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41f2a99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41f2a99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41f2a99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41f2a99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41f2a99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41f2a99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1f2a99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1f2a99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41f2a99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41f2a99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1f2a99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1f2a99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Gestión de procesos de negocios con interfaz y visualización “customizada”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de </a:t>
            </a:r>
            <a:r>
              <a:rPr lang="es"/>
              <a:t>Integración</a:t>
            </a:r>
            <a:r>
              <a:rPr lang="es"/>
              <a:t>  III  -  2018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1300"/>
            <a:ext cx="4360475" cy="46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75" y="120700"/>
            <a:ext cx="2594750" cy="13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y justificación de objetivos del sprint 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744" y="4144200"/>
            <a:ext cx="4155253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825" y="67079"/>
            <a:ext cx="1797650" cy="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aplicada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744" y="4144200"/>
            <a:ext cx="4155253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825" y="67079"/>
            <a:ext cx="1797650" cy="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 Objetivos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744" y="4144200"/>
            <a:ext cx="4155253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825" y="67079"/>
            <a:ext cx="1797650" cy="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actividades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individuales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744" y="4144200"/>
            <a:ext cx="4155253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825" y="67079"/>
            <a:ext cx="1797650" cy="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Formulación de nuevos objetivos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744" y="4144200"/>
            <a:ext cx="4155253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825" y="67079"/>
            <a:ext cx="1797650" cy="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Comprensión de problemas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744" y="4144200"/>
            <a:ext cx="4155253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825" y="67079"/>
            <a:ext cx="1797650" cy="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