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8330-3094-23D0-E316-C41833CCB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A9B52-A68B-1DD4-C7CD-F308E2F8F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62B2B-B854-1831-C75C-71B9D6FD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C5F-F021-4230-8241-F25C6BD0F73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69A81-320F-D06C-05A0-CAB0655B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E9F7-9B35-84F1-F261-B338C202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A341-04C9-417D-A3ED-4C52689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6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3CED-C470-CEB0-48FC-FAC81D18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2DCD8-D925-2885-8DE8-4AE4EBEBE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BC13B-D608-1349-3294-49B56E43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C5F-F021-4230-8241-F25C6BD0F73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003C3-995F-12E4-5089-C399FEB7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7F70D-D11D-0ED9-6446-1266BA3C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A341-04C9-417D-A3ED-4C52689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D4C29-85F1-B829-8EFF-25D16BEFF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E8AB4-89E6-B8E4-EC61-C91A3FFA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5097A-0B4F-1D48-93D9-EA9C2AC5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C5F-F021-4230-8241-F25C6BD0F73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857D-1425-745F-A807-644DB6D5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86B38-9784-4E23-2C02-CE04AB2C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A341-04C9-417D-A3ED-4C52689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E412-7C8C-80D9-EC8E-5ECE47FA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7AF2-0AD9-826D-6D00-F8BD960A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0D6AA-84FA-780E-CC92-34DA8508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C5F-F021-4230-8241-F25C6BD0F73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213C-167C-F67D-F3DB-7883343A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4C71B-4EB8-3EF5-41BE-296018DF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A341-04C9-417D-A3ED-4C52689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A5A8-EE5C-BA18-8999-922304AF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482C2-F8D8-5896-9EE8-332858232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437F-AF0D-CC26-82F4-676085E7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C5F-F021-4230-8241-F25C6BD0F73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F7434-87BA-DBAD-8716-886B8003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3CCD2-7BF8-B350-7B87-8AE1838D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A341-04C9-417D-A3ED-4C52689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56AD-330F-495E-89E0-D836892E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C04D-B0E2-83B2-9D79-03E314A61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B5B93-E899-55B6-C79D-8FF797034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C55ED-650D-0138-E68F-896F4E19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C5F-F021-4230-8241-F25C6BD0F73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B3C22-9FE6-2E0E-9C7E-376C446F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9F81F-25A5-4439-561E-5E09E3F0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A341-04C9-417D-A3ED-4C52689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7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470F-40A3-BCD5-DE5C-6736A35D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4B622-B608-DBC4-5F23-68085ACA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1230B-C8F4-30EA-BF47-8EFD03341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D375A-37A1-903D-C5C5-EFF970D2A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BB91B-3C9F-D8EB-E634-F8149E3C0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0239A-773E-86E2-56A0-D1242C65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C5F-F021-4230-8241-F25C6BD0F73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87EBF-4A0E-27AC-E1B8-14A6F67C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CE71A-BE04-5096-BD41-E974BEFA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A341-04C9-417D-A3ED-4C52689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4C4A-0875-8CD4-7A37-90DA13F3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B9853-98D3-5549-C232-2F575220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C5F-F021-4230-8241-F25C6BD0F73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95B76-9C5F-2FD5-0164-6704478C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D3736-C4AA-EA44-0839-BBDB8829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A341-04C9-417D-A3ED-4C52689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8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2ACCB-EF22-CC65-458E-88F9359B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C5F-F021-4230-8241-F25C6BD0F73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12F73-ED7B-2206-11C6-89B36027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8826C-B9AC-BAD4-C228-4E3CBC19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A341-04C9-417D-A3ED-4C52689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9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2390-3A8F-89E7-A439-86DF1FC7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3F65C-7DB2-A285-2AD3-8F6BC39AB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84026-2AC9-886B-7393-7C4B47451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82BB0-28CC-6F90-3991-F2E38590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C5F-F021-4230-8241-F25C6BD0F73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911B0-4E27-77E0-088F-9829B765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BE68D-814C-7BFF-8D98-BB91DC4C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A341-04C9-417D-A3ED-4C52689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0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867E-86BE-55A6-BCA4-39070F5C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A07AB-D3A5-1C1D-D0F4-2487F11DA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4483A-0D71-3042-B6D6-214653C26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8FBED-94E8-8ABE-30B1-A7C761DB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C5F-F021-4230-8241-F25C6BD0F73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C1A82-F540-C8A8-D02B-4541D458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03E10-6018-D184-1709-2BCF712B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A341-04C9-417D-A3ED-4C52689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6578A-4D46-C446-38C2-0EBE6B12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DAC6-2136-2421-BFF8-3C5B955F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0CC8-A3D1-C0A8-8BC6-6563498B8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BAC5F-F021-4230-8241-F25C6BD0F73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61CC-BC10-C60F-B7F3-95828B1AF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27B6-FE45-B4AD-9AE2-6576BD0E5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BA341-04C9-417D-A3ED-4C52689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49F7-30DC-25C5-A424-8182AF18D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Shopper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9F03D-1877-8230-5C2A-BEE5A7B9F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Kingston, Max Dunham, Samuel McRaven</a:t>
            </a:r>
          </a:p>
        </p:txBody>
      </p:sp>
    </p:spTree>
    <p:extLst>
      <p:ext uri="{BB962C8B-B14F-4D97-AF65-F5344CB8AC3E}">
        <p14:creationId xmlns:p14="http://schemas.microsoft.com/office/powerpoint/2010/main" val="419350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A219-E922-1C08-FB7B-6BF9F1AE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EB31-8641-8098-CAD7-4F0819155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through catalog of items</a:t>
            </a:r>
          </a:p>
          <a:p>
            <a:r>
              <a:rPr lang="en-US" dirty="0"/>
              <a:t>Select items by category</a:t>
            </a:r>
          </a:p>
          <a:p>
            <a:r>
              <a:rPr lang="en-US" dirty="0"/>
              <a:t>Filter list</a:t>
            </a:r>
          </a:p>
          <a:p>
            <a:r>
              <a:rPr lang="en-US" dirty="0"/>
              <a:t>System Builder shows compatibility of parts</a:t>
            </a:r>
          </a:p>
          <a:p>
            <a:r>
              <a:rPr lang="en-US" dirty="0"/>
              <a:t>Shopping Cart</a:t>
            </a:r>
          </a:p>
          <a:p>
            <a:r>
              <a:rPr lang="en-US" dirty="0"/>
              <a:t>Shipping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56274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95432-A5C2-07EE-0E41-EB78EAC1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4" y="553959"/>
            <a:ext cx="4440619" cy="8617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Wireframes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9831DC5-3C56-455B-9744-D4A0F2741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454" y="2957665"/>
            <a:ext cx="4849820" cy="3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015BD3D-BA94-4131-A90D-EAAA7AE00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5078" y="2957665"/>
            <a:ext cx="4903115" cy="3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2D5A5C1-D54E-5E68-972A-AA81F6FAF5BC}"/>
              </a:ext>
            </a:extLst>
          </p:cNvPr>
          <p:cNvSpPr txBox="1">
            <a:spLocks/>
          </p:cNvSpPr>
          <p:nvPr/>
        </p:nvSpPr>
        <p:spPr>
          <a:xfrm>
            <a:off x="-1802455" y="1843285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Main Page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6409A6-A9DD-7F2B-448A-B3093772BD38}"/>
              </a:ext>
            </a:extLst>
          </p:cNvPr>
          <p:cNvSpPr txBox="1">
            <a:spLocks/>
          </p:cNvSpPr>
          <p:nvPr/>
        </p:nvSpPr>
        <p:spPr>
          <a:xfrm>
            <a:off x="4198816" y="1843285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System Builder</a:t>
            </a:r>
          </a:p>
        </p:txBody>
      </p:sp>
    </p:spTree>
    <p:extLst>
      <p:ext uri="{BB962C8B-B14F-4D97-AF65-F5344CB8AC3E}">
        <p14:creationId xmlns:p14="http://schemas.microsoft.com/office/powerpoint/2010/main" val="189850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D5A5C1-D54E-5E68-972A-AA81F6FAF5BC}"/>
              </a:ext>
            </a:extLst>
          </p:cNvPr>
          <p:cNvSpPr txBox="1">
            <a:spLocks/>
          </p:cNvSpPr>
          <p:nvPr/>
        </p:nvSpPr>
        <p:spPr>
          <a:xfrm>
            <a:off x="-1802455" y="1843285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Cart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6409A6-A9DD-7F2B-448A-B3093772BD38}"/>
              </a:ext>
            </a:extLst>
          </p:cNvPr>
          <p:cNvSpPr txBox="1">
            <a:spLocks/>
          </p:cNvSpPr>
          <p:nvPr/>
        </p:nvSpPr>
        <p:spPr>
          <a:xfrm>
            <a:off x="4198816" y="1843285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Shipping Info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F89FA7-DC1C-1A6A-7EC1-D33F305EC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2" y="2957665"/>
            <a:ext cx="5286729" cy="310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5CA60F-20E2-598D-B636-E845B7E30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433" y="2957664"/>
            <a:ext cx="5286729" cy="309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7450191-48AE-31E7-9405-3AA6B8642AA3}"/>
              </a:ext>
            </a:extLst>
          </p:cNvPr>
          <p:cNvSpPr txBox="1">
            <a:spLocks/>
          </p:cNvSpPr>
          <p:nvPr/>
        </p:nvSpPr>
        <p:spPr>
          <a:xfrm>
            <a:off x="670454" y="553959"/>
            <a:ext cx="4440619" cy="861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/>
              <a:t>Wireframes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199844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D5A5C1-D54E-5E68-972A-AA81F6FAF5BC}"/>
              </a:ext>
            </a:extLst>
          </p:cNvPr>
          <p:cNvSpPr txBox="1">
            <a:spLocks/>
          </p:cNvSpPr>
          <p:nvPr/>
        </p:nvSpPr>
        <p:spPr>
          <a:xfrm>
            <a:off x="1196656" y="1755816"/>
            <a:ext cx="9795638" cy="7541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Account Settings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9CCE04-D76E-6D1E-9F9B-F227F8DCA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144" y="2509943"/>
            <a:ext cx="6062662" cy="409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155BF32-D85C-6C57-E676-8329C9CDA0F1}"/>
              </a:ext>
            </a:extLst>
          </p:cNvPr>
          <p:cNvSpPr txBox="1">
            <a:spLocks/>
          </p:cNvSpPr>
          <p:nvPr/>
        </p:nvSpPr>
        <p:spPr>
          <a:xfrm>
            <a:off x="670454" y="553959"/>
            <a:ext cx="4440619" cy="861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/>
              <a:t>Wireframes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304881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804CE6-4FB4-AE78-193D-8C22639B94FB}"/>
              </a:ext>
            </a:extLst>
          </p:cNvPr>
          <p:cNvSpPr txBox="1">
            <a:spLocks/>
          </p:cNvSpPr>
          <p:nvPr/>
        </p:nvSpPr>
        <p:spPr>
          <a:xfrm>
            <a:off x="670454" y="553959"/>
            <a:ext cx="4440619" cy="861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Mockups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A61772-8369-A2CB-31C2-A29B4AEBB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92" y="2859447"/>
            <a:ext cx="5727250" cy="3255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FB5225-1294-6559-CA14-D750D543C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859447"/>
            <a:ext cx="5727250" cy="328049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E920C21-DB1B-1498-FE72-59C240639611}"/>
              </a:ext>
            </a:extLst>
          </p:cNvPr>
          <p:cNvSpPr txBox="1">
            <a:spLocks/>
          </p:cNvSpPr>
          <p:nvPr/>
        </p:nvSpPr>
        <p:spPr>
          <a:xfrm>
            <a:off x="-1802455" y="1843285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Main Page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CC9EB7-793D-1E6E-51A8-FC6283F33AB5}"/>
              </a:ext>
            </a:extLst>
          </p:cNvPr>
          <p:cNvSpPr txBox="1">
            <a:spLocks/>
          </p:cNvSpPr>
          <p:nvPr/>
        </p:nvSpPr>
        <p:spPr>
          <a:xfrm>
            <a:off x="4198816" y="1843285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System Builder</a:t>
            </a:r>
          </a:p>
        </p:txBody>
      </p:sp>
    </p:spTree>
    <p:extLst>
      <p:ext uri="{BB962C8B-B14F-4D97-AF65-F5344CB8AC3E}">
        <p14:creationId xmlns:p14="http://schemas.microsoft.com/office/powerpoint/2010/main" val="361567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8C5F20D-1961-4E46-4298-668BFF5D97AF}"/>
              </a:ext>
            </a:extLst>
          </p:cNvPr>
          <p:cNvSpPr txBox="1">
            <a:spLocks/>
          </p:cNvSpPr>
          <p:nvPr/>
        </p:nvSpPr>
        <p:spPr>
          <a:xfrm>
            <a:off x="670454" y="553959"/>
            <a:ext cx="4440619" cy="861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Mockups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291182-CAEB-0D08-F31C-D8382CBBF58A}"/>
              </a:ext>
            </a:extLst>
          </p:cNvPr>
          <p:cNvSpPr txBox="1">
            <a:spLocks/>
          </p:cNvSpPr>
          <p:nvPr/>
        </p:nvSpPr>
        <p:spPr>
          <a:xfrm>
            <a:off x="-1802455" y="1843285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Cart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0912FE-34F7-A8DC-7C58-E8723B45476F}"/>
              </a:ext>
            </a:extLst>
          </p:cNvPr>
          <p:cNvSpPr txBox="1">
            <a:spLocks/>
          </p:cNvSpPr>
          <p:nvPr/>
        </p:nvSpPr>
        <p:spPr>
          <a:xfrm>
            <a:off x="4198816" y="1843285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Shipping Info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F3D403-5AD7-38D1-D7BD-C9665118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27" y="2957665"/>
            <a:ext cx="5602606" cy="3191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ACD3B3-ADE0-7085-6C57-9ABE6BA4C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53890"/>
            <a:ext cx="5602606" cy="319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1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8C5F20D-1961-4E46-4298-668BFF5D97AF}"/>
              </a:ext>
            </a:extLst>
          </p:cNvPr>
          <p:cNvSpPr txBox="1">
            <a:spLocks/>
          </p:cNvSpPr>
          <p:nvPr/>
        </p:nvSpPr>
        <p:spPr>
          <a:xfrm>
            <a:off x="670454" y="553959"/>
            <a:ext cx="4440619" cy="861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Mockups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EDCE0-7EC3-6167-F885-AD6D5458C089}"/>
              </a:ext>
            </a:extLst>
          </p:cNvPr>
          <p:cNvSpPr txBox="1">
            <a:spLocks/>
          </p:cNvSpPr>
          <p:nvPr/>
        </p:nvSpPr>
        <p:spPr>
          <a:xfrm>
            <a:off x="1196656" y="1755816"/>
            <a:ext cx="9795638" cy="7541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Account Settings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0522E-BBBB-7F64-67A2-BE211DB6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566" y="2509943"/>
            <a:ext cx="7139818" cy="402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6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System Shopper</vt:lpstr>
      <vt:lpstr>Features</vt:lpstr>
      <vt:lpstr>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Shopper</dc:title>
  <dc:creator>Andrew Kingston</dc:creator>
  <cp:lastModifiedBy>Andrew Kingston</cp:lastModifiedBy>
  <cp:revision>1</cp:revision>
  <dcterms:created xsi:type="dcterms:W3CDTF">2023-02-01T01:59:49Z</dcterms:created>
  <dcterms:modified xsi:type="dcterms:W3CDTF">2023-02-01T02:24:47Z</dcterms:modified>
</cp:coreProperties>
</file>