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59" r:id="rId12"/>
    <p:sldId id="266" r:id="rId13"/>
    <p:sldId id="267" r:id="rId14"/>
    <p:sldId id="268" r:id="rId15"/>
    <p:sldId id="269" r:id="rId16"/>
    <p:sldId id="270" r:id="rId17"/>
    <p:sldId id="260" r:id="rId18"/>
    <p:sldId id="261" r:id="rId19"/>
    <p:sldId id="262" r:id="rId20"/>
    <p:sldId id="263" r:id="rId21"/>
    <p:sldId id="264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8935-E496-4DBA-7D5C-36F405654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AFA9D-631F-A6BD-465E-31664BDFA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97CCD-1E8B-B9EC-BCE1-9DDA884E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60DE-2C97-4D16-BF9F-592D609CF4F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31622-8AA4-A803-E97F-82330F90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9955F-CE65-FC52-B651-C881AE99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35D6-98AC-41C7-934E-84AC80D8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3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E6ED-CA85-5EE3-F520-F47D0057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75575-0532-A4AB-A69A-033A88A3C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7B191-D8C5-E5B4-1A82-3C5CA6AB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60DE-2C97-4D16-BF9F-592D609CF4F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03F87-FFFD-D19F-25FF-E90BD639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66F2C-0793-F6E3-3AC2-4DD32699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35D6-98AC-41C7-934E-84AC80D8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5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E7E9B8-38C7-A967-E6D2-C5E1E61E8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A3F76-C5B7-F89C-40F6-20C862C12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15308-0965-0F4E-501E-D567DAE8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60DE-2C97-4D16-BF9F-592D609CF4F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5C2E4-BB82-EFAE-2041-D35E2922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C5DB2-455B-1307-A9FA-552F6703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35D6-98AC-41C7-934E-84AC80D8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3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0BA2-40AC-2FA5-D8D5-2F0103AC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D3183-144B-227A-C6D3-28AB06114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1222E-9426-6B44-91CC-CEE10F9F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60DE-2C97-4D16-BF9F-592D609CF4F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27671-DCDD-3B66-55CE-D63FAC38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E4B9D-5A18-A0DB-1D2A-A6804043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35D6-98AC-41C7-934E-84AC80D8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9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AF1C2-5B44-D000-47AA-978FC4A54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4003C-3BC7-B90C-2F57-88B22C810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E1163-8EE7-51AE-FB29-3DE786DE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60DE-2C97-4D16-BF9F-592D609CF4F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FBD40-F1FD-B96D-1475-929DC10F1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E4389-14A3-CD07-16D4-DC5603BE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35D6-98AC-41C7-934E-84AC80D8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8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19B0-2F53-99CB-906E-AB71AA4E4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9677E-BA20-57D4-A3E0-2603333B5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2351D-BD73-72EB-5BE7-AD61EBB86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C4EFF-C771-2878-32E6-960D961D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60DE-2C97-4D16-BF9F-592D609CF4F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1D263-0457-92BE-D841-A881D952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2DC1F-A730-2492-AC42-81578B1E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35D6-98AC-41C7-934E-84AC80D8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4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A63C1-D744-2E48-F5AA-7C67C65B1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FB16E-4AF4-927C-CB66-1059EBDD1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FC693-894E-08F4-3189-DA2E4E217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C07BB5-B1B3-DCBB-6638-148BF3166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5070C-B6BB-A84B-5797-7570456A2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E4981-00FE-95A7-AFF4-0D2ECADB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60DE-2C97-4D16-BF9F-592D609CF4F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705336-2499-AFE0-38B0-4540139D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9964BF-3466-4746-CBA3-41FAA6B0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35D6-98AC-41C7-934E-84AC80D8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3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0688-2A2B-83D5-5BD9-2EB9DFF9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51005-DECE-D9AD-E869-1AAC655A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60DE-2C97-4D16-BF9F-592D609CF4F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6ED7F-1FDC-0D30-1176-7A6E92F4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C87EF-AE84-0708-BA4C-B6A85BD8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35D6-98AC-41C7-934E-84AC80D8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557A5E-01EE-E595-E6BA-8A2C74DA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60DE-2C97-4D16-BF9F-592D609CF4F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E6BA2-6CD3-1619-BB0B-8B846B15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35990-9F73-E3A7-8899-70969DEE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35D6-98AC-41C7-934E-84AC80D8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9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725AA-5771-EBFA-6DDD-8367347C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A579C-8575-D632-B88B-186D649C2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A0DA9-4C66-73EC-FA9C-2303B5716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53FB8-8799-B42D-4B1B-0C4E7DCF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60DE-2C97-4D16-BF9F-592D609CF4F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5F0F7-CFDD-15DB-4B70-05949E20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1CDBB-A7A6-AF30-5170-67CE98DE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35D6-98AC-41C7-934E-84AC80D8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8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26B6-1066-CD7F-2E6D-53C38C821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483C8-A63E-C636-5F63-D4490C390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837A1-FC68-27D7-B719-DE22E1913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3A207-9AC6-9E6D-1560-F8F7A04E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60DE-2C97-4D16-BF9F-592D609CF4F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897AA-DCEC-C691-4CAF-1E7C4168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621D4-7E17-B521-118B-A152EE82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35D6-98AC-41C7-934E-84AC80D8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8DD7A-1FBC-DA0A-19F9-34DB90C3E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38C00-B42B-7278-4EFB-AA27C9301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0DB5B-A6BB-76EE-F84B-70C64CDE9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A60DE-2C97-4D16-BF9F-592D609CF4F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FBF1C-0934-14B5-E1F1-3C95BC2D1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4968B-CE9B-E42E-63B2-C186CBEB3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F35D6-98AC-41C7-934E-84AC80D8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2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15A5-9352-95C1-6987-F3657AED7D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Shopper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F3810-2B27-16B2-7B30-6247364C4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Kingston, Max Dunham, Samuel McRaven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54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AEAF27-6C45-1454-6389-1DF1917815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6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27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2BD48-3C3A-35D3-E8C2-95AB41DD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Single Item to Cart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66891-A571-8164-4F7F-CA7AF34E5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in Home Page</a:t>
            </a:r>
          </a:p>
          <a:p>
            <a:r>
              <a:rPr lang="en-US" dirty="0"/>
              <a:t>Search/Filter for item</a:t>
            </a:r>
          </a:p>
          <a:p>
            <a:r>
              <a:rPr lang="en-US" dirty="0"/>
              <a:t>Click item, go to item page</a:t>
            </a:r>
          </a:p>
          <a:p>
            <a:r>
              <a:rPr lang="en-US" dirty="0"/>
              <a:t>Click Add to Cart</a:t>
            </a:r>
          </a:p>
          <a:p>
            <a:r>
              <a:rPr lang="en-US" dirty="0"/>
              <a:t>Go to Cart with item</a:t>
            </a:r>
          </a:p>
          <a:p>
            <a:r>
              <a:rPr lang="en-US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03367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0AF23F-4C08-BD3C-5733-F985660002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3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57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73FD82-0A65-2046-ACA1-3884B3A0DC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69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70B709-5968-969C-6AD9-40CF9ED225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" b="162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4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CECF77-2C78-3DD2-E962-78FBDE9A70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7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19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E31272-7DD5-85F1-49AD-89BCF63C70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8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5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2BD48-3C3A-35D3-E8C2-95AB41DD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System Builder to Build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66891-A571-8164-4F7F-CA7AF34E5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in Home Page</a:t>
            </a:r>
          </a:p>
          <a:p>
            <a:r>
              <a:rPr lang="en-US" dirty="0"/>
              <a:t>Go to System Builder</a:t>
            </a:r>
          </a:p>
          <a:p>
            <a:r>
              <a:rPr lang="en-US" dirty="0"/>
              <a:t>Select 3 items to add to list</a:t>
            </a:r>
          </a:p>
          <a:p>
            <a:r>
              <a:rPr lang="en-US" dirty="0"/>
              <a:t>Display items on sidebar</a:t>
            </a:r>
          </a:p>
          <a:p>
            <a:r>
              <a:rPr lang="en-US" dirty="0"/>
              <a:t>Go to cart with items</a:t>
            </a:r>
          </a:p>
        </p:txBody>
      </p:sp>
    </p:spTree>
    <p:extLst>
      <p:ext uri="{BB962C8B-B14F-4D97-AF65-F5344CB8AC3E}">
        <p14:creationId xmlns:p14="http://schemas.microsoft.com/office/powerpoint/2010/main" val="1977551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EE913-E8ED-1D71-4307-8DA32E573C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6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84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DF4C5C-C946-CC0C-E548-F546BF710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5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3EB29-19C8-36A7-4264-65EDB2B62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ACB52-B039-D048-F49A-584BD351F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account and sign in</a:t>
            </a:r>
          </a:p>
          <a:p>
            <a:r>
              <a:rPr lang="en-US" dirty="0"/>
              <a:t>Add single item to cart</a:t>
            </a:r>
          </a:p>
          <a:p>
            <a:r>
              <a:rPr lang="en-US" dirty="0"/>
              <a:t>Use System Builder to add items to list</a:t>
            </a:r>
          </a:p>
        </p:txBody>
      </p:sp>
    </p:spTree>
    <p:extLst>
      <p:ext uri="{BB962C8B-B14F-4D97-AF65-F5344CB8AC3E}">
        <p14:creationId xmlns:p14="http://schemas.microsoft.com/office/powerpoint/2010/main" val="510604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079047-0528-8120-0B4B-D4296F83BB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7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54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Graphical user interface, website, timeline&#10;&#10;Description automatically generated">
            <a:extLst>
              <a:ext uri="{FF2B5EF4-FFF2-40B4-BE49-F238E27FC236}">
                <a16:creationId xmlns:a16="http://schemas.microsoft.com/office/drawing/2014/main" id="{1BB98CA6-107E-228A-AF60-B7770BB1D2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8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23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7C667-0B7A-0D56-EE0D-16B01B6983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9" r="625" b="4679"/>
          <a:stretch/>
        </p:blipFill>
        <p:spPr>
          <a:xfrm>
            <a:off x="104775" y="1282"/>
            <a:ext cx="12011026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2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2BD48-3C3A-35D3-E8C2-95AB41DD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Account and Sign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66891-A571-8164-4F7F-CA7AF34E5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in Home Page</a:t>
            </a:r>
          </a:p>
          <a:p>
            <a:r>
              <a:rPr lang="en-US" dirty="0"/>
              <a:t>Go to account signup</a:t>
            </a:r>
          </a:p>
          <a:p>
            <a:r>
              <a:rPr lang="en-US" dirty="0"/>
              <a:t>Enter information</a:t>
            </a:r>
          </a:p>
          <a:p>
            <a:r>
              <a:rPr lang="en-US" dirty="0"/>
              <a:t>Create account, go to login window</a:t>
            </a:r>
          </a:p>
          <a:p>
            <a:r>
              <a:rPr lang="en-US" dirty="0"/>
              <a:t>Login with information</a:t>
            </a:r>
          </a:p>
          <a:p>
            <a:r>
              <a:rPr lang="en-US" dirty="0"/>
              <a:t>Go to account settings</a:t>
            </a:r>
          </a:p>
        </p:txBody>
      </p:sp>
    </p:spTree>
    <p:extLst>
      <p:ext uri="{BB962C8B-B14F-4D97-AF65-F5344CB8AC3E}">
        <p14:creationId xmlns:p14="http://schemas.microsoft.com/office/powerpoint/2010/main" val="297390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7D0076-652F-C9F7-B81F-7224A380B5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58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F36BC6-2012-21F3-E993-D2D03DD9BA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5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4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AD5D2F-1625-630C-69C7-94F52DBF1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2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6C2CC4-F98C-BD0C-3C04-9E90CF4F5C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6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7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082EE2-0106-A97E-97B4-069348CB9F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8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5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75FE4A-4D27-8464-0433-23094E6BC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21" y="0"/>
            <a:ext cx="116661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48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121</Words>
  <Application>Microsoft Office PowerPoint</Application>
  <PresentationFormat>Widescreen</PresentationFormat>
  <Paragraphs>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System Shopper</vt:lpstr>
      <vt:lpstr>Use Cases</vt:lpstr>
      <vt:lpstr>Create Account and Sign 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 Single Item to Cart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System Builder to Build List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Shopper</dc:title>
  <dc:creator>Andrew Kingston</dc:creator>
  <cp:lastModifiedBy>Andrew Kingston</cp:lastModifiedBy>
  <cp:revision>3</cp:revision>
  <dcterms:created xsi:type="dcterms:W3CDTF">2023-02-10T21:18:58Z</dcterms:created>
  <dcterms:modified xsi:type="dcterms:W3CDTF">2023-02-13T04:41:47Z</dcterms:modified>
</cp:coreProperties>
</file>