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8935-E496-4DBA-7D5C-36F405654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AFA9D-631F-A6BD-465E-31664BDFA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7CCD-1E8B-B9EC-BCE1-9DDA884E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60DE-2C97-4D16-BF9F-592D609CF4F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31622-8AA4-A803-E97F-82330F90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9955F-CE65-FC52-B651-C881AE99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3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E6ED-CA85-5EE3-F520-F47D0057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75575-0532-A4AB-A69A-033A88A3C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7B191-D8C5-E5B4-1A82-3C5CA6AB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60DE-2C97-4D16-BF9F-592D609CF4F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03F87-FFFD-D19F-25FF-E90BD639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66F2C-0793-F6E3-3AC2-4DD32699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5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7E9B8-38C7-A967-E6D2-C5E1E61E8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A3F76-C5B7-F89C-40F6-20C862C12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15308-0965-0F4E-501E-D567DAE8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60DE-2C97-4D16-BF9F-592D609CF4F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5C2E4-BB82-EFAE-2041-D35E2922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C5DB2-455B-1307-A9FA-552F6703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3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0BA2-40AC-2FA5-D8D5-2F0103AC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3183-144B-227A-C6D3-28AB0611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1222E-9426-6B44-91CC-CEE10F9F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60DE-2C97-4D16-BF9F-592D609CF4F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27671-DCDD-3B66-55CE-D63FAC38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E4B9D-5A18-A0DB-1D2A-A6804043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9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F1C2-5B44-D000-47AA-978FC4A5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4003C-3BC7-B90C-2F57-88B22C810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E1163-8EE7-51AE-FB29-3DE786DE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60DE-2C97-4D16-BF9F-592D609CF4F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BD40-F1FD-B96D-1475-929DC10F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E4389-14A3-CD07-16D4-DC5603BE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8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19B0-2F53-99CB-906E-AB71AA4E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9677E-BA20-57D4-A3E0-2603333B5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2351D-BD73-72EB-5BE7-AD61EBB86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C4EFF-C771-2878-32E6-960D961D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60DE-2C97-4D16-BF9F-592D609CF4F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1D263-0457-92BE-D841-A881D952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2DC1F-A730-2492-AC42-81578B1E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4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63C1-D744-2E48-F5AA-7C67C65B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FB16E-4AF4-927C-CB66-1059EBDD1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FC693-894E-08F4-3189-DA2E4E217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07BB5-B1B3-DCBB-6638-148BF3166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5070C-B6BB-A84B-5797-7570456A2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E4981-00FE-95A7-AFF4-0D2ECADB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60DE-2C97-4D16-BF9F-592D609CF4F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05336-2499-AFE0-38B0-4540139D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964BF-3466-4746-CBA3-41FAA6B0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3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0688-2A2B-83D5-5BD9-2EB9DFF9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51005-DECE-D9AD-E869-1AAC655A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60DE-2C97-4D16-BF9F-592D609CF4F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6ED7F-1FDC-0D30-1176-7A6E92F4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C87EF-AE84-0708-BA4C-B6A85BD8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57A5E-01EE-E595-E6BA-8A2C74DA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60DE-2C97-4D16-BF9F-592D609CF4F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E6BA2-6CD3-1619-BB0B-8B846B15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35990-9F73-E3A7-8899-70969DEE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25AA-5771-EBFA-6DDD-8367347C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A579C-8575-D632-B88B-186D649C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A0DA9-4C66-73EC-FA9C-2303B5716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53FB8-8799-B42D-4B1B-0C4E7DCF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60DE-2C97-4D16-BF9F-592D609CF4F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5F0F7-CFDD-15DB-4B70-05949E20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1CDBB-A7A6-AF30-5170-67CE98DE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8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26B6-1066-CD7F-2E6D-53C38C821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483C8-A63E-C636-5F63-D4490C390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837A1-FC68-27D7-B719-DE22E1913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3A207-9AC6-9E6D-1560-F8F7A04E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60DE-2C97-4D16-BF9F-592D609CF4F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897AA-DCEC-C691-4CAF-1E7C4168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621D4-7E17-B521-118B-A152EE82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8DD7A-1FBC-DA0A-19F9-34DB90C3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8C00-B42B-7278-4EFB-AA27C9301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DB5B-A6BB-76EE-F84B-70C64CDE9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60DE-2C97-4D16-BF9F-592D609CF4F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FBF1C-0934-14B5-E1F1-3C95BC2D1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4968B-CE9B-E42E-63B2-C186CBEB3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2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15A5-9352-95C1-6987-F3657AED7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Shopper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F3810-2B27-16B2-7B30-6247364C4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5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System Shopper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Shopper</dc:title>
  <dc:creator>Andrew Kingston</dc:creator>
  <cp:lastModifiedBy>Andrew Kingston</cp:lastModifiedBy>
  <cp:revision>1</cp:revision>
  <dcterms:created xsi:type="dcterms:W3CDTF">2023-02-10T21:18:58Z</dcterms:created>
  <dcterms:modified xsi:type="dcterms:W3CDTF">2023-02-10T21:19:31Z</dcterms:modified>
</cp:coreProperties>
</file>