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279B-D41C-EC17-003A-9AE848788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28D46-3E00-FE18-777F-CE32B7EE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FEFA5-95DB-621D-44BE-48BA558B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5FDB-051B-491F-A106-DAFEA34FEC7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2AFA-787A-910B-377B-CA663D1A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06D63-3769-A367-92A6-698696F5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90D-5B1B-4BF5-AA55-ACDFB32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CADE-A738-EAA9-002F-92E94D15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369F-43CC-254B-EA76-E837F8B30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5DD0-74E3-E79A-FBC5-1B3A1A99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5FDB-051B-491F-A106-DAFEA34FEC7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F8904-59E2-1AC8-EB83-603E8F6F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5CC46-123D-71BE-A86A-9B93F69B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90D-5B1B-4BF5-AA55-ACDFB32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E9CE6-6068-B3C5-1C27-F1115D932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6620B-4739-5F18-0CF3-F9F9BA9A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DD47-DF77-6A8E-4D49-C6C88703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5FDB-051B-491F-A106-DAFEA34FEC7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F524-5C8B-C334-E8C2-A712BA8D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5809-11C1-FDEA-B213-B751FD74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90D-5B1B-4BF5-AA55-ACDFB32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0511-F603-CA26-4230-91A14B5D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5D7C-2696-D9B1-195B-8CC112D4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BADF7-C0D5-906A-266C-C2BE79E6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5FDB-051B-491F-A106-DAFEA34FEC7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A8B01-5AD4-B450-F83C-440EDE1E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762D-F448-FA78-C453-E002F48C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90D-5B1B-4BF5-AA55-ACDFB32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8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0096-1C46-326F-D7D3-ABB6B566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D9D7C-F4F9-3917-DAF8-A19E203D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432BA-A85E-3DC8-A10F-BD9BC8B5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5FDB-051B-491F-A106-DAFEA34FEC7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959F-6A94-15D6-6176-1EC6E41A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D819-1FD2-1F7C-0FE1-3462D973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90D-5B1B-4BF5-AA55-ACDFB32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E1D0-FB41-3D1D-E212-4BB06F07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1C87-836C-FDE1-138F-B6F71A945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8206-3553-0701-E1BD-4673CECA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5668-7372-B96A-9965-322F00A3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5FDB-051B-491F-A106-DAFEA34FEC7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086F8-6DC7-1614-AE67-82D55FD7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57E0-2D24-B6BB-60EC-1B698677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90D-5B1B-4BF5-AA55-ACDFB32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4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0E3E-36E1-30F8-EEBA-CF19BC60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902C1-A646-1FCA-4841-4BD32C724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96EE4-8B58-1E61-5D7C-C9BB01E36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D2A6D-9AB0-C3BE-30AF-7D8B149BF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4B2D-F2E6-EA0A-338B-DE36D1F1B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5ADEF-A7CF-2B50-0A48-7D5F5E01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5FDB-051B-491F-A106-DAFEA34FEC7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19219-CDD5-9A4E-C259-A3D89C6E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E6FCB-6354-5590-54ED-51972BCC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90D-5B1B-4BF5-AA55-ACDFB32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C8FF-0A3D-52FF-410E-E0AD86CD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D3BB3-5617-C33D-CB98-6AE9E928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5FDB-051B-491F-A106-DAFEA34FEC7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C6C04-73C9-AC36-47E6-BF5E587A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1850D-713C-C992-B9BE-C405E474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90D-5B1B-4BF5-AA55-ACDFB32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98979-5FB7-B9EB-9AB0-0002941B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5FDB-051B-491F-A106-DAFEA34FEC7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B63CB-D24C-6C29-62C6-1E3DB414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1F96C-E5C5-F757-2F8D-93EF61F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90D-5B1B-4BF5-AA55-ACDFB32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AEB4-C063-102D-80F2-8DDC90E1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2195-B69A-197D-5486-2F625E45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FD8FA-7CB7-3AC7-01FF-3AEF0594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86A75-9B4E-1B9D-BE9D-A1F7C7EE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5FDB-051B-491F-A106-DAFEA34FEC7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6229-4833-B841-54D1-50D234D4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AF565-7F52-46F2-9574-4C47D79F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90D-5B1B-4BF5-AA55-ACDFB32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8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C911-DBF1-351B-4ED7-6726099C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BEF9B-DEC6-7E2A-E397-FB1CD00C5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DD1E2-2F16-52F9-024C-6C7502EE3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A9C06-C985-2606-FB8F-2DC75A6D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5FDB-051B-491F-A106-DAFEA34FEC7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4F7C3-5FFD-CC94-46A8-7FD97C00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8C2A0-F7D8-2E3A-CC32-2D640487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590D-5B1B-4BF5-AA55-ACDFB32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C54F1-B9DC-0438-2D5A-D635E93A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EEDE8-D2D0-8D4D-54B4-6D457926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43AC-7D00-8111-1F44-B08A5BE7A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55FDB-051B-491F-A106-DAFEA34FEC7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B63B-198B-0A07-6E35-6C2E918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DF95-4DD5-3341-12F2-7B780A3B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590D-5B1B-4BF5-AA55-ACDFB32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15A5-9352-95C1-6987-F3657AED7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Shopper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F3810-2B27-16B2-7B30-6247364C4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Kingston, Max Dunham, Samuel McRaven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1F75A790-A358-EC78-F9B9-4E9249291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1" y="0"/>
            <a:ext cx="1021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2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System Shopper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Shopper</dc:title>
  <dc:creator>Andrew Kingston</dc:creator>
  <cp:lastModifiedBy>Andrew Kingston</cp:lastModifiedBy>
  <cp:revision>1</cp:revision>
  <dcterms:created xsi:type="dcterms:W3CDTF">2023-02-27T04:59:17Z</dcterms:created>
  <dcterms:modified xsi:type="dcterms:W3CDTF">2023-02-27T05:00:36Z</dcterms:modified>
</cp:coreProperties>
</file>