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5422" autoAdjust="0"/>
  </p:normalViewPr>
  <p:slideViewPr>
    <p:cSldViewPr snapToGrid="0">
      <p:cViewPr>
        <p:scale>
          <a:sx n="90" d="100"/>
          <a:sy n="90" d="100"/>
        </p:scale>
        <p:origin x="-54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838-4037-4B76-BEDE-954258FFA92C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2365-F301-49D8-82CE-D7CEC13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2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838-4037-4B76-BEDE-954258FFA92C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2365-F301-49D8-82CE-D7CEC13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838-4037-4B76-BEDE-954258FFA92C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2365-F301-49D8-82CE-D7CEC13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9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838-4037-4B76-BEDE-954258FFA92C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2365-F301-49D8-82CE-D7CEC13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838-4037-4B76-BEDE-954258FFA92C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2365-F301-49D8-82CE-D7CEC13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9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838-4037-4B76-BEDE-954258FFA92C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2365-F301-49D8-82CE-D7CEC13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1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838-4037-4B76-BEDE-954258FFA92C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2365-F301-49D8-82CE-D7CEC13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838-4037-4B76-BEDE-954258FFA92C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2365-F301-49D8-82CE-D7CEC13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838-4037-4B76-BEDE-954258FFA92C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2365-F301-49D8-82CE-D7CEC13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838-4037-4B76-BEDE-954258FFA92C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2365-F301-49D8-82CE-D7CEC13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B838-4037-4B76-BEDE-954258FFA92C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82365-F301-49D8-82CE-D7CEC13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6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B838-4037-4B76-BEDE-954258FFA92C}" type="datetimeFigureOut">
              <a:rPr lang="en-US" smtClean="0"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82365-F301-49D8-82CE-D7CEC139C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1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library/l-neural/" TargetMode="External"/><Relationship Id="rId2" Type="http://schemas.openxmlformats.org/officeDocument/2006/relationships/hyperlink" Target="http://www.codeproject.com/Articles/16447/Neural-Networks-on-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altLang="zh-CN" dirty="0" smtClean="0"/>
              <a:t>pplication of Artificial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Wu, Luya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http://www.codeproject.com/Articles/16447/Neural-Networks-on-C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http://www.ibm.com/developerworks/library/l-neural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Artificial Neural Network (ANN)</a:t>
            </a:r>
            <a:endParaRPr lang="en-US" dirty="0"/>
          </a:p>
        </p:txBody>
      </p:sp>
      <p:pic>
        <p:nvPicPr>
          <p:cNvPr id="1026" name="Picture 2" descr="Sample Image - neur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1761014"/>
            <a:ext cx="5605272" cy="42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3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for application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Classification (one-layer neural network trained with perceptron learning algorithms);</a:t>
            </a:r>
          </a:p>
          <a:p>
            <a:r>
              <a:rPr lang="en-US" dirty="0"/>
              <a:t>Approximation (multi-layer neural network trained with back propagation learning algorithm);</a:t>
            </a:r>
          </a:p>
          <a:p>
            <a:r>
              <a:rPr lang="en-US" dirty="0"/>
              <a:t>Time Series Prediction (multi-layer neural network trained with back propagation learning algorithm);</a:t>
            </a:r>
          </a:p>
          <a:p>
            <a:r>
              <a:rPr lang="en-US" dirty="0"/>
              <a:t>Color </a:t>
            </a:r>
            <a:r>
              <a:rPr lang="en-US" dirty="0" err="1"/>
              <a:t>Clusterization</a:t>
            </a:r>
            <a:r>
              <a:rPr lang="en-US" dirty="0"/>
              <a:t> (</a:t>
            </a:r>
            <a:r>
              <a:rPr lang="en-US" dirty="0" err="1"/>
              <a:t>Kohonen</a:t>
            </a:r>
            <a:r>
              <a:rPr lang="en-US" dirty="0"/>
              <a:t> Self-Organizing Map);</a:t>
            </a:r>
          </a:p>
          <a:p>
            <a:r>
              <a:rPr lang="en-US" dirty="0"/>
              <a:t>Traveling Salesman Problem (Elastic Network).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Supervised Learning Algorithm (given data set)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2. Unsupervised Learning Algorithm (approximation through strategy)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99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Multi-layer</a:t>
            </a:r>
          </a:p>
          <a:p>
            <a:r>
              <a:rPr lang="en-US" dirty="0" smtClean="0"/>
              <a:t>1974</a:t>
            </a:r>
          </a:p>
          <a:p>
            <a:r>
              <a:rPr lang="en-US" dirty="0" smtClean="0"/>
              <a:t>Supervised Learning Algorithm</a:t>
            </a:r>
          </a:p>
          <a:p>
            <a:r>
              <a:rPr lang="en-US" dirty="0" smtClean="0"/>
              <a:t>Approximation</a:t>
            </a:r>
            <a:r>
              <a:rPr lang="en-US" dirty="0"/>
              <a:t>, prediction, </a:t>
            </a:r>
            <a:r>
              <a:rPr lang="en-US" dirty="0">
                <a:solidFill>
                  <a:srgbClr val="FFC000"/>
                </a:solidFill>
              </a:rPr>
              <a:t>object recognition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4929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network function?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38" y="1626246"/>
            <a:ext cx="6680126" cy="4660553"/>
          </a:xfrm>
        </p:spPr>
      </p:pic>
      <p:sp>
        <p:nvSpPr>
          <p:cNvPr id="5" name="TextBox 4"/>
          <p:cNvSpPr txBox="1"/>
          <p:nvPr/>
        </p:nvSpPr>
        <p:spPr>
          <a:xfrm>
            <a:off x="148856" y="2541181"/>
            <a:ext cx="4975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example, a programing using BP network</a:t>
            </a:r>
            <a:r>
              <a:rPr lang="en-US" dirty="0"/>
              <a:t> </a:t>
            </a:r>
            <a:r>
              <a:rPr lang="en-US" dirty="0" smtClean="0"/>
              <a:t>is </a:t>
            </a:r>
          </a:p>
          <a:p>
            <a:r>
              <a:rPr lang="en-US" dirty="0"/>
              <a:t>t</a:t>
            </a:r>
            <a:r>
              <a:rPr lang="en-US" dirty="0" smtClean="0"/>
              <a:t>rained to identify the language of a piece of code. </a:t>
            </a:r>
          </a:p>
          <a:p>
            <a:endParaRPr lang="en-US" dirty="0"/>
          </a:p>
          <a:p>
            <a:r>
              <a:rPr lang="en-US" dirty="0" smtClean="0"/>
              <a:t>X1 to X20 are the words in the code.  </a:t>
            </a:r>
          </a:p>
        </p:txBody>
      </p:sp>
    </p:spTree>
    <p:extLst>
      <p:ext uri="{BB962C8B-B14F-4D97-AF65-F5344CB8AC3E}">
        <p14:creationId xmlns:p14="http://schemas.microsoft.com/office/powerpoint/2010/main" val="42203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Adjustment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014" y="446567"/>
            <a:ext cx="7277986" cy="5411443"/>
          </a:xfrm>
        </p:spPr>
      </p:pic>
      <p:sp>
        <p:nvSpPr>
          <p:cNvPr id="5" name="TextBox 4"/>
          <p:cNvSpPr txBox="1"/>
          <p:nvPr/>
        </p:nvSpPr>
        <p:spPr>
          <a:xfrm>
            <a:off x="308344" y="2711302"/>
            <a:ext cx="4832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using a set of data to train the network,</a:t>
            </a:r>
          </a:p>
          <a:p>
            <a:r>
              <a:rPr lang="en-US" dirty="0"/>
              <a:t>t</a:t>
            </a:r>
            <a:r>
              <a:rPr lang="en-US" dirty="0" smtClean="0"/>
              <a:t>he weights between each layers will be gradually</a:t>
            </a:r>
          </a:p>
          <a:p>
            <a:r>
              <a:rPr lang="en-US" dirty="0"/>
              <a:t>a</a:t>
            </a:r>
            <a:r>
              <a:rPr lang="en-US" dirty="0" smtClean="0"/>
              <a:t>djusted to approximate the optimal state.</a:t>
            </a:r>
          </a:p>
        </p:txBody>
      </p:sp>
    </p:spTree>
    <p:extLst>
      <p:ext uri="{BB962C8B-B14F-4D97-AF65-F5344CB8AC3E}">
        <p14:creationId xmlns:p14="http://schemas.microsoft.com/office/powerpoint/2010/main" val="200042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Determinant through BP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Section: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77" y="1336541"/>
            <a:ext cx="6430273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3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Letter Recognition Program:</a:t>
            </a:r>
          </a:p>
          <a:p>
            <a:endParaRPr lang="en-US" dirty="0" smtClean="0"/>
          </a:p>
          <a:p>
            <a:r>
              <a:rPr lang="en-US" dirty="0" smtClean="0"/>
              <a:t>1. Pull features from different letters</a:t>
            </a:r>
          </a:p>
          <a:p>
            <a:r>
              <a:rPr lang="en-US" dirty="0" smtClean="0"/>
              <a:t>2. Modify the features and translate them into numbers between 0 and 1 (Normalization)</a:t>
            </a:r>
          </a:p>
          <a:p>
            <a:r>
              <a:rPr lang="en-US" dirty="0" smtClean="0"/>
              <a:t>3. Use the BP network training program to adjust the network so that next time it will automatically recognize the letter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2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243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Application of Artificial Neural Network</vt:lpstr>
      <vt:lpstr>What is Artificial Neural Network (ANN)</vt:lpstr>
      <vt:lpstr>Examples for application </vt:lpstr>
      <vt:lpstr>Types of ANN</vt:lpstr>
      <vt:lpstr>Back Propagation Learning</vt:lpstr>
      <vt:lpstr>How does the network function?</vt:lpstr>
      <vt:lpstr>Self Adjustment</vt:lpstr>
      <vt:lpstr>Finding Determinant through BP network</vt:lpstr>
      <vt:lpstr>Application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Artificial Neural Network</dc:title>
  <dc:creator>Luya Wang</dc:creator>
  <cp:lastModifiedBy>Authorized User</cp:lastModifiedBy>
  <cp:revision>14</cp:revision>
  <dcterms:created xsi:type="dcterms:W3CDTF">2014-05-23T12:58:45Z</dcterms:created>
  <dcterms:modified xsi:type="dcterms:W3CDTF">2014-05-24T14:30:30Z</dcterms:modified>
</cp:coreProperties>
</file>