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</p:sldIdLst>
  <p:sldSz cx="9144000" cy="5143500" type="screen16x9"/>
  <p:notesSz cx="6858000" cy="9144000"/>
  <p:defaultTextStyle>
    <a:defPPr>
      <a:defRPr lang="ja-JP"/>
    </a:defPPr>
    <a:lvl1pPr marL="0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1pPr>
    <a:lvl2pPr marL="362617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2pPr>
    <a:lvl3pPr marL="725234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3pPr>
    <a:lvl4pPr marL="1087850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4pPr>
    <a:lvl5pPr marL="1450467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5pPr>
    <a:lvl6pPr marL="1813084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6pPr>
    <a:lvl7pPr marL="2175701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7pPr>
    <a:lvl8pPr marL="2538317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8pPr>
    <a:lvl9pPr marL="2900934" algn="l" defTabSz="725234" rtl="0" eaLnBrk="1" latinLnBrk="0" hangingPunct="1">
      <a:defRPr kumimoji="1" sz="1429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56E5E"/>
    <a:srgbClr val="EFE7DA"/>
    <a:srgbClr val="E0DED8"/>
    <a:srgbClr val="F0C600"/>
    <a:srgbClr val="FFD700"/>
    <a:srgbClr val="E78E3D"/>
    <a:srgbClr val="D3D3D3"/>
    <a:srgbClr val="CAC6BE"/>
    <a:srgbClr val="EFB27B"/>
    <a:srgbClr val="BCB7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770" autoAdjust="0"/>
    <p:restoredTop sz="94660"/>
  </p:normalViewPr>
  <p:slideViewPr>
    <p:cSldViewPr snapToGrid="0">
      <p:cViewPr>
        <p:scale>
          <a:sx n="125" d="100"/>
          <a:sy n="125" d="100"/>
        </p:scale>
        <p:origin x="690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1688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296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636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094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926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7222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808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032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6857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bg>
      <p:bgPr>
        <a:solidFill>
          <a:srgbClr val="EFE7D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solidFill>
            <a:srgbClr val="F0C600"/>
          </a:solidFill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ja-JP" altLang="en-US" dirty="0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 lIns="0" tIns="108000" rIns="0" bIns="0">
            <a:normAutofit/>
          </a:bodyPr>
          <a:lstStyle>
            <a:lvl1pPr marL="0" indent="0">
              <a:buNone/>
              <a:defRPr sz="2400">
                <a:solidFill>
                  <a:srgbClr val="756E5E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dirty="0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10587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 smtClean="0"/>
              <a:t>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44629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34C8B-C735-449C-A391-14290BA44E35}" type="datetimeFigureOut">
              <a:rPr kumimoji="1" lang="ja-JP" altLang="en-US" smtClean="0"/>
              <a:t>2023/10/2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ADBD7-8001-461F-901B-929B06B5ED4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741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操作方法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614" y="739379"/>
            <a:ext cx="3678323" cy="36576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230"/>
              </a:lnSpc>
            </a:pPr>
            <a:r>
              <a:rPr kumimoji="1" lang="ja-JP" altLang="en-US" dirty="0" smtClean="0"/>
              <a:t>矢印キーを使ってタイルを動かしてください。</a:t>
            </a:r>
            <a:endParaRPr kumimoji="1" lang="ja-JP" altLang="en-US" dirty="0"/>
          </a:p>
        </p:txBody>
      </p:sp>
      <p:sp>
        <p:nvSpPr>
          <p:cNvPr id="11" name="正方形/長方形 10"/>
          <p:cNvSpPr/>
          <p:nvPr/>
        </p:nvSpPr>
        <p:spPr>
          <a:xfrm>
            <a:off x="1727657" y="2581073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↑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Up</a:t>
            </a:r>
            <a:endParaRPr lang="en-US" altLang="ja-JP" sz="1445" dirty="0"/>
          </a:p>
        </p:txBody>
      </p:sp>
      <p:sp>
        <p:nvSpPr>
          <p:cNvPr id="12" name="正方形/長方形 11"/>
          <p:cNvSpPr/>
          <p:nvPr/>
        </p:nvSpPr>
        <p:spPr>
          <a:xfrm>
            <a:off x="1727657" y="3503292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↓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</a:t>
            </a:r>
            <a:r>
              <a:rPr lang="en-US" altLang="ja-JP" sz="1654" dirty="0" err="1"/>
              <a:t>Dn</a:t>
            </a:r>
            <a:endParaRPr lang="en-US" altLang="ja-JP" sz="1445" dirty="0"/>
          </a:p>
        </p:txBody>
      </p:sp>
      <p:sp>
        <p:nvSpPr>
          <p:cNvPr id="13" name="正方形/長方形 12"/>
          <p:cNvSpPr/>
          <p:nvPr/>
        </p:nvSpPr>
        <p:spPr>
          <a:xfrm>
            <a:off x="2648172" y="3503292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→</a:t>
            </a:r>
            <a:endParaRPr lang="en-US" altLang="ja-JP" sz="1856" dirty="0"/>
          </a:p>
          <a:p>
            <a:pPr algn="ctr"/>
            <a:r>
              <a:rPr lang="en-US" altLang="ja-JP" sz="1654" dirty="0"/>
              <a:t>End</a:t>
            </a:r>
            <a:endParaRPr lang="en-US" altLang="ja-JP" sz="1445" dirty="0"/>
          </a:p>
        </p:txBody>
      </p:sp>
      <p:sp>
        <p:nvSpPr>
          <p:cNvPr id="14" name="正方形/長方形 13"/>
          <p:cNvSpPr/>
          <p:nvPr/>
        </p:nvSpPr>
        <p:spPr>
          <a:xfrm>
            <a:off x="796805" y="3503287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←</a:t>
            </a:r>
            <a:endParaRPr lang="en-US" altLang="ja-JP" sz="1856" dirty="0"/>
          </a:p>
          <a:p>
            <a:pPr algn="ctr"/>
            <a:r>
              <a:rPr lang="en-US" altLang="ja-JP" sz="1654" dirty="0"/>
              <a:t>Home</a:t>
            </a:r>
            <a:endParaRPr lang="en-US" altLang="ja-JP" sz="1445" dirty="0"/>
          </a:p>
        </p:txBody>
      </p:sp>
    </p:spTree>
    <p:extLst>
      <p:ext uri="{BB962C8B-B14F-4D97-AF65-F5344CB8AC3E}">
        <p14:creationId xmlns:p14="http://schemas.microsoft.com/office/powerpoint/2010/main" val="3568658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739379"/>
            <a:ext cx="36576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 vert="horz" lIns="0" tIns="108000" rIns="0" bIns="0" rtlCol="0">
            <a:normAutofit fontScale="92500" lnSpcReduction="20000"/>
          </a:bodyPr>
          <a:lstStyle/>
          <a:p>
            <a:r>
              <a:rPr kumimoji="1" lang="en-US" altLang="ja-JP" dirty="0" smtClean="0">
                <a:solidFill>
                  <a:srgbClr val="CAC6BE"/>
                </a:solidFill>
              </a:rPr>
              <a:t>1.</a:t>
            </a:r>
            <a:r>
              <a:rPr kumimoji="1" lang="ja-JP" altLang="en-US" dirty="0" smtClean="0">
                <a:solidFill>
                  <a:srgbClr val="CAC6BE"/>
                </a:solidFill>
              </a:rPr>
              <a:t>隣り合う同じ数字が触れると一つになります。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/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2.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マス内がいっぱいになるとゲームオーバーです。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クリア数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既定は</a:t>
            </a:r>
            <a:r>
              <a:rPr kumimoji="1" lang="en-US" altLang="ja-JP" dirty="0" smtClean="0"/>
              <a:t>2048)</a:t>
            </a:r>
            <a:r>
              <a:rPr kumimoji="1" lang="ja-JP" altLang="en-US" dirty="0" smtClean="0"/>
              <a:t>のタイル</a:t>
            </a:r>
            <a:r>
              <a:rPr lang="ja-JP" altLang="en-US" dirty="0" smtClean="0"/>
              <a:t>を作るとクリアです。</a:t>
            </a:r>
            <a:endParaRPr kumimoji="1" lang="en-US" altLang="ja-JP" dirty="0" smtClean="0"/>
          </a:p>
        </p:txBody>
      </p:sp>
      <p:sp>
        <p:nvSpPr>
          <p:cNvPr id="6" name="正方形/長方形 5"/>
          <p:cNvSpPr/>
          <p:nvPr/>
        </p:nvSpPr>
        <p:spPr>
          <a:xfrm>
            <a:off x="4371975" y="739379"/>
            <a:ext cx="3657600" cy="3657600"/>
          </a:xfrm>
          <a:prstGeom prst="rect">
            <a:avLst/>
          </a:prstGeom>
          <a:solidFill>
            <a:srgbClr val="FFD700"/>
          </a:solidFill>
          <a:ln>
            <a:solidFill>
              <a:srgbClr val="FFD7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717" dirty="0">
                <a:solidFill>
                  <a:schemeClr val="bg1"/>
                </a:solidFill>
              </a:rPr>
              <a:t>You win!</a:t>
            </a:r>
            <a:endParaRPr lang="ja-JP" altLang="en-US" sz="3717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0444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操作方法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614" y="739379"/>
            <a:ext cx="3678323" cy="36576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230"/>
              </a:lnSpc>
            </a:pPr>
            <a:r>
              <a:rPr kumimoji="1" lang="ja-JP" altLang="en-US" dirty="0" smtClean="0"/>
              <a:t>矢印キーを使ってタイルを動かしてください。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5407742" y="1962160"/>
            <a:ext cx="1596924" cy="478503"/>
          </a:xfrm>
          <a:prstGeom prst="rightArrow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8" name="右矢印 7"/>
          <p:cNvSpPr/>
          <p:nvPr/>
        </p:nvSpPr>
        <p:spPr>
          <a:xfrm>
            <a:off x="6220543" y="3574649"/>
            <a:ext cx="784121" cy="478503"/>
          </a:xfrm>
          <a:prstGeom prst="rightArrow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9" name="正方形/長方形 8"/>
          <p:cNvSpPr/>
          <p:nvPr/>
        </p:nvSpPr>
        <p:spPr>
          <a:xfrm>
            <a:off x="1727657" y="2581073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↑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Up</a:t>
            </a:r>
            <a:endParaRPr lang="en-US" altLang="ja-JP" sz="1445" dirty="0"/>
          </a:p>
        </p:txBody>
      </p:sp>
      <p:sp>
        <p:nvSpPr>
          <p:cNvPr id="10" name="正方形/長方形 9"/>
          <p:cNvSpPr/>
          <p:nvPr/>
        </p:nvSpPr>
        <p:spPr>
          <a:xfrm>
            <a:off x="1727657" y="3503292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↓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</a:t>
            </a:r>
            <a:r>
              <a:rPr lang="en-US" altLang="ja-JP" sz="1654" dirty="0" err="1"/>
              <a:t>Dn</a:t>
            </a:r>
            <a:endParaRPr lang="en-US" altLang="ja-JP" sz="1445" dirty="0"/>
          </a:p>
        </p:txBody>
      </p:sp>
      <p:sp>
        <p:nvSpPr>
          <p:cNvPr id="11" name="正方形/長方形 10"/>
          <p:cNvSpPr/>
          <p:nvPr/>
        </p:nvSpPr>
        <p:spPr>
          <a:xfrm>
            <a:off x="2648172" y="3503292"/>
            <a:ext cx="743227" cy="743227"/>
          </a:xfrm>
          <a:prstGeom prst="rect">
            <a:avLst/>
          </a:prstGeom>
          <a:solidFill>
            <a:srgbClr val="E78E3D"/>
          </a:solidFill>
          <a:ln>
            <a:solidFill>
              <a:srgbClr val="E78E3D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→</a:t>
            </a:r>
            <a:endParaRPr lang="en-US" altLang="ja-JP" sz="1856" dirty="0"/>
          </a:p>
          <a:p>
            <a:pPr algn="ctr"/>
            <a:r>
              <a:rPr lang="en-US" altLang="ja-JP" sz="1654" dirty="0"/>
              <a:t>End</a:t>
            </a:r>
            <a:endParaRPr lang="en-US" altLang="ja-JP" sz="1445" dirty="0"/>
          </a:p>
        </p:txBody>
      </p:sp>
      <p:sp>
        <p:nvSpPr>
          <p:cNvPr id="12" name="正方形/長方形 11"/>
          <p:cNvSpPr/>
          <p:nvPr/>
        </p:nvSpPr>
        <p:spPr>
          <a:xfrm>
            <a:off x="796805" y="3503287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←</a:t>
            </a:r>
            <a:endParaRPr lang="en-US" altLang="ja-JP" sz="1856" dirty="0"/>
          </a:p>
          <a:p>
            <a:pPr algn="ctr"/>
            <a:r>
              <a:rPr lang="en-US" altLang="ja-JP" sz="1654" dirty="0"/>
              <a:t>Home</a:t>
            </a:r>
            <a:endParaRPr lang="en-US" altLang="ja-JP" sz="1445" dirty="0"/>
          </a:p>
        </p:txBody>
      </p:sp>
    </p:spTree>
    <p:extLst>
      <p:ext uri="{BB962C8B-B14F-4D97-AF65-F5344CB8AC3E}">
        <p14:creationId xmlns:p14="http://schemas.microsoft.com/office/powerpoint/2010/main" val="28968455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1.</a:t>
            </a:r>
            <a:r>
              <a:rPr lang="ja-JP" altLang="en-US" dirty="0"/>
              <a:t>操作方法</a:t>
            </a:r>
          </a:p>
        </p:txBody>
      </p:sp>
      <p:pic>
        <p:nvPicPr>
          <p:cNvPr id="7" name="コンテンツ プレースホルダー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305" y="739379"/>
            <a:ext cx="3688949" cy="3657600"/>
          </a:xfrm>
          <a:prstGeom prst="rect">
            <a:avLst/>
          </a:prstGeom>
        </p:spPr>
      </p:pic>
      <p:sp>
        <p:nvSpPr>
          <p:cNvPr id="6" name="テキスト プレースホルダー 5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ts val="2230"/>
              </a:lnSpc>
            </a:pPr>
            <a:r>
              <a:rPr kumimoji="1" lang="ja-JP" altLang="en-US" dirty="0" smtClean="0"/>
              <a:t>矢印キーを使ってタイルを動かしてください</a:t>
            </a:r>
            <a:r>
              <a:rPr lang="ja-JP" altLang="en-US" dirty="0"/>
              <a:t>。</a:t>
            </a:r>
            <a:endParaRPr kumimoji="1" lang="ja-JP" altLang="en-US" dirty="0"/>
          </a:p>
        </p:txBody>
      </p:sp>
      <p:sp>
        <p:nvSpPr>
          <p:cNvPr id="3" name="右矢印 2"/>
          <p:cNvSpPr/>
          <p:nvPr/>
        </p:nvSpPr>
        <p:spPr>
          <a:xfrm>
            <a:off x="5407742" y="1962160"/>
            <a:ext cx="1596924" cy="478503"/>
          </a:xfrm>
          <a:prstGeom prst="rightArrow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8" name="右矢印 7"/>
          <p:cNvSpPr/>
          <p:nvPr/>
        </p:nvSpPr>
        <p:spPr>
          <a:xfrm>
            <a:off x="6220543" y="3574649"/>
            <a:ext cx="784121" cy="478503"/>
          </a:xfrm>
          <a:prstGeom prst="rightArrow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9" name="正方形/長方形 8"/>
          <p:cNvSpPr/>
          <p:nvPr/>
        </p:nvSpPr>
        <p:spPr>
          <a:xfrm>
            <a:off x="1727657" y="2581073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↑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Up</a:t>
            </a:r>
            <a:endParaRPr lang="en-US" altLang="ja-JP" sz="1445" dirty="0"/>
          </a:p>
        </p:txBody>
      </p:sp>
      <p:sp>
        <p:nvSpPr>
          <p:cNvPr id="10" name="正方形/長方形 9"/>
          <p:cNvSpPr/>
          <p:nvPr/>
        </p:nvSpPr>
        <p:spPr>
          <a:xfrm>
            <a:off x="1727657" y="3503292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↓</a:t>
            </a:r>
            <a:endParaRPr lang="en-US" altLang="ja-JP" sz="1856" dirty="0"/>
          </a:p>
          <a:p>
            <a:pPr algn="ctr"/>
            <a:r>
              <a:rPr lang="en-US" altLang="ja-JP" sz="1654" dirty="0" err="1"/>
              <a:t>Pg</a:t>
            </a:r>
            <a:r>
              <a:rPr lang="en-US" altLang="ja-JP" sz="1654" dirty="0"/>
              <a:t> </a:t>
            </a:r>
            <a:r>
              <a:rPr lang="en-US" altLang="ja-JP" sz="1654" dirty="0" err="1"/>
              <a:t>Dn</a:t>
            </a:r>
            <a:endParaRPr lang="en-US" altLang="ja-JP" sz="1445" dirty="0"/>
          </a:p>
        </p:txBody>
      </p:sp>
      <p:sp>
        <p:nvSpPr>
          <p:cNvPr id="11" name="正方形/長方形 10"/>
          <p:cNvSpPr/>
          <p:nvPr/>
        </p:nvSpPr>
        <p:spPr>
          <a:xfrm>
            <a:off x="2648172" y="3503292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→</a:t>
            </a:r>
            <a:endParaRPr lang="en-US" altLang="ja-JP" sz="1856" dirty="0"/>
          </a:p>
          <a:p>
            <a:pPr algn="ctr"/>
            <a:r>
              <a:rPr lang="en-US" altLang="ja-JP" sz="1654" dirty="0"/>
              <a:t>End</a:t>
            </a:r>
            <a:endParaRPr lang="en-US" altLang="ja-JP" sz="1445" dirty="0"/>
          </a:p>
        </p:txBody>
      </p:sp>
      <p:sp>
        <p:nvSpPr>
          <p:cNvPr id="12" name="正方形/長方形 11"/>
          <p:cNvSpPr/>
          <p:nvPr/>
        </p:nvSpPr>
        <p:spPr>
          <a:xfrm>
            <a:off x="796805" y="3503287"/>
            <a:ext cx="743227" cy="743227"/>
          </a:xfrm>
          <a:prstGeom prst="rect">
            <a:avLst/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ja-JP" altLang="en-US" sz="1856" dirty="0"/>
              <a:t>←</a:t>
            </a:r>
            <a:endParaRPr lang="en-US" altLang="ja-JP" sz="1856" dirty="0"/>
          </a:p>
          <a:p>
            <a:pPr algn="ctr"/>
            <a:r>
              <a:rPr lang="en-US" altLang="ja-JP" sz="1654" dirty="0"/>
              <a:t>Home</a:t>
            </a:r>
            <a:endParaRPr lang="en-US" altLang="ja-JP" sz="1445" dirty="0"/>
          </a:p>
        </p:txBody>
      </p:sp>
    </p:spTree>
    <p:extLst>
      <p:ext uri="{BB962C8B-B14F-4D97-AF65-F5344CB8AC3E}">
        <p14:creationId xmlns:p14="http://schemas.microsoft.com/office/powerpoint/2010/main" val="34089212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530" y="739379"/>
            <a:ext cx="36785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隣り合う同じ数字が触れると一つになります。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2.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マス内がいっぱいになるとゲームオーバーです。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3.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クリア数</a:t>
            </a:r>
            <a:r>
              <a:rPr kumimoji="1" lang="en-US" altLang="ja-JP" dirty="0" smtClean="0">
                <a:solidFill>
                  <a:srgbClr val="CAC6BE"/>
                </a:solidFill>
              </a:rPr>
              <a:t>(</a:t>
            </a:r>
            <a:r>
              <a:rPr kumimoji="1" lang="ja-JP" altLang="en-US" dirty="0" smtClean="0">
                <a:solidFill>
                  <a:srgbClr val="CAC6BE"/>
                </a:solidFill>
              </a:rPr>
              <a:t>既定は</a:t>
            </a:r>
            <a:r>
              <a:rPr kumimoji="1" lang="en-US" altLang="ja-JP" dirty="0" smtClean="0">
                <a:solidFill>
                  <a:srgbClr val="CAC6BE"/>
                </a:solidFill>
              </a:rPr>
              <a:t>2048)</a:t>
            </a:r>
            <a:r>
              <a:rPr kumimoji="1" lang="ja-JP" altLang="en-US" dirty="0" smtClean="0">
                <a:solidFill>
                  <a:srgbClr val="CAC6BE"/>
                </a:solidFill>
              </a:rPr>
              <a:t>のタイル</a:t>
            </a:r>
            <a:r>
              <a:rPr lang="ja-JP" altLang="en-US" dirty="0" smtClean="0">
                <a:solidFill>
                  <a:srgbClr val="CAC6BE"/>
                </a:solidFill>
              </a:rPr>
              <a:t>を作るとクリアです。</a:t>
            </a:r>
            <a:endParaRPr kumimoji="1" lang="en-US" altLang="ja-JP" dirty="0" smtClean="0">
              <a:solidFill>
                <a:srgbClr val="CAC6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0307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530" y="739379"/>
            <a:ext cx="36785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隣り合う同じ数字が触れると一つになります。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2.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マス内がいっぱいになるとゲームオーバーです。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3.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クリア数</a:t>
            </a:r>
            <a:r>
              <a:rPr kumimoji="1" lang="en-US" altLang="ja-JP" dirty="0" smtClean="0">
                <a:solidFill>
                  <a:srgbClr val="CAC6BE"/>
                </a:solidFill>
              </a:rPr>
              <a:t>(</a:t>
            </a:r>
            <a:r>
              <a:rPr kumimoji="1" lang="ja-JP" altLang="en-US" dirty="0" smtClean="0">
                <a:solidFill>
                  <a:srgbClr val="CAC6BE"/>
                </a:solidFill>
              </a:rPr>
              <a:t>既定は</a:t>
            </a:r>
            <a:r>
              <a:rPr kumimoji="1" lang="en-US" altLang="ja-JP" dirty="0" smtClean="0">
                <a:solidFill>
                  <a:srgbClr val="CAC6BE"/>
                </a:solidFill>
              </a:rPr>
              <a:t>2048)</a:t>
            </a:r>
            <a:r>
              <a:rPr kumimoji="1" lang="ja-JP" altLang="en-US" dirty="0" smtClean="0">
                <a:solidFill>
                  <a:srgbClr val="CAC6BE"/>
                </a:solidFill>
              </a:rPr>
              <a:t>のタイル</a:t>
            </a:r>
            <a:r>
              <a:rPr lang="ja-JP" altLang="en-US" dirty="0" smtClean="0">
                <a:solidFill>
                  <a:srgbClr val="CAC6BE"/>
                </a:solidFill>
              </a:rPr>
              <a:t>を作るとクリアです。</a:t>
            </a:r>
            <a:endParaRPr kumimoji="1" lang="en-US" altLang="ja-JP" dirty="0" smtClean="0">
              <a:solidFill>
                <a:srgbClr val="CAC6BE"/>
              </a:solidFill>
            </a:endParaRPr>
          </a:p>
        </p:txBody>
      </p:sp>
      <p:sp>
        <p:nvSpPr>
          <p:cNvPr id="3" name="加算記号 2"/>
          <p:cNvSpPr/>
          <p:nvPr/>
        </p:nvSpPr>
        <p:spPr>
          <a:xfrm>
            <a:off x="5923813" y="1903915"/>
            <a:ext cx="557417" cy="557417"/>
          </a:xfrm>
          <a:prstGeom prst="mathPlus">
            <a:avLst>
              <a:gd name="adj1" fmla="val 10584"/>
            </a:avLst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6" name="加算記号 5"/>
          <p:cNvSpPr/>
          <p:nvPr/>
        </p:nvSpPr>
        <p:spPr>
          <a:xfrm>
            <a:off x="5923813" y="3555735"/>
            <a:ext cx="557417" cy="557417"/>
          </a:xfrm>
          <a:prstGeom prst="mathPlus">
            <a:avLst>
              <a:gd name="adj1" fmla="val 10584"/>
            </a:avLst>
          </a:prstGeom>
          <a:solidFill>
            <a:srgbClr val="EFE7DA"/>
          </a:solidFill>
          <a:ln>
            <a:solidFill>
              <a:srgbClr val="EF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/>
          </a:p>
        </p:txBody>
      </p:sp>
      <p:sp>
        <p:nvSpPr>
          <p:cNvPr id="7" name="等号 6"/>
          <p:cNvSpPr/>
          <p:nvPr/>
        </p:nvSpPr>
        <p:spPr>
          <a:xfrm>
            <a:off x="6758047" y="1921180"/>
            <a:ext cx="557417" cy="557417"/>
          </a:xfrm>
          <a:prstGeom prst="mathEqual">
            <a:avLst>
              <a:gd name="adj1" fmla="val 10584"/>
              <a:gd name="adj2" fmla="val 16464"/>
            </a:avLst>
          </a:prstGeom>
          <a:solidFill>
            <a:srgbClr val="EFB27B"/>
          </a:solidFill>
          <a:ln>
            <a:solidFill>
              <a:srgbClr val="EFB27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>
              <a:solidFill>
                <a:schemeClr val="tx1"/>
              </a:solidFill>
            </a:endParaRPr>
          </a:p>
        </p:txBody>
      </p:sp>
      <p:sp>
        <p:nvSpPr>
          <p:cNvPr id="8" name="等号 7"/>
          <p:cNvSpPr/>
          <p:nvPr/>
        </p:nvSpPr>
        <p:spPr>
          <a:xfrm>
            <a:off x="6758047" y="3555735"/>
            <a:ext cx="557417" cy="557417"/>
          </a:xfrm>
          <a:prstGeom prst="mathEqual">
            <a:avLst>
              <a:gd name="adj1" fmla="val 10584"/>
              <a:gd name="adj2" fmla="val 16464"/>
            </a:avLst>
          </a:prstGeom>
          <a:solidFill>
            <a:srgbClr val="EFE7DA"/>
          </a:solidFill>
          <a:ln>
            <a:solidFill>
              <a:srgbClr val="EFE7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ja-JP" altLang="en-US" sz="1312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48832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6751" y="739379"/>
            <a:ext cx="3668049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/>
              <a:t>1.</a:t>
            </a:r>
            <a:r>
              <a:rPr kumimoji="1" lang="ja-JP" altLang="en-US" dirty="0" smtClean="0"/>
              <a:t>隣り合う同じ数字が触れると一つになります。</a:t>
            </a:r>
            <a:endParaRPr kumimoji="1" lang="en-US" altLang="ja-JP" dirty="0" smtClean="0"/>
          </a:p>
          <a:p>
            <a:endParaRPr lang="en-US" altLang="ja-JP" dirty="0"/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2.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マス内がいっぱいになるとゲームオーバーです。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3.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クリア数</a:t>
            </a:r>
            <a:r>
              <a:rPr kumimoji="1" lang="en-US" altLang="ja-JP" dirty="0" smtClean="0">
                <a:solidFill>
                  <a:srgbClr val="CAC6BE"/>
                </a:solidFill>
              </a:rPr>
              <a:t>(</a:t>
            </a:r>
            <a:r>
              <a:rPr kumimoji="1" lang="ja-JP" altLang="en-US" dirty="0" smtClean="0">
                <a:solidFill>
                  <a:srgbClr val="CAC6BE"/>
                </a:solidFill>
              </a:rPr>
              <a:t>既定は</a:t>
            </a:r>
            <a:r>
              <a:rPr kumimoji="1" lang="en-US" altLang="ja-JP" dirty="0" smtClean="0">
                <a:solidFill>
                  <a:srgbClr val="CAC6BE"/>
                </a:solidFill>
              </a:rPr>
              <a:t>2048)</a:t>
            </a:r>
            <a:r>
              <a:rPr kumimoji="1" lang="ja-JP" altLang="en-US" dirty="0" smtClean="0">
                <a:solidFill>
                  <a:srgbClr val="CAC6BE"/>
                </a:solidFill>
              </a:rPr>
              <a:t>のタイル</a:t>
            </a:r>
            <a:r>
              <a:rPr lang="ja-JP" altLang="en-US" dirty="0" smtClean="0">
                <a:solidFill>
                  <a:srgbClr val="CAC6BE"/>
                </a:solidFill>
              </a:rPr>
              <a:t>を作るとクリアです。</a:t>
            </a:r>
            <a:endParaRPr kumimoji="1" lang="en-US" altLang="ja-JP" dirty="0" smtClean="0">
              <a:solidFill>
                <a:srgbClr val="CAC6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32822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00"/>
    </mc:Choice>
    <mc:Fallback>
      <p:transition spd="slow" advTm="2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61530" y="739379"/>
            <a:ext cx="36785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>
                <a:solidFill>
                  <a:srgbClr val="CAC6BE"/>
                </a:solidFill>
              </a:rPr>
              <a:t>1.</a:t>
            </a:r>
            <a:r>
              <a:rPr kumimoji="1" lang="ja-JP" altLang="en-US" dirty="0" smtClean="0">
                <a:solidFill>
                  <a:srgbClr val="CAC6BE"/>
                </a:solidFill>
              </a:rPr>
              <a:t>隣り合う同じ数字が触れると一つになります。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マス内がいっぱいになるとゲームオーバーです。</a:t>
            </a:r>
            <a:endParaRPr kumimoji="1" lang="en-US" altLang="ja-JP" dirty="0" smtClean="0"/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3.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クリア数</a:t>
            </a:r>
            <a:r>
              <a:rPr kumimoji="1" lang="en-US" altLang="ja-JP" dirty="0" smtClean="0">
                <a:solidFill>
                  <a:srgbClr val="CAC6BE"/>
                </a:solidFill>
              </a:rPr>
              <a:t>(</a:t>
            </a:r>
            <a:r>
              <a:rPr kumimoji="1" lang="ja-JP" altLang="en-US" dirty="0" smtClean="0">
                <a:solidFill>
                  <a:srgbClr val="CAC6BE"/>
                </a:solidFill>
              </a:rPr>
              <a:t>既定は</a:t>
            </a:r>
            <a:r>
              <a:rPr kumimoji="1" lang="en-US" altLang="ja-JP" dirty="0" smtClean="0">
                <a:solidFill>
                  <a:srgbClr val="CAC6BE"/>
                </a:solidFill>
              </a:rPr>
              <a:t>2048)</a:t>
            </a:r>
            <a:r>
              <a:rPr kumimoji="1" lang="ja-JP" altLang="en-US" dirty="0" smtClean="0">
                <a:solidFill>
                  <a:srgbClr val="CAC6BE"/>
                </a:solidFill>
              </a:rPr>
              <a:t>のタイル</a:t>
            </a:r>
            <a:r>
              <a:rPr lang="ja-JP" altLang="en-US" dirty="0" smtClean="0">
                <a:solidFill>
                  <a:srgbClr val="CAC6BE"/>
                </a:solidFill>
              </a:rPr>
              <a:t>を作るとクリアです。</a:t>
            </a:r>
            <a:endParaRPr kumimoji="1" lang="en-US" altLang="ja-JP" dirty="0" smtClean="0">
              <a:solidFill>
                <a:srgbClr val="CAC6B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501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4361530" y="739379"/>
            <a:ext cx="36785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>
                <a:solidFill>
                  <a:srgbClr val="CAC6BE"/>
                </a:solidFill>
              </a:rPr>
              <a:t>1.</a:t>
            </a:r>
            <a:r>
              <a:rPr kumimoji="1" lang="ja-JP" altLang="en-US" dirty="0" smtClean="0">
                <a:solidFill>
                  <a:srgbClr val="CAC6BE"/>
                </a:solidFill>
              </a:rPr>
              <a:t>隣り合う同じ数字が触れると一つになります。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/>
          </a:p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マス内がいっぱいになるとゲームオーバーです。</a:t>
            </a:r>
            <a:endParaRPr kumimoji="1" lang="en-US" altLang="ja-JP" dirty="0" smtClean="0"/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3.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クリア数</a:t>
            </a:r>
            <a:r>
              <a:rPr kumimoji="1" lang="en-US" altLang="ja-JP" dirty="0" smtClean="0">
                <a:solidFill>
                  <a:srgbClr val="CAC6BE"/>
                </a:solidFill>
              </a:rPr>
              <a:t>(</a:t>
            </a:r>
            <a:r>
              <a:rPr kumimoji="1" lang="ja-JP" altLang="en-US" dirty="0" smtClean="0">
                <a:solidFill>
                  <a:srgbClr val="CAC6BE"/>
                </a:solidFill>
              </a:rPr>
              <a:t>既定は</a:t>
            </a:r>
            <a:r>
              <a:rPr kumimoji="1" lang="en-US" altLang="ja-JP" dirty="0" smtClean="0">
                <a:solidFill>
                  <a:srgbClr val="CAC6BE"/>
                </a:solidFill>
              </a:rPr>
              <a:t>2048)</a:t>
            </a:r>
            <a:r>
              <a:rPr kumimoji="1" lang="ja-JP" altLang="en-US" dirty="0" smtClean="0">
                <a:solidFill>
                  <a:srgbClr val="CAC6BE"/>
                </a:solidFill>
              </a:rPr>
              <a:t>のタイル</a:t>
            </a:r>
            <a:r>
              <a:rPr lang="ja-JP" altLang="en-US" dirty="0" smtClean="0">
                <a:solidFill>
                  <a:srgbClr val="CAC6BE"/>
                </a:solidFill>
              </a:rPr>
              <a:t>を作るとクリアです。</a:t>
            </a:r>
            <a:endParaRPr kumimoji="1" lang="en-US" altLang="ja-JP" dirty="0" smtClean="0">
              <a:solidFill>
                <a:srgbClr val="CAC6BE"/>
              </a:solidFill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4361531" y="739379"/>
            <a:ext cx="3678498" cy="3657600"/>
          </a:xfrm>
          <a:prstGeom prst="rect">
            <a:avLst/>
          </a:prstGeom>
          <a:solidFill>
            <a:srgbClr val="D3D3D3"/>
          </a:solidFill>
          <a:ln>
            <a:solidFill>
              <a:srgbClr val="D3D3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8777" tIns="94390" rIns="188777" bIns="943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sz="3717" dirty="0">
                <a:solidFill>
                  <a:srgbClr val="C00000"/>
                </a:solidFill>
              </a:rPr>
              <a:t>Game over!</a:t>
            </a:r>
            <a:endParaRPr lang="ja-JP" altLang="en-US" sz="3717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6538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2.</a:t>
            </a:r>
            <a:r>
              <a:rPr kumimoji="1" lang="ja-JP" altLang="en-US" dirty="0" smtClean="0"/>
              <a:t>ルール</a:t>
            </a:r>
            <a:endParaRPr kumimoji="1" lang="ja-JP" altLang="en-US" dirty="0"/>
          </a:p>
        </p:txBody>
      </p:sp>
      <p:pic>
        <p:nvPicPr>
          <p:cNvPr id="5" name="コンテンツ プレースホルダー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975" y="739379"/>
            <a:ext cx="3657600" cy="3657600"/>
          </a:xfrm>
          <a:prstGeom prst="rect">
            <a:avLst/>
          </a:prstGeom>
        </p:spPr>
      </p:pic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kumimoji="1" lang="en-US" altLang="ja-JP" dirty="0" smtClean="0">
                <a:solidFill>
                  <a:srgbClr val="CAC6BE"/>
                </a:solidFill>
              </a:rPr>
              <a:t>1.</a:t>
            </a:r>
            <a:r>
              <a:rPr kumimoji="1" lang="ja-JP" altLang="en-US" dirty="0" smtClean="0">
                <a:solidFill>
                  <a:srgbClr val="CAC6BE"/>
                </a:solidFill>
              </a:rPr>
              <a:t>隣り合う同じ数字が触れると一つになります。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/>
          </a:p>
          <a:p>
            <a:r>
              <a:rPr kumimoji="1" lang="en-US" altLang="ja-JP" dirty="0" smtClean="0">
                <a:solidFill>
                  <a:srgbClr val="CAC6BE"/>
                </a:solidFill>
              </a:rPr>
              <a:t>2.</a:t>
            </a:r>
            <a:r>
              <a:rPr kumimoji="1" lang="ja-JP" altLang="en-US" dirty="0" smtClean="0">
                <a:solidFill>
                  <a:srgbClr val="CAC6BE"/>
                </a:solidFill>
              </a:rPr>
              <a:t>マス内がいっぱいになるとゲームオーバーです。</a:t>
            </a:r>
            <a:endParaRPr kumimoji="1" lang="en-US" altLang="ja-JP" dirty="0" smtClean="0">
              <a:solidFill>
                <a:srgbClr val="CAC6BE"/>
              </a:solidFill>
            </a:endParaRPr>
          </a:p>
          <a:p>
            <a:endParaRPr lang="en-US" altLang="ja-JP" dirty="0">
              <a:solidFill>
                <a:srgbClr val="CAC6BE"/>
              </a:solidFill>
            </a:endParaRPr>
          </a:p>
          <a:p>
            <a:r>
              <a:rPr kumimoji="1" lang="en-US" altLang="ja-JP" dirty="0" smtClean="0"/>
              <a:t>3.</a:t>
            </a:r>
            <a:r>
              <a:rPr kumimoji="1" lang="ja-JP" altLang="en-US" dirty="0" smtClean="0"/>
              <a:t>クリア数</a:t>
            </a:r>
            <a:r>
              <a:rPr kumimoji="1" lang="en-US" altLang="ja-JP" dirty="0" smtClean="0"/>
              <a:t>(</a:t>
            </a:r>
            <a:r>
              <a:rPr kumimoji="1" lang="ja-JP" altLang="en-US" dirty="0" smtClean="0"/>
              <a:t>既定は</a:t>
            </a:r>
            <a:r>
              <a:rPr kumimoji="1" lang="en-US" altLang="ja-JP" dirty="0" smtClean="0"/>
              <a:t>2048)</a:t>
            </a:r>
            <a:r>
              <a:rPr kumimoji="1" lang="ja-JP" altLang="en-US" dirty="0" smtClean="0"/>
              <a:t>のタイル</a:t>
            </a:r>
            <a:r>
              <a:rPr lang="ja-JP" altLang="en-US" dirty="0" smtClean="0"/>
              <a:t>を作るとクリアです。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21838988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/>
    </mc:Choice>
    <mc:Fallback>
      <p:transition spd="slow" advTm="3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3509</TotalTime>
  <Words>369</Words>
  <Application>Microsoft Office PowerPoint</Application>
  <PresentationFormat>画面に合わせる (16:9)</PresentationFormat>
  <Paragraphs>74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5" baseType="lpstr">
      <vt:lpstr>ＭＳ Ｐゴシック</vt:lpstr>
      <vt:lpstr>Arial</vt:lpstr>
      <vt:lpstr>Calibri</vt:lpstr>
      <vt:lpstr>Calibri Light</vt:lpstr>
      <vt:lpstr>Office テーマ</vt:lpstr>
      <vt:lpstr>1.操作方法</vt:lpstr>
      <vt:lpstr>1.操作方法</vt:lpstr>
      <vt:lpstr>1.操作方法</vt:lpstr>
      <vt:lpstr>2.ルール</vt:lpstr>
      <vt:lpstr>2.ルール</vt:lpstr>
      <vt:lpstr>2.ルール</vt:lpstr>
      <vt:lpstr>2.ルール</vt:lpstr>
      <vt:lpstr>2.ルール</vt:lpstr>
      <vt:lpstr>2.ルール</vt:lpstr>
      <vt:lpstr>2.ルール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1.操作方法</dc:title>
  <dc:creator>Microsoft アカウント</dc:creator>
  <cp:lastModifiedBy>Microsoft アカウント</cp:lastModifiedBy>
  <cp:revision>12</cp:revision>
  <dcterms:created xsi:type="dcterms:W3CDTF">2023-10-02T02:22:54Z</dcterms:created>
  <dcterms:modified xsi:type="dcterms:W3CDTF">2023-10-04T12:52:17Z</dcterms:modified>
</cp:coreProperties>
</file>