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80" r:id="rId10"/>
    <p:sldId id="278" r:id="rId11"/>
    <p:sldId id="265" r:id="rId12"/>
    <p:sldId id="266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9FE4B5-903D-4C15-8A52-4602CC90FED8}">
  <a:tblStyle styleId="{509FE4B5-903D-4C15-8A52-4602CC90FE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92" autoAdjust="0"/>
  </p:normalViewPr>
  <p:slideViewPr>
    <p:cSldViewPr snapToGrid="0">
      <p:cViewPr varScale="1">
        <p:scale>
          <a:sx n="108" d="100"/>
          <a:sy n="108" d="100"/>
        </p:scale>
        <p:origin x="492" y="10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75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053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21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DS-prof-2022-08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получилось. График обучения</a:t>
            </a:r>
            <a:endParaRPr sz="3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05757D-A46D-0CB8-24DD-86FE3B96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914376"/>
            <a:ext cx="6468926" cy="35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4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2860316666"/>
              </p:ext>
            </p:extLst>
          </p:nvPr>
        </p:nvGraphicFramePr>
        <p:xfrm>
          <a:off x="952500" y="1544194"/>
          <a:ext cx="7239000" cy="1959264"/>
        </p:xfrm>
        <a:graphic>
          <a:graphicData uri="http://schemas.openxmlformats.org/drawingml/2006/table">
            <a:tbl>
              <a:tblPr>
                <a:noFill/>
                <a:tableStyleId>{509FE4B5-903D-4C15-8A52-4602CC90FED8}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ходу реализации пришлось поменять метод прогнозирования и отказаться от погодных влияний;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учетом изменений п.1 достиг поставленной цели: спрогнозированы сети для формирования предложений на перекладку в ближайший срок тарифного регулирования;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Расширить число влияющих переменных. Провести более глубокую проработку вопроса с учетом развития на работе центра </a:t>
                      </a:r>
                      <a:r>
                        <a:rPr lang="ru-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автоматизированного управления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2500" dirty="0"/>
              <a:t>Прогнозирование вероятности наступления целевого события на трубопроводах ресурсоснабжающий организации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Дьяконов Семен 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/>
              <a:t>Начальник управления балансов и энергоресурсов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ООО «НОВОГОР-Прикамье» г. Пермь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3681178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4226428726"/>
              </p:ext>
            </p:extLst>
          </p:nvPr>
        </p:nvGraphicFramePr>
        <p:xfrm>
          <a:off x="952500" y="1594105"/>
          <a:ext cx="7239000" cy="2320738"/>
        </p:xfrm>
        <a:graphic>
          <a:graphicData uri="http://schemas.openxmlformats.org/drawingml/2006/table">
            <a:tbl>
              <a:tblPr>
                <a:noFill/>
                <a:tableStyleId>{509FE4B5-903D-4C15-8A52-4602CC90FED8}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модели предсказания аварийных сетей для планированиях ремонтов, </a:t>
                      </a:r>
                      <a:r>
                        <a:rPr lang="ru-RU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перкладок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т.п. –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снижение утечек и объема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NRW 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(не проданная вода);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Построить «хорошую» модель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Применить модель классификации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реальных данных;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 </a:t>
                      </a:r>
                      <a:r>
                        <a:rPr lang="en-US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catboost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465627284"/>
              </p:ext>
            </p:extLst>
          </p:nvPr>
        </p:nvGraphicFramePr>
        <p:xfrm>
          <a:off x="952500" y="1544194"/>
          <a:ext cx="7239000" cy="1852892"/>
        </p:xfrm>
        <a:graphic>
          <a:graphicData uri="http://schemas.openxmlformats.org/drawingml/2006/table">
            <a:tbl>
              <a:tblPr>
                <a:noFill/>
                <a:tableStyleId>{509FE4B5-903D-4C15-8A52-4602CC90FED8}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начале были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Excel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VBA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все обработки данных был в них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Собрать данные из разные таблицы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Подключить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Pandas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обработать данные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Подключить модели машинного обучения и посчитать вероятность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Проект делал 2 месяца. Первые 1.5 месяца выгружал данные из базы данных, изучал переводил из *.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dbf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*.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xlsx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Вторые 0,5 месяца делал проект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4242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79726617"/>
              </p:ext>
            </p:extLst>
          </p:nvPr>
        </p:nvGraphicFramePr>
        <p:xfrm>
          <a:off x="952500" y="1544194"/>
          <a:ext cx="7239000" cy="2841958"/>
        </p:xfrm>
        <a:graphic>
          <a:graphicData uri="http://schemas.openxmlformats.org/drawingml/2006/table">
            <a:tbl>
              <a:tblPr>
                <a:noFill/>
                <a:tableStyleId>{509FE4B5-903D-4C15-8A52-4602CC90FED8}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АИАС ОСВВ. База данных ООО «НОВОГОР-Прикамье»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Anaconda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jupyter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notebook, Excel, *.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dbf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*.xlsx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Библиотеки без “</a:t>
                      </a:r>
                      <a:r>
                        <a:rPr lang="en-U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conda install”: pathlib, Pandas. Numpy, matplotlib, seaborn, sklearn (LabelEncoder, train-test-split</a:t>
                      </a:r>
                      <a:r>
                        <a:rPr lang="ru-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r>
                        <a:rPr lang="en-U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MinMaxScaler, RandomizedSearchCV), scipy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58988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Библиотеки без “</a:t>
                      </a:r>
                      <a:r>
                        <a:rPr lang="en-U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conda install” from sklearn.metrics import accuracy-score</a:t>
                      </a:r>
                      <a:r>
                        <a:rPr lang="ru-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r>
                        <a:rPr lang="en-U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precision-score</a:t>
                      </a:r>
                      <a:r>
                        <a:rPr lang="ru-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r>
                        <a:rPr lang="en-U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recall-score</a:t>
                      </a:r>
                      <a:r>
                        <a:rPr lang="ru-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r>
                        <a:rPr lang="en-U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f1-score</a:t>
                      </a:r>
                      <a:r>
                        <a:rPr lang="ru-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r>
                        <a:rPr lang="en-U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roc-auc-score</a:t>
                      </a:r>
                      <a:r>
                        <a:rPr lang="ru-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Библиотеки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“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conda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install”: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Catboost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Phik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Catboost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Чудесно! Сократило создание модели, удалось взять выходной и поспать.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837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4986858-C835-B6F7-85BA-A31EE48E56F0}"/>
              </a:ext>
            </a:extLst>
          </p:cNvPr>
          <p:cNvSpPr txBox="1"/>
          <p:nvPr/>
        </p:nvSpPr>
        <p:spPr>
          <a:xfrm>
            <a:off x="3916680" y="4533900"/>
            <a:ext cx="3817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i="1" dirty="0">
                <a:latin typeface="Roboto"/>
                <a:ea typeface="Roboto"/>
                <a:cs typeface="Roboto"/>
              </a:rPr>
              <a:t>*минус заменить на подчерк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668524" y="1211750"/>
            <a:ext cx="6646675" cy="1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 кодом: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https://github.com/smddyakonov/otus_ds_dyakonov/tree/main/hw-7</a:t>
            </a:r>
            <a:endParaRPr lang="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9827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r>
              <a:rPr lang="en-US" sz="3000" dirty="0"/>
              <a:t>. </a:t>
            </a:r>
            <a:r>
              <a:rPr lang="en-US" sz="3000" dirty="0" err="1"/>
              <a:t>Phik</a:t>
            </a:r>
            <a:r>
              <a:rPr lang="en-US" sz="3000" dirty="0"/>
              <a:t> </a:t>
            </a:r>
            <a:r>
              <a:rPr lang="ru-RU" sz="3000" dirty="0"/>
              <a:t>корреляции</a:t>
            </a:r>
            <a:endParaRPr sz="3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D54328-8FA5-578E-F5F4-D5408E346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19" y="878674"/>
            <a:ext cx="5863466" cy="404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36194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390</Words>
  <Application>Microsoft Office PowerPoint</Application>
  <PresentationFormat>Экран (16:9)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Roboto</vt:lpstr>
      <vt:lpstr>Arial</vt:lpstr>
      <vt:lpstr>Courier New</vt:lpstr>
      <vt:lpstr>Светлая тема</vt:lpstr>
      <vt:lpstr>DS-prof-2022-08</vt:lpstr>
      <vt:lpstr>Меня хорошо видно &amp;&amp; слышно?</vt:lpstr>
      <vt:lpstr>Защита проекта Тема: Прогнозирование вероятности наступления целевого события на трубопроводах ресурсоснабжающий организации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Что получилось</vt:lpstr>
      <vt:lpstr>Что получилось. Phik корреляции</vt:lpstr>
      <vt:lpstr>Что получилось. График обучения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</dc:title>
  <dc:creator>Семен Дьяконов</dc:creator>
  <cp:lastModifiedBy>Семен Дьяконов</cp:lastModifiedBy>
  <cp:revision>6</cp:revision>
  <dcterms:modified xsi:type="dcterms:W3CDTF">2023-03-19T13:34:58Z</dcterms:modified>
</cp:coreProperties>
</file>