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Cahier des Charges - Application Shiny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Présentation </a:t>
            </a:r>
            <a:r>
              <a:rPr dirty="0" err="1"/>
              <a:t>générale</a:t>
            </a:r>
            <a:r>
              <a:rPr dirty="0"/>
              <a:t> du </a:t>
            </a:r>
            <a:r>
              <a:rPr dirty="0" err="1"/>
              <a:t>projet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Objectif de l'application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Fournir une interface interactive pour visualiser et analyser les données boursières d'Amazon et de Facebook.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Fonctionnalités principales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Visualisation des Données, Analyse Statistique, Modélisation de Volatilité, Prévisions, Exportation des Résultats.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Structure de l'application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UI (Interface Utilisateur) avec menu de navigation, panneaux de sélection, et zone d'affichage; Serveur (Logique de l'application) avec fonctions pour chargement des données, génération de graphiques, et estimation de modèles.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à utiliser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 Shiny, quantmod, rugarch, PerformanceAnalytics, shinydashboard.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Étapes de développement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Mise en place, construction UI, implémentation des fonctions serveur, ajout des fonctionnalités avancées, tests, déploiement.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Ressources nécessaires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Développeurs R expérimentés, serveur pour déploiement, temps estimé : 3-4 semaines.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Contraintes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Confidentialité des données, optimisation des performances, stabilité de l'interface.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159</Words>
  <Application>Microsoft Office PowerPoint</Application>
  <PresentationFormat>Affichage à l'écran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Cahier des Charges - Application Shiny</vt:lpstr>
      <vt:lpstr>Objectif de l'application</vt:lpstr>
      <vt:lpstr>Fonctionnalités principales</vt:lpstr>
      <vt:lpstr>Structure de l'application</vt:lpstr>
      <vt:lpstr>Technologies à utiliser</vt:lpstr>
      <vt:lpstr>Étapes de développement</vt:lpstr>
      <vt:lpstr>Ressources nécessaires</vt:lpstr>
      <vt:lpstr>Contraintes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Cahier des Charges - Application Shiny</dc:title>
  <dc:subject/>
  <dc:creator>smdlabtech@gmail.com</dc:creator>
  <cp:keywords/>
  <cp:lastModifiedBy>Daya SYLLA</cp:lastModifiedBy>
  <cp:revision>2</cp:revision>
  <dcterms:created xsi:type="dcterms:W3CDTF">2013-01-27T09:14:16Z</dcterms:created>
  <dcterms:modified xsi:type="dcterms:W3CDTF">2024-05-03T10:54:26Z</dcterms:modified>
  <cp:category/>
</cp:coreProperties>
</file>