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53" autoAdjust="0"/>
  </p:normalViewPr>
  <p:slideViewPr>
    <p:cSldViewPr snapToGrid="0">
      <p:cViewPr>
        <p:scale>
          <a:sx n="100" d="100"/>
          <a:sy n="100" d="100"/>
        </p:scale>
        <p:origin x="26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CAC3-31B4-48F1-8CBB-A03CD2FA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EE4AB-F8E0-4FC3-89BE-A831638B4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5E74-BFAF-4AF9-B5DF-4C4181AD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ADC73-CDA7-46E4-9BFB-F2FD2FC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5D11-50E9-47CB-A8BC-42E35904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9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53D54-0773-425E-9975-00ACD490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21DA1-7129-4737-ABEA-99603F95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D5A47-6836-4A40-B615-6511A6B9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FC5FC-CD57-4746-A120-94F1B0AF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9979-BDF1-4400-B346-E0504151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E660E-4E77-41CD-A074-3174DEF7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486FB-3946-414A-A952-DADD756D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D8CE3-A7FA-4A26-8457-0A9ACB87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AF09-FEC1-4A15-A556-A2CDD5A9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FE9C4-F1BE-4D15-AF84-F52CAD5C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D898D-205F-42B1-8EA8-C329AA98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6799C-D2F3-4991-A4C9-A1F6875E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56883-C65E-4650-9C9B-B3757029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1C4F7-8840-4A57-9C56-A851668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D62DB-858E-4977-813F-B9E43064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13DC-856C-4231-B6AD-3C691294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EE3F7-8BF0-42E3-A59C-5C6A5EE6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81304-74FF-4337-98F9-79BB8205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EB201-E55B-4725-9380-194A43D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D26E3-03D3-4DDD-B608-B659B43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70B7-118D-40B4-AC0A-3C3D828C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5AA4-8753-4449-8B75-C28547CAF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B9D92-C7B2-44AB-A310-FAF5CF06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246FA-18A5-4247-BE0A-5148BDA3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E6F8E-186D-4DF1-BF04-B07E2FF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53D5B-A600-4E7F-8408-487B71C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762D-E71B-4612-B5A4-492BBE6D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3F6F-6D63-40CF-B02C-CFB0204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CB22-4E5D-4098-AAF6-317936E2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C0AF6-B0A3-4B6A-9BC7-EC864621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373BB-9BD9-4D18-9A7A-BCCD0DD36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9AE7A-3E24-4800-AA47-B08AE4ED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DE210-8C48-4C82-A7EE-CBCC44E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82AF6-F2E9-44F4-801C-3AF57AC2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9871-C985-4B93-8067-89424AEB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DCC31-E692-43C8-826C-DC1C614A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1EDFC-3DC1-4853-8C3B-39B03F74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E7F1A-2F87-45E6-8037-4DA0CE0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9CBFF5-3049-4C4C-A8A5-49F75249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BCEDE-B4F0-45A9-AF2F-BA5EC813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64DE5-1DB5-4F11-96B7-70AD9DDB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4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EB71-6682-442C-902B-CD2B5504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CA415-3599-47A5-A1F9-B3C7C2A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DBB36-334C-49AD-B08A-05C9E567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8D28A-69BC-4D53-A701-2576CEBF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039F9-ADAC-483B-90C0-C416C75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18029-69C0-481B-8CA7-A24E4896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8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87123-64AF-4155-B175-74493134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610369-BC2B-484A-9EF4-74E37CA5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B48A6-34A9-4B9B-A6ED-013EB039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4276E-7477-496B-AEDF-2B87819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1921B-4F35-4422-9900-E6311A4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0855F-711B-4690-8FBA-2B16E8D0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3F10B-6A7C-40C6-AEFF-9AFE5DA1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9FABC-E328-4A63-BC84-D7B81C97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31392-21C0-494A-98AB-F829E789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4694-9742-45AE-917A-66E650B458D2}" type="datetimeFigureOut">
              <a:rPr lang="zh-CN" altLang="en-US" smtClean="0"/>
              <a:t>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1E63C-8D67-4A07-9B9E-A10EFF6C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411A0-27B0-4C14-B925-093588A4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服务器">
            <a:extLst>
              <a:ext uri="{FF2B5EF4-FFF2-40B4-BE49-F238E27FC236}">
                <a16:creationId xmlns:a16="http://schemas.microsoft.com/office/drawing/2014/main" id="{B79992F2-47B7-4659-9F23-FC0BDAD2A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419" y="2893907"/>
            <a:ext cx="622446" cy="622446"/>
          </a:xfrm>
          <a:prstGeom prst="rect">
            <a:avLst/>
          </a:prstGeom>
        </p:spPr>
      </p:pic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5A86ABA0-F86C-4559-AE6E-CD4C19B6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935" y="2423678"/>
            <a:ext cx="622446" cy="622446"/>
          </a:xfrm>
          <a:prstGeom prst="rect">
            <a:avLst/>
          </a:prstGeom>
        </p:spPr>
      </p:pic>
      <p:pic>
        <p:nvPicPr>
          <p:cNvPr id="6" name="图形 5" descr="数据库">
            <a:extLst>
              <a:ext uri="{FF2B5EF4-FFF2-40B4-BE49-F238E27FC236}">
                <a16:creationId xmlns:a16="http://schemas.microsoft.com/office/drawing/2014/main" id="{7CAC5993-EA3C-4CCC-929F-4213D09D6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6217" y="2748411"/>
            <a:ext cx="622446" cy="6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9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DF3522B2-50C5-4B53-8AA0-22788FD3A30A}"/>
              </a:ext>
            </a:extLst>
          </p:cNvPr>
          <p:cNvSpPr/>
          <p:nvPr/>
        </p:nvSpPr>
        <p:spPr>
          <a:xfrm>
            <a:off x="5638209" y="615339"/>
            <a:ext cx="2499030" cy="5352591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364CAB2-AE6E-4B8E-A47A-96B70A0793D6}"/>
              </a:ext>
            </a:extLst>
          </p:cNvPr>
          <p:cNvSpPr/>
          <p:nvPr/>
        </p:nvSpPr>
        <p:spPr>
          <a:xfrm>
            <a:off x="3297381" y="3946298"/>
            <a:ext cx="4839857" cy="2021632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Gestalt Cluster</a:t>
            </a:r>
            <a:endParaRPr lang="zh-CN" alt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984BAF87-7970-4BD4-805F-C5059A9C26ED}"/>
              </a:ext>
            </a:extLst>
          </p:cNvPr>
          <p:cNvGrpSpPr/>
          <p:nvPr/>
        </p:nvGrpSpPr>
        <p:grpSpPr>
          <a:xfrm>
            <a:off x="3393913" y="4049845"/>
            <a:ext cx="1903550" cy="1517266"/>
            <a:chOff x="3606541" y="3969134"/>
            <a:chExt cx="1903550" cy="151726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55AA4F3-357C-414D-B959-4991B9F20C57}"/>
                </a:ext>
              </a:extLst>
            </p:cNvPr>
            <p:cNvSpPr/>
            <p:nvPr/>
          </p:nvSpPr>
          <p:spPr>
            <a:xfrm>
              <a:off x="3796487" y="3969134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B694F8-D3E4-41AE-9505-C060215C3FDF}"/>
                </a:ext>
              </a:extLst>
            </p:cNvPr>
            <p:cNvSpPr/>
            <p:nvPr/>
          </p:nvSpPr>
          <p:spPr>
            <a:xfrm>
              <a:off x="3694887" y="4044276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63C7C1-BC9F-4F2D-BA73-F2B6A7A8C8AE}"/>
                </a:ext>
              </a:extLst>
            </p:cNvPr>
            <p:cNvSpPr/>
            <p:nvPr/>
          </p:nvSpPr>
          <p:spPr>
            <a:xfrm>
              <a:off x="3606541" y="4119418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78B340-0BA3-43B7-B929-7B3B4F70654B}"/>
                </a:ext>
              </a:extLst>
            </p:cNvPr>
            <p:cNvSpPr/>
            <p:nvPr/>
          </p:nvSpPr>
          <p:spPr>
            <a:xfrm>
              <a:off x="3689668" y="4387154"/>
              <a:ext cx="1547350" cy="102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Gestalt Cluster Mgmt.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155C989-8211-4C5E-9A9D-139402109F42}"/>
                </a:ext>
              </a:extLst>
            </p:cNvPr>
            <p:cNvSpPr/>
            <p:nvPr/>
          </p:nvSpPr>
          <p:spPr>
            <a:xfrm>
              <a:off x="3772795" y="4675851"/>
              <a:ext cx="1381096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Topology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802E1F-05AB-45D2-903D-6D2BB6DE6DBC}"/>
                </a:ext>
              </a:extLst>
            </p:cNvPr>
            <p:cNvSpPr/>
            <p:nvPr/>
          </p:nvSpPr>
          <p:spPr>
            <a:xfrm>
              <a:off x="3772795" y="5048533"/>
              <a:ext cx="1381096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Monitoring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1CCACD6-2A71-4112-8BB0-3453E7C8D767}"/>
              </a:ext>
            </a:extLst>
          </p:cNvPr>
          <p:cNvGrpSpPr/>
          <p:nvPr/>
        </p:nvGrpSpPr>
        <p:grpSpPr>
          <a:xfrm>
            <a:off x="2921467" y="768973"/>
            <a:ext cx="2149065" cy="2888627"/>
            <a:chOff x="2986121" y="630428"/>
            <a:chExt cx="2149065" cy="2888627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B3057FE1-C6FA-45C9-84A9-6C30524E66BE}"/>
                </a:ext>
              </a:extLst>
            </p:cNvPr>
            <p:cNvSpPr/>
            <p:nvPr/>
          </p:nvSpPr>
          <p:spPr>
            <a:xfrm>
              <a:off x="3179852" y="630428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C0FA0D3-B60B-4FD0-87BF-0BFE97C256FA}"/>
                </a:ext>
              </a:extLst>
            </p:cNvPr>
            <p:cNvSpPr/>
            <p:nvPr/>
          </p:nvSpPr>
          <p:spPr>
            <a:xfrm>
              <a:off x="3078252" y="722575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9F6762-04DB-4C2E-869E-6DFD1299E899}"/>
                </a:ext>
              </a:extLst>
            </p:cNvPr>
            <p:cNvSpPr/>
            <p:nvPr/>
          </p:nvSpPr>
          <p:spPr>
            <a:xfrm>
              <a:off x="2986121" y="822036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D13CD8-AE59-471A-8E85-FD2D8EC1E72C}"/>
                </a:ext>
              </a:extLst>
            </p:cNvPr>
            <p:cNvSpPr/>
            <p:nvPr/>
          </p:nvSpPr>
          <p:spPr>
            <a:xfrm>
              <a:off x="3080491" y="1112836"/>
              <a:ext cx="1766594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D024B76-AA33-407D-B125-671F903899FB}"/>
                </a:ext>
              </a:extLst>
            </p:cNvPr>
            <p:cNvGrpSpPr/>
            <p:nvPr/>
          </p:nvGrpSpPr>
          <p:grpSpPr>
            <a:xfrm>
              <a:off x="3078255" y="1819433"/>
              <a:ext cx="1768831" cy="1607300"/>
              <a:chOff x="1076461" y="1481487"/>
              <a:chExt cx="1768831" cy="1607300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0659A762-93AC-4137-9692-521CD945936A}"/>
                  </a:ext>
                </a:extLst>
              </p:cNvPr>
              <p:cNvSpPr/>
              <p:nvPr/>
            </p:nvSpPr>
            <p:spPr>
              <a:xfrm>
                <a:off x="1257180" y="1481487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889E3D45-174E-4B68-AF87-5D9B7D15942D}"/>
                  </a:ext>
                </a:extLst>
              </p:cNvPr>
              <p:cNvSpPr/>
              <p:nvPr/>
            </p:nvSpPr>
            <p:spPr>
              <a:xfrm>
                <a:off x="1165457" y="1566217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12244BC-C07B-4705-92F9-08A432A58E1B}"/>
                  </a:ext>
                </a:extLst>
              </p:cNvPr>
              <p:cNvSpPr/>
              <p:nvPr/>
            </p:nvSpPr>
            <p:spPr>
              <a:xfrm>
                <a:off x="1076461" y="1650201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Gestalt Client Library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7551A05-7F2D-49D9-B816-BA305F424080}"/>
                  </a:ext>
                </a:extLst>
              </p:cNvPr>
              <p:cNvSpPr/>
              <p:nvPr/>
            </p:nvSpPr>
            <p:spPr>
              <a:xfrm>
                <a:off x="1168825" y="1972288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RDMA Conn. Pool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76970E-1A4B-489E-BB99-509686F62D94}"/>
                  </a:ext>
                </a:extLst>
              </p:cNvPr>
              <p:cNvSpPr/>
              <p:nvPr/>
            </p:nvSpPr>
            <p:spPr>
              <a:xfrm>
                <a:off x="1168825" y="2344970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Locator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339D9A-9342-4F75-95C4-1C50BEFF39FD}"/>
                  </a:ext>
                </a:extLst>
              </p:cNvPr>
              <p:cNvSpPr/>
              <p:nvPr/>
            </p:nvSpPr>
            <p:spPr>
              <a:xfrm>
                <a:off x="1168825" y="2717652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I/O Interface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5F11934-30C5-4343-BA58-55D19C05E82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962672" y="1401534"/>
              <a:ext cx="1116" cy="4928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15FD7C7-5F00-4ACF-AA95-0EB27E066B84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>
              <a:off x="4053030" y="1401534"/>
              <a:ext cx="0" cy="4178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628EB07-F7A9-4498-9CE7-A9113B0993E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872311" y="1401534"/>
              <a:ext cx="0" cy="586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2AC259E-C583-4F2F-8B64-FF128E4C3A06}"/>
                </a:ext>
              </a:extLst>
            </p:cNvPr>
            <p:cNvSpPr txBox="1"/>
            <p:nvPr/>
          </p:nvSpPr>
          <p:spPr>
            <a:xfrm>
              <a:off x="4063596" y="1547124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Per-Thread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9003DA59-6088-413B-BD7B-EBC7BD6597B2}"/>
              </a:ext>
            </a:extLst>
          </p:cNvPr>
          <p:cNvGrpSpPr/>
          <p:nvPr/>
        </p:nvGrpSpPr>
        <p:grpSpPr>
          <a:xfrm>
            <a:off x="5718619" y="744759"/>
            <a:ext cx="2336800" cy="4982892"/>
            <a:chOff x="6511636" y="630767"/>
            <a:chExt cx="2336800" cy="4982892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DE3C44A-048C-4E6A-832C-C80EE5627B34}"/>
                </a:ext>
              </a:extLst>
            </p:cNvPr>
            <p:cNvSpPr/>
            <p:nvPr/>
          </p:nvSpPr>
          <p:spPr>
            <a:xfrm>
              <a:off x="6511636" y="630767"/>
              <a:ext cx="2336800" cy="4735560"/>
            </a:xfrm>
            <a:prstGeom prst="roundRect">
              <a:avLst>
                <a:gd name="adj" fmla="val 645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FC4302A1-27F7-4E50-9E30-9EA11BD321DD}"/>
                </a:ext>
              </a:extLst>
            </p:cNvPr>
            <p:cNvGrpSpPr/>
            <p:nvPr/>
          </p:nvGrpSpPr>
          <p:grpSpPr>
            <a:xfrm>
              <a:off x="6602809" y="729820"/>
              <a:ext cx="2139410" cy="4537504"/>
              <a:chOff x="6602809" y="729820"/>
              <a:chExt cx="2139410" cy="4537504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6DFCB81C-2742-4E97-BC04-1943FB4FABE7}"/>
                  </a:ext>
                </a:extLst>
              </p:cNvPr>
              <p:cNvSpPr/>
              <p:nvPr/>
            </p:nvSpPr>
            <p:spPr>
              <a:xfrm>
                <a:off x="6792155" y="729820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87ED-F747-463C-9324-EA5BE9BC7F9E}"/>
                  </a:ext>
                </a:extLst>
              </p:cNvPr>
              <p:cNvSpPr/>
              <p:nvPr/>
            </p:nvSpPr>
            <p:spPr>
              <a:xfrm>
                <a:off x="6697482" y="824667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707E3F4-730B-44F1-A638-D43B2792A7B3}"/>
                  </a:ext>
                </a:extLst>
              </p:cNvPr>
              <p:cNvSpPr/>
              <p:nvPr/>
            </p:nvSpPr>
            <p:spPr>
              <a:xfrm>
                <a:off x="6602809" y="914863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Storage Nodes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E2F29A5-40BB-46AB-8185-19E40704E780}"/>
                  </a:ext>
                </a:extLst>
              </p:cNvPr>
              <p:cNvSpPr/>
              <p:nvPr/>
            </p:nvSpPr>
            <p:spPr>
              <a:xfrm>
                <a:off x="6697482" y="1236953"/>
                <a:ext cx="1760718" cy="23292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Gestalt Server Process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AB8771D-B3FB-4BE2-B29C-7A89A9283216}"/>
                  </a:ext>
                </a:extLst>
              </p:cNvPr>
              <p:cNvSpPr/>
              <p:nvPr/>
            </p:nvSpPr>
            <p:spPr>
              <a:xfrm>
                <a:off x="6806009" y="1525650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Heartbeat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2303C10-77D2-49ED-B251-7360985C9237}"/>
                  </a:ext>
                </a:extLst>
              </p:cNvPr>
              <p:cNvSpPr/>
              <p:nvPr/>
            </p:nvSpPr>
            <p:spPr>
              <a:xfrm>
                <a:off x="6806009" y="1898332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RDMA Conn. Mgmt.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8322A3-8082-4BB8-A93F-FEDB1BDEDDB4}"/>
                  </a:ext>
                </a:extLst>
              </p:cNvPr>
              <p:cNvSpPr/>
              <p:nvPr/>
            </p:nvSpPr>
            <p:spPr>
              <a:xfrm>
                <a:off x="6806009" y="3182065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Allocation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850C384-944C-4C48-9D4E-BE9FF3092F7A}"/>
                  </a:ext>
                </a:extLst>
              </p:cNvPr>
              <p:cNvSpPr/>
              <p:nvPr/>
            </p:nvSpPr>
            <p:spPr>
              <a:xfrm>
                <a:off x="6806009" y="2273433"/>
                <a:ext cx="1543664" cy="8379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Bucket Migration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C13F84-9C87-46F3-A444-C520532F4A4F}"/>
                  </a:ext>
                </a:extLst>
              </p:cNvPr>
              <p:cNvSpPr/>
              <p:nvPr/>
            </p:nvSpPr>
            <p:spPr>
              <a:xfrm>
                <a:off x="6907609" y="2586689"/>
                <a:ext cx="1340464" cy="43360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Gestalt Client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Library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363351B-132D-4583-B190-60CD60C7325D}"/>
                  </a:ext>
                </a:extLst>
              </p:cNvPr>
              <p:cNvSpPr/>
              <p:nvPr/>
            </p:nvSpPr>
            <p:spPr>
              <a:xfrm>
                <a:off x="6697482" y="3781571"/>
                <a:ext cx="1760718" cy="139555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Mapped PM Space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274FD7C-B670-4B9B-AF7F-74E40A2022E3}"/>
                  </a:ext>
                </a:extLst>
              </p:cNvPr>
              <p:cNvCxnSpPr>
                <a:cxnSpLocks/>
                <a:stCxn id="38" idx="2"/>
                <a:endCxn id="69" idx="0"/>
              </p:cNvCxnSpPr>
              <p:nvPr/>
            </p:nvCxnSpPr>
            <p:spPr>
              <a:xfrm>
                <a:off x="7577841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69830BD5-681B-428E-AB63-404D3912C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8059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DE7139FD-400B-4116-8C90-BD1C6E25B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386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2DEE790-A513-4FAB-BA27-E99A6FCB8876}"/>
                  </a:ext>
                </a:extLst>
              </p:cNvPr>
              <p:cNvSpPr/>
              <p:nvPr/>
            </p:nvSpPr>
            <p:spPr>
              <a:xfrm>
                <a:off x="6806012" y="4093888"/>
                <a:ext cx="1543658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Bucket Space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D549B60-5A73-467A-89FF-55B9693C88E4}"/>
                  </a:ext>
                </a:extLst>
              </p:cNvPr>
              <p:cNvSpPr/>
              <p:nvPr/>
            </p:nvSpPr>
            <p:spPr>
              <a:xfrm>
                <a:off x="6806012" y="4464929"/>
                <a:ext cx="1543658" cy="1611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60BE7CD-EA1E-477F-9479-2271FE8D7236}"/>
                  </a:ext>
                </a:extLst>
              </p:cNvPr>
              <p:cNvSpPr/>
              <p:nvPr/>
            </p:nvSpPr>
            <p:spPr>
              <a:xfrm>
                <a:off x="6806012" y="4708250"/>
                <a:ext cx="1543658" cy="1611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3E2B139-6E6C-4EB6-B73F-3227271DD3A9}"/>
                  </a:ext>
                </a:extLst>
              </p:cNvPr>
              <p:cNvSpPr txBox="1"/>
              <p:nvPr/>
            </p:nvSpPr>
            <p:spPr>
              <a:xfrm>
                <a:off x="7440801" y="4929609"/>
                <a:ext cx="369332" cy="2077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DB2B8CB-13AF-495B-966E-D654887128E1}"/>
                </a:ext>
              </a:extLst>
            </p:cNvPr>
            <p:cNvSpPr txBox="1"/>
            <p:nvPr/>
          </p:nvSpPr>
          <p:spPr>
            <a:xfrm>
              <a:off x="6710644" y="5367438"/>
              <a:ext cx="19159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Pooled PM with RDMA Network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F5178065-86F0-426D-885F-BD9DE1FBD386}"/>
              </a:ext>
            </a:extLst>
          </p:cNvPr>
          <p:cNvCxnSpPr>
            <a:cxnSpLocks/>
            <a:stCxn id="18" idx="1"/>
            <a:endCxn id="23" idx="1"/>
          </p:cNvCxnSpPr>
          <p:nvPr/>
        </p:nvCxnSpPr>
        <p:spPr>
          <a:xfrm rot="10800000" flipH="1" flipV="1">
            <a:off x="3105965" y="2965809"/>
            <a:ext cx="454202" cy="1935101"/>
          </a:xfrm>
          <a:prstGeom prst="curvedConnector3">
            <a:avLst>
              <a:gd name="adj1" fmla="val -7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46F26A66-04B6-426E-98D0-B2E05148A23B}"/>
              </a:ext>
            </a:extLst>
          </p:cNvPr>
          <p:cNvCxnSpPr>
            <a:cxnSpLocks/>
            <a:stCxn id="27" idx="3"/>
            <a:endCxn id="76" idx="1"/>
          </p:cNvCxnSpPr>
          <p:nvPr/>
        </p:nvCxnSpPr>
        <p:spPr>
          <a:xfrm>
            <a:off x="4509349" y="3338492"/>
            <a:ext cx="1503646" cy="1013737"/>
          </a:xfrm>
          <a:prstGeom prst="curvedConnector3">
            <a:avLst>
              <a:gd name="adj1" fmla="val 733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B341D34A-D14F-478A-9CD5-347E246B2BA3}"/>
              </a:ext>
            </a:extLst>
          </p:cNvPr>
          <p:cNvSpPr txBox="1"/>
          <p:nvPr/>
        </p:nvSpPr>
        <p:spPr>
          <a:xfrm>
            <a:off x="2821069" y="3742166"/>
            <a:ext cx="1282402" cy="153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bucket placement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E991806-2C6D-464B-B0C6-9495C88B629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4509349" y="2156673"/>
            <a:ext cx="1503643" cy="436455"/>
          </a:xfrm>
          <a:prstGeom prst="curvedConnector3">
            <a:avLst>
              <a:gd name="adj1" fmla="val 764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92B7D65F-1DE5-45BA-9CA6-8CF5B7429906}"/>
              </a:ext>
            </a:extLst>
          </p:cNvPr>
          <p:cNvCxnSpPr>
            <a:cxnSpLocks/>
            <a:stCxn id="18" idx="3"/>
            <a:endCxn id="38" idx="1"/>
          </p:cNvCxnSpPr>
          <p:nvPr/>
        </p:nvCxnSpPr>
        <p:spPr>
          <a:xfrm>
            <a:off x="4509349" y="2965810"/>
            <a:ext cx="1503643" cy="474596"/>
          </a:xfrm>
          <a:prstGeom prst="curvedConnector3">
            <a:avLst>
              <a:gd name="adj1" fmla="val 162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22C635A-6B21-4B03-A21E-CBF49B29F26B}"/>
              </a:ext>
            </a:extLst>
          </p:cNvPr>
          <p:cNvSpPr txBox="1"/>
          <p:nvPr/>
        </p:nvSpPr>
        <p:spPr>
          <a:xfrm>
            <a:off x="4899972" y="3608382"/>
            <a:ext cx="660437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one-sided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RDMA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D1D874-D925-438F-8FB3-7E7EB62F36DA}"/>
              </a:ext>
            </a:extLst>
          </p:cNvPr>
          <p:cNvSpPr txBox="1"/>
          <p:nvPr/>
        </p:nvSpPr>
        <p:spPr>
          <a:xfrm>
            <a:off x="4871865" y="2907385"/>
            <a:ext cx="721351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bucket</a:t>
            </a:r>
          </a:p>
          <a:p>
            <a:pPr indent="-457200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metadata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C8CCAA7-F92F-47AA-A14E-DAAF016B4B20}"/>
              </a:ext>
            </a:extLst>
          </p:cNvPr>
          <p:cNvSpPr txBox="1"/>
          <p:nvPr/>
        </p:nvSpPr>
        <p:spPr>
          <a:xfrm>
            <a:off x="4849029" y="2094179"/>
            <a:ext cx="746999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</a:p>
          <a:p>
            <a:pPr indent="-457200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RDMA RC</a:t>
            </a:r>
          </a:p>
        </p:txBody>
      </p:sp>
    </p:spTree>
    <p:extLst>
      <p:ext uri="{BB962C8B-B14F-4D97-AF65-F5344CB8AC3E}">
        <p14:creationId xmlns:p14="http://schemas.microsoft.com/office/powerpoint/2010/main" val="132165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DEE2B92A-8EB8-4031-9ECD-3426D802613B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 bwMode="auto">
          <a:xfrm rot="5400000">
            <a:off x="4430321" y="1746451"/>
            <a:ext cx="522758" cy="2075827"/>
          </a:xfrm>
          <a:prstGeom prst="curvedConnector3">
            <a:avLst>
              <a:gd name="adj1" fmla="val 44533"/>
            </a:avLst>
          </a:prstGeom>
          <a:ln>
            <a:prstDash val="dash"/>
            <a:tailEnd type="arrow" w="med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6" name="图形 35" descr="服务器">
            <a:extLst>
              <a:ext uri="{FF2B5EF4-FFF2-40B4-BE49-F238E27FC236}">
                <a16:creationId xmlns:a16="http://schemas.microsoft.com/office/drawing/2014/main" id="{2A224CAD-61E5-422B-8DB9-7D2C9D75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2563" y="3045743"/>
            <a:ext cx="622446" cy="622446"/>
          </a:xfrm>
          <a:prstGeom prst="rect">
            <a:avLst/>
          </a:prstGeom>
        </p:spPr>
      </p:pic>
      <p:pic>
        <p:nvPicPr>
          <p:cNvPr id="37" name="图形 36" descr="服务器">
            <a:extLst>
              <a:ext uri="{FF2B5EF4-FFF2-40B4-BE49-F238E27FC236}">
                <a16:creationId xmlns:a16="http://schemas.microsoft.com/office/drawing/2014/main" id="{618E26BF-368D-4196-BAD0-24BB42FA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700" y="3045744"/>
            <a:ext cx="622446" cy="622446"/>
          </a:xfrm>
          <a:prstGeom prst="rect">
            <a:avLst/>
          </a:prstGeom>
        </p:spPr>
      </p:pic>
      <p:pic>
        <p:nvPicPr>
          <p:cNvPr id="38" name="图形 37" descr="服务器">
            <a:extLst>
              <a:ext uri="{FF2B5EF4-FFF2-40B4-BE49-F238E27FC236}">
                <a16:creationId xmlns:a16="http://schemas.microsoft.com/office/drawing/2014/main" id="{EF5410BB-1F23-4A64-B185-F372392E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390" y="3046303"/>
            <a:ext cx="622446" cy="622446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644C0D5-AA27-4C25-903C-EB12A7C0B106}"/>
              </a:ext>
            </a:extLst>
          </p:cNvPr>
          <p:cNvSpPr txBox="1"/>
          <p:nvPr/>
        </p:nvSpPr>
        <p:spPr>
          <a:xfrm>
            <a:off x="7112788" y="3138932"/>
            <a:ext cx="856002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2" name="图形 31" descr="数据库">
            <a:extLst>
              <a:ext uri="{FF2B5EF4-FFF2-40B4-BE49-F238E27FC236}">
                <a16:creationId xmlns:a16="http://schemas.microsoft.com/office/drawing/2014/main" id="{FA2E7C6D-6B01-42FC-93F7-B783A4F45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245" y="1900541"/>
            <a:ext cx="622446" cy="622446"/>
          </a:xfrm>
          <a:prstGeom prst="rect">
            <a:avLst/>
          </a:prstGeom>
        </p:spPr>
      </p:pic>
      <p:pic>
        <p:nvPicPr>
          <p:cNvPr id="31" name="图形 30" descr="数据库">
            <a:extLst>
              <a:ext uri="{FF2B5EF4-FFF2-40B4-BE49-F238E27FC236}">
                <a16:creationId xmlns:a16="http://schemas.microsoft.com/office/drawing/2014/main" id="{1D1A23A1-B6C7-425D-9230-13C2CA27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390" y="1900539"/>
            <a:ext cx="622446" cy="622446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BD6872E-2BA1-48F8-B596-D0AC8E190842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 bwMode="auto">
          <a:xfrm rot="5400000">
            <a:off x="3704249" y="2472524"/>
            <a:ext cx="522756" cy="623682"/>
          </a:xfrm>
          <a:prstGeom prst="curvedConnector3">
            <a:avLst>
              <a:gd name="adj1" fmla="val 42104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0B66634-17DC-44AE-B749-372EEA944A9A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 bwMode="auto">
          <a:xfrm rot="16200000" flipH="1">
            <a:off x="5987092" y="2265506"/>
            <a:ext cx="523318" cy="1038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CC6899D-2914-4F89-80A8-3CF4822E1A7B}"/>
              </a:ext>
            </a:extLst>
          </p:cNvPr>
          <p:cNvSpPr txBox="1"/>
          <p:nvPr/>
        </p:nvSpPr>
        <p:spPr>
          <a:xfrm>
            <a:off x="2247894" y="2052454"/>
            <a:ext cx="764953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Buckets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B1F2E0-758E-4482-93FA-43259FA33120}"/>
              </a:ext>
            </a:extLst>
          </p:cNvPr>
          <p:cNvSpPr txBox="1"/>
          <p:nvPr/>
        </p:nvSpPr>
        <p:spPr>
          <a:xfrm>
            <a:off x="1771011" y="3161683"/>
            <a:ext cx="123783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Storage Nodes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6156758-1C6C-4C55-B77A-D8EF98B4344E}"/>
              </a:ext>
            </a:extLst>
          </p:cNvPr>
          <p:cNvGrpSpPr/>
          <p:nvPr/>
        </p:nvGrpSpPr>
        <p:grpSpPr>
          <a:xfrm>
            <a:off x="6301998" y="4069393"/>
            <a:ext cx="1377738" cy="400644"/>
            <a:chOff x="5926468" y="6217414"/>
            <a:chExt cx="1377738" cy="40064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A26A88-C67E-40EE-BC5B-DE383546FA05}"/>
                </a:ext>
              </a:extLst>
            </p:cNvPr>
            <p:cNvSpPr txBox="1"/>
            <p:nvPr/>
          </p:nvSpPr>
          <p:spPr>
            <a:xfrm>
              <a:off x="6269949" y="6310281"/>
              <a:ext cx="1034257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New  nodes</a:t>
              </a:r>
              <a:endParaRPr lang="zh-CN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93E31A0-E11E-4EB9-8994-A88E574CBAA8}"/>
                </a:ext>
              </a:extLst>
            </p:cNvPr>
            <p:cNvCxnSpPr/>
            <p:nvPr/>
          </p:nvCxnSpPr>
          <p:spPr bwMode="auto">
            <a:xfrm>
              <a:off x="5926468" y="6217414"/>
              <a:ext cx="1377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F8EC204-14B9-4A98-88FC-0D6E7D19BDC9}"/>
              </a:ext>
            </a:extLst>
          </p:cNvPr>
          <p:cNvSpPr txBox="1"/>
          <p:nvPr/>
        </p:nvSpPr>
        <p:spPr>
          <a:xfrm>
            <a:off x="6333840" y="2036082"/>
            <a:ext cx="1490543" cy="34051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Pooled PM Space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499B7964-3A5F-4824-9AAB-9A8684A5DCC8}"/>
              </a:ext>
            </a:extLst>
          </p:cNvPr>
          <p:cNvSpPr/>
          <p:nvPr/>
        </p:nvSpPr>
        <p:spPr bwMode="auto">
          <a:xfrm>
            <a:off x="3385184" y="3214263"/>
            <a:ext cx="531938" cy="157116"/>
          </a:xfrm>
          <a:prstGeom prst="round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9" name="图形 38" descr="服务器">
            <a:extLst>
              <a:ext uri="{FF2B5EF4-FFF2-40B4-BE49-F238E27FC236}">
                <a16:creationId xmlns:a16="http://schemas.microsoft.com/office/drawing/2014/main" id="{B39B47A7-8C8C-4893-8FF4-0CC24264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666" y="3046303"/>
            <a:ext cx="622446" cy="622446"/>
          </a:xfrm>
          <a:prstGeom prst="rect">
            <a:avLst/>
          </a:prstGeom>
        </p:spPr>
      </p:pic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D2A42A7-73A9-492D-B200-BDC915B08888}"/>
              </a:ext>
            </a:extLst>
          </p:cNvPr>
          <p:cNvCxnSpPr>
            <a:stCxn id="31" idx="2"/>
            <a:endCxn id="38" idx="0"/>
          </p:cNvCxnSpPr>
          <p:nvPr/>
        </p:nvCxnSpPr>
        <p:spPr>
          <a:xfrm>
            <a:off x="5729613" y="2522985"/>
            <a:ext cx="0" cy="52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188A7-BFCE-4D98-A4AD-797AF6E651FA}"/>
              </a:ext>
            </a:extLst>
          </p:cNvPr>
          <p:cNvSpPr/>
          <p:nvPr/>
        </p:nvSpPr>
        <p:spPr bwMode="auto">
          <a:xfrm>
            <a:off x="5458433" y="3215922"/>
            <a:ext cx="1589003" cy="1571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73BD6DF-33AA-4D91-9732-09C257F861AF}"/>
              </a:ext>
            </a:extLst>
          </p:cNvPr>
          <p:cNvSpPr/>
          <p:nvPr/>
        </p:nvSpPr>
        <p:spPr bwMode="auto">
          <a:xfrm>
            <a:off x="3385184" y="3350442"/>
            <a:ext cx="2605188" cy="1571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12700">
            <a:solidFill>
              <a:srgbClr val="1588C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52483F4-D541-4253-94FD-854BEF53E959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 bwMode="auto">
          <a:xfrm rot="16200000" flipH="1">
            <a:off x="4222317" y="2578137"/>
            <a:ext cx="522757" cy="412455"/>
          </a:xfrm>
          <a:prstGeom prst="curvedConnector3">
            <a:avLst>
              <a:gd name="adj1" fmla="val 70043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1B7B4368-EEE1-402E-AFD5-64610AE39B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 bwMode="auto">
          <a:xfrm rot="16200000" flipH="1">
            <a:off x="4741882" y="2058572"/>
            <a:ext cx="523316" cy="1452145"/>
          </a:xfrm>
          <a:prstGeom prst="curvedConnector3">
            <a:avLst>
              <a:gd name="adj1" fmla="val 70019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96A6296A-7EAA-4F04-812A-D1758CC14583}"/>
              </a:ext>
            </a:extLst>
          </p:cNvPr>
          <p:cNvCxnSpPr>
            <a:cxnSpLocks/>
            <a:stCxn id="71" idx="1"/>
            <a:endCxn id="39" idx="2"/>
          </p:cNvCxnSpPr>
          <p:nvPr/>
        </p:nvCxnSpPr>
        <p:spPr>
          <a:xfrm rot="10800000" flipH="1" flipV="1">
            <a:off x="3385183" y="3292821"/>
            <a:ext cx="3382705" cy="375928"/>
          </a:xfrm>
          <a:prstGeom prst="bentConnector4">
            <a:avLst>
              <a:gd name="adj1" fmla="val -6758"/>
              <a:gd name="adj2" fmla="val 147837"/>
            </a:avLst>
          </a:prstGeom>
          <a:ln>
            <a:prstDash val="sysDot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80A6826-D8FE-4181-8E35-4444A073A768}"/>
              </a:ext>
            </a:extLst>
          </p:cNvPr>
          <p:cNvSpPr txBox="1"/>
          <p:nvPr/>
        </p:nvSpPr>
        <p:spPr>
          <a:xfrm>
            <a:off x="3405357" y="3863318"/>
            <a:ext cx="958917" cy="24622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 migration</a:t>
            </a:r>
            <a:endParaRPr lang="zh-CN" altLang="en-US" sz="10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1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C3D7768-93D0-47CA-A86B-4F62A428815F}"/>
              </a:ext>
            </a:extLst>
          </p:cNvPr>
          <p:cNvSpPr/>
          <p:nvPr/>
        </p:nvSpPr>
        <p:spPr>
          <a:xfrm>
            <a:off x="2471507" y="1191091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C4291-F678-4DA6-BA0B-83349308C9D7}"/>
              </a:ext>
            </a:extLst>
          </p:cNvPr>
          <p:cNvSpPr/>
          <p:nvPr/>
        </p:nvSpPr>
        <p:spPr>
          <a:xfrm>
            <a:off x="3089857" y="4327483"/>
            <a:ext cx="288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Key Fingerprint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BE6D2F-308F-4604-A4D1-F583A1D93590}"/>
              </a:ext>
            </a:extLst>
          </p:cNvPr>
          <p:cNvSpPr/>
          <p:nvPr/>
        </p:nvSpPr>
        <p:spPr>
          <a:xfrm>
            <a:off x="5969857" y="4327483"/>
            <a:ext cx="1048449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nr_slots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7D38A0-7A56-4BCC-8F04-A7DC3AE11BE2}"/>
              </a:ext>
            </a:extLst>
          </p:cNvPr>
          <p:cNvSpPr/>
          <p:nvPr/>
        </p:nvSpPr>
        <p:spPr>
          <a:xfrm>
            <a:off x="7018306" y="4327483"/>
            <a:ext cx="36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EF0919-5168-4E6A-8496-7807EE036494}"/>
              </a:ext>
            </a:extLst>
          </p:cNvPr>
          <p:cNvSpPr txBox="1"/>
          <p:nvPr/>
        </p:nvSpPr>
        <p:spPr>
          <a:xfrm>
            <a:off x="7018306" y="4887483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844252-AE1A-4EB4-8927-3FB9F2F78601}"/>
              </a:ext>
            </a:extLst>
          </p:cNvPr>
          <p:cNvSpPr/>
          <p:nvPr/>
        </p:nvSpPr>
        <p:spPr>
          <a:xfrm>
            <a:off x="7378306" y="4327483"/>
            <a:ext cx="108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000_000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2BF938-D524-43AF-A3F3-81776A6176B0}"/>
              </a:ext>
            </a:extLst>
          </p:cNvPr>
          <p:cNvSpPr/>
          <p:nvPr/>
        </p:nvSpPr>
        <p:spPr>
          <a:xfrm>
            <a:off x="8458306" y="4327483"/>
            <a:ext cx="36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E34E6D8-BE7C-4D1E-B325-8F2C0FE8AB46}"/>
              </a:ext>
            </a:extLst>
          </p:cNvPr>
          <p:cNvSpPr txBox="1"/>
          <p:nvPr/>
        </p:nvSpPr>
        <p:spPr>
          <a:xfrm>
            <a:off x="8458306" y="4880696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CF1D8DD-5185-47FB-973D-3E871BBC2E6B}"/>
              </a:ext>
            </a:extLst>
          </p:cNvPr>
          <p:cNvSpPr txBox="1"/>
          <p:nvPr/>
        </p:nvSpPr>
        <p:spPr>
          <a:xfrm>
            <a:off x="5969857" y="4880695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85E8B13-8EB0-46BE-B91B-A9285C1B83E3}"/>
              </a:ext>
            </a:extLst>
          </p:cNvPr>
          <p:cNvSpPr txBox="1"/>
          <p:nvPr/>
        </p:nvSpPr>
        <p:spPr>
          <a:xfrm>
            <a:off x="3089857" y="4887483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B41F268-564C-4EB9-860A-EDE24C48ECCF}"/>
              </a:ext>
            </a:extLst>
          </p:cNvPr>
          <p:cNvCxnSpPr>
            <a:cxnSpLocks/>
          </p:cNvCxnSpPr>
          <p:nvPr/>
        </p:nvCxnSpPr>
        <p:spPr>
          <a:xfrm flipH="1">
            <a:off x="3089848" y="3815419"/>
            <a:ext cx="2887616" cy="51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41F2B1A-EE02-4046-97F6-C402EFA46CF6}"/>
              </a:ext>
            </a:extLst>
          </p:cNvPr>
          <p:cNvCxnSpPr>
            <a:cxnSpLocks/>
          </p:cNvCxnSpPr>
          <p:nvPr/>
        </p:nvCxnSpPr>
        <p:spPr>
          <a:xfrm>
            <a:off x="7698839" y="3815212"/>
            <a:ext cx="1119467" cy="512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5A80C1B-016B-4949-AFB5-05B995EAD508}"/>
              </a:ext>
            </a:extLst>
          </p:cNvPr>
          <p:cNvSpPr/>
          <p:nvPr/>
        </p:nvSpPr>
        <p:spPr>
          <a:xfrm>
            <a:off x="7699582" y="1191089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924583-6070-4BFC-A732-AD3539700A5A}"/>
              </a:ext>
            </a:extLst>
          </p:cNvPr>
          <p:cNvCxnSpPr/>
          <p:nvPr/>
        </p:nvCxnSpPr>
        <p:spPr>
          <a:xfrm flipV="1">
            <a:off x="3367619" y="1117937"/>
            <a:ext cx="0" cy="4754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34760A-DD1B-4E85-924F-32AA10A9E016}"/>
              </a:ext>
            </a:extLst>
          </p:cNvPr>
          <p:cNvCxnSpPr/>
          <p:nvPr/>
        </p:nvCxnSpPr>
        <p:spPr>
          <a:xfrm flipV="1">
            <a:off x="7699582" y="1117937"/>
            <a:ext cx="0" cy="4754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CC777CA-C763-4BAE-866A-C9B98A5F1E8B}"/>
              </a:ext>
            </a:extLst>
          </p:cNvPr>
          <p:cNvGrpSpPr/>
          <p:nvPr/>
        </p:nvGrpSpPr>
        <p:grpSpPr>
          <a:xfrm>
            <a:off x="3367619" y="1593427"/>
            <a:ext cx="4331968" cy="2221992"/>
            <a:chOff x="3638552" y="1051560"/>
            <a:chExt cx="4331968" cy="222199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49C889-3055-4C99-99E3-33A921910AA7}"/>
                </a:ext>
              </a:extLst>
            </p:cNvPr>
            <p:cNvSpPr/>
            <p:nvPr/>
          </p:nvSpPr>
          <p:spPr>
            <a:xfrm>
              <a:off x="3638552" y="1051560"/>
              <a:ext cx="2609844" cy="2221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A7152B-1AA0-4A3F-B82F-5584CFFA8584}"/>
                </a:ext>
              </a:extLst>
            </p:cNvPr>
            <p:cNvSpPr/>
            <p:nvPr/>
          </p:nvSpPr>
          <p:spPr>
            <a:xfrm>
              <a:off x="6248400" y="1051560"/>
              <a:ext cx="1722115" cy="1281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5D82BC-1AA0-4F46-B2EF-D217DFC399A7}"/>
                </a:ext>
              </a:extLst>
            </p:cNvPr>
            <p:cNvSpPr/>
            <p:nvPr/>
          </p:nvSpPr>
          <p:spPr>
            <a:xfrm>
              <a:off x="6248401" y="2640674"/>
              <a:ext cx="1722118" cy="3208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CRC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65998E-E9EF-48B5-83A9-7E438B0BE21D}"/>
                </a:ext>
              </a:extLst>
            </p:cNvPr>
            <p:cNvSpPr/>
            <p:nvPr/>
          </p:nvSpPr>
          <p:spPr>
            <a:xfrm>
              <a:off x="6248402" y="2952750"/>
              <a:ext cx="1722118" cy="3208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Consistency MD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DBABB25-140C-429F-81A3-5A1DDF05AA73}"/>
                </a:ext>
              </a:extLst>
            </p:cNvPr>
            <p:cNvSpPr/>
            <p:nvPr/>
          </p:nvSpPr>
          <p:spPr>
            <a:xfrm>
              <a:off x="6247654" y="2324171"/>
              <a:ext cx="1722118" cy="3208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Length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04033E2-C68F-4AFB-A3DE-18AB6167950C}"/>
              </a:ext>
            </a:extLst>
          </p:cNvPr>
          <p:cNvSpPr/>
          <p:nvPr/>
        </p:nvSpPr>
        <p:spPr>
          <a:xfrm>
            <a:off x="5082889" y="1191089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Slot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A6031F9-52FE-4358-8677-FBBD94DE0559}"/>
              </a:ext>
            </a:extLst>
          </p:cNvPr>
          <p:cNvCxnSpPr>
            <a:stCxn id="17" idx="1"/>
            <a:endCxn id="23" idx="3"/>
          </p:cNvCxnSpPr>
          <p:nvPr/>
        </p:nvCxnSpPr>
        <p:spPr>
          <a:xfrm flipH="1">
            <a:off x="3367619" y="1355681"/>
            <a:ext cx="1715270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C5CF1A-93FD-4264-9C72-DC0C75530A16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979001" y="1355681"/>
            <a:ext cx="1720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7408E95-ECAD-4195-BD26-E6881812A38E}"/>
              </a:ext>
            </a:extLst>
          </p:cNvPr>
          <p:cNvGrpSpPr/>
          <p:nvPr/>
        </p:nvGrpSpPr>
        <p:grpSpPr>
          <a:xfrm>
            <a:off x="7698845" y="1593840"/>
            <a:ext cx="893006" cy="2221371"/>
            <a:chOff x="8183880" y="1051559"/>
            <a:chExt cx="893006" cy="2221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3BA50C-D9BD-4A3A-A9CA-1DDE0FB76B72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6231C5-A110-4BE5-A1F1-B0D1973C928E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B2C319A-6DA8-48FB-924E-F95B26D52B74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F0146-E3E1-45AB-9AE0-FD3675AEE4BB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0ABC88D-6051-4AB7-88F3-B3FFA83281B8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7C91120-D132-490B-B521-546850DE2A7D}"/>
              </a:ext>
            </a:extLst>
          </p:cNvPr>
          <p:cNvGrpSpPr/>
          <p:nvPr/>
        </p:nvGrpSpPr>
        <p:grpSpPr>
          <a:xfrm>
            <a:off x="2476235" y="1593840"/>
            <a:ext cx="893006" cy="2221371"/>
            <a:chOff x="8183880" y="1051559"/>
            <a:chExt cx="893006" cy="2221371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58E6D01-93FA-4DBE-8C17-C210AC3A7A8F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9A702A7-9FC5-4775-BF6D-B9528C027461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D6B9B676-0E29-4197-930E-E2C3CF1FC84B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E3F4A68-1841-4785-B5ED-813BDE0C9B32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8C289F0-BFD6-419D-9CBB-47A5D23DE87D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55C6E7A-5323-4207-B543-E052D9BD628F}"/>
              </a:ext>
            </a:extLst>
          </p:cNvPr>
          <p:cNvGrpSpPr/>
          <p:nvPr/>
        </p:nvGrpSpPr>
        <p:grpSpPr>
          <a:xfrm>
            <a:off x="8593007" y="1593840"/>
            <a:ext cx="893006" cy="2221371"/>
            <a:chOff x="8183880" y="1051559"/>
            <a:chExt cx="893006" cy="2221371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205DCED-8C3A-4742-A16B-9CC33F683859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CB067EC-71EA-4E83-8E2B-2D6897886C58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ABB5587-0840-4A88-A4E8-B9021FB1F20E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AED4362-209D-4F1E-AAE7-E56948938F5F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CA2B974-D923-46AD-861E-1579688C7015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490514-62F2-475D-8FEE-B2FB55DE65F8}"/>
              </a:ext>
            </a:extLst>
          </p:cNvPr>
          <p:cNvGrpSpPr/>
          <p:nvPr/>
        </p:nvGrpSpPr>
        <p:grpSpPr>
          <a:xfrm>
            <a:off x="7120467" y="670287"/>
            <a:ext cx="2364799" cy="312261"/>
            <a:chOff x="4939407" y="5905153"/>
            <a:chExt cx="2364799" cy="31226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398798F-705E-4192-BCCB-6B8A9AC5C266}"/>
                </a:ext>
              </a:extLst>
            </p:cNvPr>
            <p:cNvSpPr txBox="1"/>
            <p:nvPr/>
          </p:nvSpPr>
          <p:spPr>
            <a:xfrm>
              <a:off x="5171891" y="5905153"/>
              <a:ext cx="2132315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memory address ascending</a:t>
              </a:r>
              <a:endParaRPr lang="zh-CN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1B8BA00-71BD-423A-BEC5-C48B1870C7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9407" y="6217414"/>
              <a:ext cx="2364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93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D1844252-AE1A-4EB4-8927-3FB9F2F78601}"/>
              </a:ext>
            </a:extLst>
          </p:cNvPr>
          <p:cNvSpPr/>
          <p:nvPr/>
        </p:nvSpPr>
        <p:spPr>
          <a:xfrm>
            <a:off x="7425488" y="5187600"/>
            <a:ext cx="1422644" cy="55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000  000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3D7768-93D0-47CA-A86B-4F62A428815F}"/>
              </a:ext>
            </a:extLst>
          </p:cNvPr>
          <p:cNvSpPr/>
          <p:nvPr/>
        </p:nvSpPr>
        <p:spPr>
          <a:xfrm>
            <a:off x="2471507" y="1191091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C4291-F678-4DA6-BA0B-83349308C9D7}"/>
              </a:ext>
            </a:extLst>
          </p:cNvPr>
          <p:cNvSpPr/>
          <p:nvPr/>
        </p:nvSpPr>
        <p:spPr>
          <a:xfrm>
            <a:off x="3089855" y="4327483"/>
            <a:ext cx="576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Key Fingerprint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BE6D2F-308F-4604-A4D1-F583A1D93590}"/>
              </a:ext>
            </a:extLst>
          </p:cNvPr>
          <p:cNvSpPr/>
          <p:nvPr/>
        </p:nvSpPr>
        <p:spPr>
          <a:xfrm>
            <a:off x="3088132" y="5188113"/>
            <a:ext cx="4337356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Slots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EF0919-5168-4E6A-8496-7807EE036494}"/>
              </a:ext>
            </a:extLst>
          </p:cNvPr>
          <p:cNvSpPr txBox="1"/>
          <p:nvPr/>
        </p:nvSpPr>
        <p:spPr>
          <a:xfrm>
            <a:off x="7335488" y="5740965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7D38A0-7A56-4BCC-8F04-A7DC3AE11BE2}"/>
              </a:ext>
            </a:extLst>
          </p:cNvPr>
          <p:cNvSpPr/>
          <p:nvPr/>
        </p:nvSpPr>
        <p:spPr>
          <a:xfrm>
            <a:off x="7425489" y="5188113"/>
            <a:ext cx="180000" cy="554400"/>
          </a:xfrm>
          <a:prstGeom prst="rect">
            <a:avLst/>
          </a:prstGeom>
          <a:noFill/>
          <a:ln w="6350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0000"/>
                      <a:gd name="connsiteY0" fmla="*/ 0 h 553212"/>
                      <a:gd name="connsiteX1" fmla="*/ 180000 w 180000"/>
                      <a:gd name="connsiteY1" fmla="*/ 0 h 553212"/>
                      <a:gd name="connsiteX2" fmla="*/ 180000 w 180000"/>
                      <a:gd name="connsiteY2" fmla="*/ 553212 h 553212"/>
                      <a:gd name="connsiteX3" fmla="*/ 0 w 180000"/>
                      <a:gd name="connsiteY3" fmla="*/ 553212 h 553212"/>
                      <a:gd name="connsiteX4" fmla="*/ 0 w 180000"/>
                      <a:gd name="connsiteY4" fmla="*/ 0 h 553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" h="553212" extrusionOk="0">
                        <a:moveTo>
                          <a:pt x="0" y="0"/>
                        </a:moveTo>
                        <a:cubicBezTo>
                          <a:pt x="40310" y="8445"/>
                          <a:pt x="130648" y="14612"/>
                          <a:pt x="180000" y="0"/>
                        </a:cubicBezTo>
                        <a:cubicBezTo>
                          <a:pt x="227752" y="213652"/>
                          <a:pt x="154183" y="462338"/>
                          <a:pt x="180000" y="553212"/>
                        </a:cubicBezTo>
                        <a:cubicBezTo>
                          <a:pt x="142648" y="559612"/>
                          <a:pt x="48730" y="565816"/>
                          <a:pt x="0" y="553212"/>
                        </a:cubicBezTo>
                        <a:cubicBezTo>
                          <a:pt x="-14839" y="295874"/>
                          <a:pt x="-45456" y="1348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2BF938-D524-43AF-A3F3-81776A6176B0}"/>
              </a:ext>
            </a:extLst>
          </p:cNvPr>
          <p:cNvSpPr/>
          <p:nvPr/>
        </p:nvSpPr>
        <p:spPr>
          <a:xfrm>
            <a:off x="8669855" y="5186654"/>
            <a:ext cx="180000" cy="553212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E34E6D8-BE7C-4D1E-B325-8F2C0FE8AB46}"/>
              </a:ext>
            </a:extLst>
          </p:cNvPr>
          <p:cNvSpPr txBox="1"/>
          <p:nvPr/>
        </p:nvSpPr>
        <p:spPr>
          <a:xfrm>
            <a:off x="8579855" y="5740966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CF1D8DD-5185-47FB-973D-3E871BBC2E6B}"/>
              </a:ext>
            </a:extLst>
          </p:cNvPr>
          <p:cNvSpPr txBox="1"/>
          <p:nvPr/>
        </p:nvSpPr>
        <p:spPr>
          <a:xfrm>
            <a:off x="3000513" y="5740965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85E8B13-8EB0-46BE-B91B-A9285C1B83E3}"/>
              </a:ext>
            </a:extLst>
          </p:cNvPr>
          <p:cNvSpPr txBox="1"/>
          <p:nvPr/>
        </p:nvSpPr>
        <p:spPr>
          <a:xfrm>
            <a:off x="2998132" y="4880336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B41F268-564C-4EB9-860A-EDE24C48ECCF}"/>
              </a:ext>
            </a:extLst>
          </p:cNvPr>
          <p:cNvCxnSpPr>
            <a:cxnSpLocks/>
          </p:cNvCxnSpPr>
          <p:nvPr/>
        </p:nvCxnSpPr>
        <p:spPr>
          <a:xfrm flipH="1">
            <a:off x="3089848" y="3815419"/>
            <a:ext cx="2887616" cy="51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41F2B1A-EE02-4046-97F6-C402EFA46CF6}"/>
              </a:ext>
            </a:extLst>
          </p:cNvPr>
          <p:cNvCxnSpPr>
            <a:cxnSpLocks/>
          </p:cNvCxnSpPr>
          <p:nvPr/>
        </p:nvCxnSpPr>
        <p:spPr>
          <a:xfrm>
            <a:off x="7698839" y="3815212"/>
            <a:ext cx="1151016" cy="512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5A80C1B-016B-4949-AFB5-05B995EAD508}"/>
              </a:ext>
            </a:extLst>
          </p:cNvPr>
          <p:cNvSpPr/>
          <p:nvPr/>
        </p:nvSpPr>
        <p:spPr>
          <a:xfrm>
            <a:off x="7699582" y="1191089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924583-6070-4BFC-A732-AD3539700A5A}"/>
              </a:ext>
            </a:extLst>
          </p:cNvPr>
          <p:cNvCxnSpPr/>
          <p:nvPr/>
        </p:nvCxnSpPr>
        <p:spPr>
          <a:xfrm flipV="1">
            <a:off x="3367619" y="1117937"/>
            <a:ext cx="0" cy="4754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34760A-DD1B-4E85-924F-32AA10A9E016}"/>
              </a:ext>
            </a:extLst>
          </p:cNvPr>
          <p:cNvCxnSpPr/>
          <p:nvPr/>
        </p:nvCxnSpPr>
        <p:spPr>
          <a:xfrm flipV="1">
            <a:off x="7699582" y="1117937"/>
            <a:ext cx="0" cy="4754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CC777CA-C763-4BAE-866A-C9B98A5F1E8B}"/>
              </a:ext>
            </a:extLst>
          </p:cNvPr>
          <p:cNvGrpSpPr/>
          <p:nvPr/>
        </p:nvGrpSpPr>
        <p:grpSpPr>
          <a:xfrm>
            <a:off x="3367619" y="1593427"/>
            <a:ext cx="4331968" cy="2221992"/>
            <a:chOff x="3638552" y="1051560"/>
            <a:chExt cx="4331968" cy="222199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49C889-3055-4C99-99E3-33A921910AA7}"/>
                </a:ext>
              </a:extLst>
            </p:cNvPr>
            <p:cNvSpPr/>
            <p:nvPr/>
          </p:nvSpPr>
          <p:spPr>
            <a:xfrm>
              <a:off x="3638552" y="1051560"/>
              <a:ext cx="2609844" cy="2221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A7152B-1AA0-4A3F-B82F-5584CFFA8584}"/>
                </a:ext>
              </a:extLst>
            </p:cNvPr>
            <p:cNvSpPr/>
            <p:nvPr/>
          </p:nvSpPr>
          <p:spPr>
            <a:xfrm>
              <a:off x="6248400" y="1051560"/>
              <a:ext cx="1722115" cy="1281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5D82BC-1AA0-4F46-B2EF-D217DFC399A7}"/>
                </a:ext>
              </a:extLst>
            </p:cNvPr>
            <p:cNvSpPr/>
            <p:nvPr/>
          </p:nvSpPr>
          <p:spPr>
            <a:xfrm>
              <a:off x="6248401" y="2640674"/>
              <a:ext cx="1722118" cy="3208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CRC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65998E-E9EF-48B5-83A9-7E438B0BE21D}"/>
                </a:ext>
              </a:extLst>
            </p:cNvPr>
            <p:cNvSpPr/>
            <p:nvPr/>
          </p:nvSpPr>
          <p:spPr>
            <a:xfrm>
              <a:off x="6248402" y="2952750"/>
              <a:ext cx="1722118" cy="3208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Consistency MD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DBABB25-140C-429F-81A3-5A1DDF05AA73}"/>
                </a:ext>
              </a:extLst>
            </p:cNvPr>
            <p:cNvSpPr/>
            <p:nvPr/>
          </p:nvSpPr>
          <p:spPr>
            <a:xfrm>
              <a:off x="6247654" y="2324171"/>
              <a:ext cx="1722118" cy="3208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Length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04033E2-C68F-4AFB-A3DE-18AB6167950C}"/>
              </a:ext>
            </a:extLst>
          </p:cNvPr>
          <p:cNvSpPr/>
          <p:nvPr/>
        </p:nvSpPr>
        <p:spPr>
          <a:xfrm>
            <a:off x="5082889" y="1191089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Slot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A6031F9-52FE-4358-8677-FBBD94DE0559}"/>
              </a:ext>
            </a:extLst>
          </p:cNvPr>
          <p:cNvCxnSpPr>
            <a:stCxn id="17" idx="1"/>
            <a:endCxn id="23" idx="3"/>
          </p:cNvCxnSpPr>
          <p:nvPr/>
        </p:nvCxnSpPr>
        <p:spPr>
          <a:xfrm flipH="1">
            <a:off x="3367619" y="1355681"/>
            <a:ext cx="1715270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C5CF1A-93FD-4264-9C72-DC0C75530A16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979001" y="1355681"/>
            <a:ext cx="1720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7408E95-ECAD-4195-BD26-E6881812A38E}"/>
              </a:ext>
            </a:extLst>
          </p:cNvPr>
          <p:cNvGrpSpPr/>
          <p:nvPr/>
        </p:nvGrpSpPr>
        <p:grpSpPr>
          <a:xfrm>
            <a:off x="7698845" y="1593840"/>
            <a:ext cx="893006" cy="2221371"/>
            <a:chOff x="8183880" y="1051559"/>
            <a:chExt cx="893006" cy="2221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3BA50C-D9BD-4A3A-A9CA-1DDE0FB76B72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6231C5-A110-4BE5-A1F1-B0D1973C928E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B2C319A-6DA8-48FB-924E-F95B26D52B74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F0146-E3E1-45AB-9AE0-FD3675AEE4BB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0ABC88D-6051-4AB7-88F3-B3FFA83281B8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7C91120-D132-490B-B521-546850DE2A7D}"/>
              </a:ext>
            </a:extLst>
          </p:cNvPr>
          <p:cNvGrpSpPr/>
          <p:nvPr/>
        </p:nvGrpSpPr>
        <p:grpSpPr>
          <a:xfrm>
            <a:off x="2476235" y="1593840"/>
            <a:ext cx="893006" cy="2221371"/>
            <a:chOff x="8183880" y="1051559"/>
            <a:chExt cx="893006" cy="2221371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58E6D01-93FA-4DBE-8C17-C210AC3A7A8F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9A702A7-9FC5-4775-BF6D-B9528C027461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D6B9B676-0E29-4197-930E-E2C3CF1FC84B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E3F4A68-1841-4785-B5ED-813BDE0C9B32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8C289F0-BFD6-419D-9CBB-47A5D23DE87D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55C6E7A-5323-4207-B543-E052D9BD628F}"/>
              </a:ext>
            </a:extLst>
          </p:cNvPr>
          <p:cNvGrpSpPr/>
          <p:nvPr/>
        </p:nvGrpSpPr>
        <p:grpSpPr>
          <a:xfrm>
            <a:off x="8593007" y="1593840"/>
            <a:ext cx="893006" cy="2221371"/>
            <a:chOff x="8183880" y="1051559"/>
            <a:chExt cx="893006" cy="2221371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205DCED-8C3A-4742-A16B-9CC33F683859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CB067EC-71EA-4E83-8E2B-2D6897886C58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ABB5587-0840-4A88-A4E8-B9021FB1F20E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AED4362-209D-4F1E-AAE7-E56948938F5F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CA2B974-D923-46AD-861E-1579688C7015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490514-62F2-475D-8FEE-B2FB55DE65F8}"/>
              </a:ext>
            </a:extLst>
          </p:cNvPr>
          <p:cNvGrpSpPr/>
          <p:nvPr/>
        </p:nvGrpSpPr>
        <p:grpSpPr>
          <a:xfrm>
            <a:off x="7120467" y="670287"/>
            <a:ext cx="2364799" cy="312261"/>
            <a:chOff x="4939407" y="5905153"/>
            <a:chExt cx="2364799" cy="31226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398798F-705E-4192-BCCB-6B8A9AC5C266}"/>
                </a:ext>
              </a:extLst>
            </p:cNvPr>
            <p:cNvSpPr txBox="1"/>
            <p:nvPr/>
          </p:nvSpPr>
          <p:spPr>
            <a:xfrm>
              <a:off x="5171891" y="5905153"/>
              <a:ext cx="2132315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memory address ascending</a:t>
              </a:r>
              <a:endParaRPr lang="zh-CN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1B8BA00-71BD-423A-BEC5-C48B1870C7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9407" y="6217414"/>
              <a:ext cx="2364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86673BD2-7A7B-40B5-A10D-D648DF154224}"/>
              </a:ext>
            </a:extLst>
          </p:cNvPr>
          <p:cNvSpPr txBox="1"/>
          <p:nvPr/>
        </p:nvSpPr>
        <p:spPr>
          <a:xfrm>
            <a:off x="8579855" y="4879977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6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00B3582-5D48-41E2-93F3-99E5E3DD0879}"/>
              </a:ext>
            </a:extLst>
          </p:cNvPr>
          <p:cNvCxnSpPr>
            <a:cxnSpLocks/>
          </p:cNvCxnSpPr>
          <p:nvPr/>
        </p:nvCxnSpPr>
        <p:spPr>
          <a:xfrm>
            <a:off x="2322576" y="1069848"/>
            <a:ext cx="6567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33E9E8-BF5F-4F55-9E0E-84EFE6089156}"/>
              </a:ext>
            </a:extLst>
          </p:cNvPr>
          <p:cNvSpPr txBox="1"/>
          <p:nvPr/>
        </p:nvSpPr>
        <p:spPr>
          <a:xfrm>
            <a:off x="1289615" y="8851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2C749-52C1-4B59-A363-A99A7D0D0D09}"/>
              </a:ext>
            </a:extLst>
          </p:cNvPr>
          <p:cNvSpPr txBox="1"/>
          <p:nvPr/>
        </p:nvSpPr>
        <p:spPr>
          <a:xfrm>
            <a:off x="347049" y="169873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D1E56-BADB-47BB-B8D4-C70D0BEF123D}"/>
              </a:ext>
            </a:extLst>
          </p:cNvPr>
          <p:cNvSpPr txBox="1"/>
          <p:nvPr/>
        </p:nvSpPr>
        <p:spPr>
          <a:xfrm>
            <a:off x="744020" y="249807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55AE2C-7474-452A-94C8-61451B3D2BF6}"/>
              </a:ext>
            </a:extLst>
          </p:cNvPr>
          <p:cNvCxnSpPr>
            <a:cxnSpLocks/>
          </p:cNvCxnSpPr>
          <p:nvPr/>
        </p:nvCxnSpPr>
        <p:spPr>
          <a:xfrm>
            <a:off x="2322576" y="1883664"/>
            <a:ext cx="6567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2841C0-78B1-4704-8BCE-007465D0C817}"/>
              </a:ext>
            </a:extLst>
          </p:cNvPr>
          <p:cNvCxnSpPr>
            <a:cxnSpLocks/>
          </p:cNvCxnSpPr>
          <p:nvPr/>
        </p:nvCxnSpPr>
        <p:spPr>
          <a:xfrm>
            <a:off x="2322576" y="2679192"/>
            <a:ext cx="6567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0B391B-38C4-44DF-BC67-5111854DDE5E}"/>
              </a:ext>
            </a:extLst>
          </p:cNvPr>
          <p:cNvCxnSpPr>
            <a:cxnSpLocks/>
          </p:cNvCxnSpPr>
          <p:nvPr/>
        </p:nvCxnSpPr>
        <p:spPr>
          <a:xfrm>
            <a:off x="3572850" y="1078992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F46054-8B99-4A52-8738-84FB9E221A8A}"/>
              </a:ext>
            </a:extLst>
          </p:cNvPr>
          <p:cNvSpPr txBox="1"/>
          <p:nvPr/>
        </p:nvSpPr>
        <p:spPr>
          <a:xfrm>
            <a:off x="3117678" y="625579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691B98-A686-4D13-BFD7-378524A23D81}"/>
              </a:ext>
            </a:extLst>
          </p:cNvPr>
          <p:cNvSpPr/>
          <p:nvPr/>
        </p:nvSpPr>
        <p:spPr>
          <a:xfrm>
            <a:off x="2546316" y="944405"/>
            <a:ext cx="301752" cy="2433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FA07AA-A82E-43C7-B33B-77D82D65D97F}"/>
              </a:ext>
            </a:extLst>
          </p:cNvPr>
          <p:cNvSpPr/>
          <p:nvPr/>
        </p:nvSpPr>
        <p:spPr>
          <a:xfrm>
            <a:off x="2546028" y="1762006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1AB619-B49E-4C30-ABA4-8CD8E76B5468}"/>
              </a:ext>
            </a:extLst>
          </p:cNvPr>
          <p:cNvSpPr/>
          <p:nvPr/>
        </p:nvSpPr>
        <p:spPr>
          <a:xfrm>
            <a:off x="2546028" y="255753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E1FCCD5-EC5A-4ED8-A974-A6D7C707CE83}"/>
              </a:ext>
            </a:extLst>
          </p:cNvPr>
          <p:cNvCxnSpPr>
            <a:cxnSpLocks/>
          </p:cNvCxnSpPr>
          <p:nvPr/>
        </p:nvCxnSpPr>
        <p:spPr>
          <a:xfrm flipV="1">
            <a:off x="3831127" y="1084457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518BAA-0DC5-4B9D-A8B4-C19F4803DC14}"/>
              </a:ext>
            </a:extLst>
          </p:cNvPr>
          <p:cNvSpPr txBox="1"/>
          <p:nvPr/>
        </p:nvSpPr>
        <p:spPr>
          <a:xfrm>
            <a:off x="4906690" y="60769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Update-Replicas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019BCC-A669-4614-8207-57EAA362AFA3}"/>
              </a:ext>
            </a:extLst>
          </p:cNvPr>
          <p:cNvSpPr/>
          <p:nvPr/>
        </p:nvSpPr>
        <p:spPr>
          <a:xfrm>
            <a:off x="6285326" y="2556706"/>
            <a:ext cx="301752" cy="2433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F37D0B8-6EFA-4EC8-AB55-3D3CB6055706}"/>
              </a:ext>
            </a:extLst>
          </p:cNvPr>
          <p:cNvCxnSpPr>
            <a:cxnSpLocks/>
          </p:cNvCxnSpPr>
          <p:nvPr/>
        </p:nvCxnSpPr>
        <p:spPr>
          <a:xfrm>
            <a:off x="5228653" y="1071356"/>
            <a:ext cx="112137" cy="812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ADA0A8C-9888-4793-B45F-F1AD1B329E53}"/>
              </a:ext>
            </a:extLst>
          </p:cNvPr>
          <p:cNvCxnSpPr>
            <a:cxnSpLocks/>
          </p:cNvCxnSpPr>
          <p:nvPr/>
        </p:nvCxnSpPr>
        <p:spPr>
          <a:xfrm>
            <a:off x="5324665" y="1071356"/>
            <a:ext cx="104047" cy="802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86E6AE-6B43-4D84-8543-8D9337726148}"/>
              </a:ext>
            </a:extLst>
          </p:cNvPr>
          <p:cNvCxnSpPr>
            <a:cxnSpLocks/>
          </p:cNvCxnSpPr>
          <p:nvPr/>
        </p:nvCxnSpPr>
        <p:spPr>
          <a:xfrm flipV="1">
            <a:off x="5925027" y="1048643"/>
            <a:ext cx="65596" cy="8344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4B870B9-335F-4CA5-8569-D52AE763F8E1}"/>
              </a:ext>
            </a:extLst>
          </p:cNvPr>
          <p:cNvCxnSpPr>
            <a:cxnSpLocks/>
          </p:cNvCxnSpPr>
          <p:nvPr/>
        </p:nvCxnSpPr>
        <p:spPr>
          <a:xfrm>
            <a:off x="5530458" y="1061191"/>
            <a:ext cx="199225" cy="1626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AC98D8E-7A79-49E5-B8AD-0DCC5D3B5126}"/>
              </a:ext>
            </a:extLst>
          </p:cNvPr>
          <p:cNvCxnSpPr>
            <a:cxnSpLocks/>
          </p:cNvCxnSpPr>
          <p:nvPr/>
        </p:nvCxnSpPr>
        <p:spPr>
          <a:xfrm>
            <a:off x="5626470" y="1061191"/>
            <a:ext cx="198998" cy="1624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0DB469-8129-44BF-9989-F2DDB342D48A}"/>
              </a:ext>
            </a:extLst>
          </p:cNvPr>
          <p:cNvCxnSpPr>
            <a:cxnSpLocks/>
          </p:cNvCxnSpPr>
          <p:nvPr/>
        </p:nvCxnSpPr>
        <p:spPr>
          <a:xfrm flipV="1">
            <a:off x="5967912" y="1028821"/>
            <a:ext cx="150263" cy="16401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AF2611D-4E09-449F-A968-8BD848DE041C}"/>
              </a:ext>
            </a:extLst>
          </p:cNvPr>
          <p:cNvCxnSpPr>
            <a:cxnSpLocks/>
          </p:cNvCxnSpPr>
          <p:nvPr/>
        </p:nvCxnSpPr>
        <p:spPr>
          <a:xfrm>
            <a:off x="7583151" y="1078992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D83FD09-1DD8-45F2-AD71-C8C0A5DCFADA}"/>
              </a:ext>
            </a:extLst>
          </p:cNvPr>
          <p:cNvSpPr txBox="1"/>
          <p:nvPr/>
        </p:nvSpPr>
        <p:spPr>
          <a:xfrm>
            <a:off x="7119512" y="625579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Write-Unlock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CE8A65-2421-45FC-B302-F34F68A0C0AB}"/>
              </a:ext>
            </a:extLst>
          </p:cNvPr>
          <p:cNvCxnSpPr>
            <a:cxnSpLocks/>
          </p:cNvCxnSpPr>
          <p:nvPr/>
        </p:nvCxnSpPr>
        <p:spPr>
          <a:xfrm flipV="1">
            <a:off x="7832961" y="1084457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BD5B896-C8EF-4D2D-8DC8-8D0ADC8BE552}"/>
              </a:ext>
            </a:extLst>
          </p:cNvPr>
          <p:cNvSpPr/>
          <p:nvPr/>
        </p:nvSpPr>
        <p:spPr>
          <a:xfrm>
            <a:off x="4054896" y="1751077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8080E4-C96F-4882-91BA-F317B9983E2A}"/>
              </a:ext>
            </a:extLst>
          </p:cNvPr>
          <p:cNvSpPr/>
          <p:nvPr/>
        </p:nvSpPr>
        <p:spPr>
          <a:xfrm>
            <a:off x="8081867" y="1781635"/>
            <a:ext cx="301752" cy="2433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7A5637-0C91-421E-9769-03F8F664275F}"/>
              </a:ext>
            </a:extLst>
          </p:cNvPr>
          <p:cNvGrpSpPr/>
          <p:nvPr/>
        </p:nvGrpSpPr>
        <p:grpSpPr>
          <a:xfrm>
            <a:off x="1803538" y="3297412"/>
            <a:ext cx="7086462" cy="1285778"/>
            <a:chOff x="3834761" y="4299680"/>
            <a:chExt cx="7086462" cy="1285778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51CBB24-0E86-4CA6-8722-512A5202BA72}"/>
                </a:ext>
              </a:extLst>
            </p:cNvPr>
            <p:cNvCxnSpPr>
              <a:cxnSpLocks/>
            </p:cNvCxnSpPr>
            <p:nvPr/>
          </p:nvCxnSpPr>
          <p:spPr>
            <a:xfrm>
              <a:off x="5768465" y="4941331"/>
              <a:ext cx="5866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E3A2C6-A445-4507-BE38-43A3F63D2FB4}"/>
                </a:ext>
              </a:extLst>
            </p:cNvPr>
            <p:cNvSpPr txBox="1"/>
            <p:nvPr/>
          </p:nvSpPr>
          <p:spPr>
            <a:xfrm>
              <a:off x="6443287" y="475666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6F27312-3D55-41B0-BD06-1899C883C650}"/>
                </a:ext>
              </a:extLst>
            </p:cNvPr>
            <p:cNvCxnSpPr>
              <a:cxnSpLocks/>
            </p:cNvCxnSpPr>
            <p:nvPr/>
          </p:nvCxnSpPr>
          <p:spPr>
            <a:xfrm>
              <a:off x="5768465" y="4497062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DC4A300-CD4C-40C8-849E-F6F6595AE172}"/>
                </a:ext>
              </a:extLst>
            </p:cNvPr>
            <p:cNvSpPr txBox="1"/>
            <p:nvPr/>
          </p:nvSpPr>
          <p:spPr>
            <a:xfrm>
              <a:off x="6443287" y="4312396"/>
              <a:ext cx="1713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One-sided Verbs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2BF28CC-04D7-47AC-BBCF-463E351AA3BC}"/>
                </a:ext>
              </a:extLst>
            </p:cNvPr>
            <p:cNvSpPr txBox="1"/>
            <p:nvPr/>
          </p:nvSpPr>
          <p:spPr>
            <a:xfrm>
              <a:off x="9268783" y="4299680"/>
              <a:ext cx="1652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Persistent Write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FCFF264-A85F-4EDB-8E3D-D5B90B5B425F}"/>
                </a:ext>
              </a:extLst>
            </p:cNvPr>
            <p:cNvGrpSpPr/>
            <p:nvPr/>
          </p:nvGrpSpPr>
          <p:grpSpPr>
            <a:xfrm>
              <a:off x="8593961" y="4431268"/>
              <a:ext cx="586615" cy="106156"/>
              <a:chOff x="4424297" y="4610362"/>
              <a:chExt cx="586615" cy="106156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C7A577B2-83A6-4491-B6EB-590EA24A5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4297" y="4610362"/>
                <a:ext cx="58661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9CF750C-85BD-4E5A-8CBE-29619D562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4297" y="4716518"/>
                <a:ext cx="58661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0A00C4-D63F-4FA9-988B-CE6A7406650C}"/>
                </a:ext>
              </a:extLst>
            </p:cNvPr>
            <p:cNvSpPr/>
            <p:nvPr/>
          </p:nvSpPr>
          <p:spPr>
            <a:xfrm>
              <a:off x="3834761" y="4375404"/>
              <a:ext cx="301752" cy="2433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CC95128-BDCB-46AB-976B-0446BF3BCE57}"/>
                </a:ext>
              </a:extLst>
            </p:cNvPr>
            <p:cNvSpPr txBox="1"/>
            <p:nvPr/>
          </p:nvSpPr>
          <p:spPr>
            <a:xfrm>
              <a:off x="4224720" y="4299680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Old data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6746869-E49A-4743-B713-B288F876679D}"/>
                </a:ext>
              </a:extLst>
            </p:cNvPr>
            <p:cNvSpPr/>
            <p:nvPr/>
          </p:nvSpPr>
          <p:spPr>
            <a:xfrm>
              <a:off x="3834761" y="4833627"/>
              <a:ext cx="301752" cy="24331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8FA3B13-EA68-4E0E-87FD-643434BC33A8}"/>
                </a:ext>
              </a:extLst>
            </p:cNvPr>
            <p:cNvSpPr txBox="1"/>
            <p:nvPr/>
          </p:nvSpPr>
          <p:spPr>
            <a:xfrm>
              <a:off x="4224720" y="4757903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data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3531120-0210-4C63-9D3A-EB0F4D1D7D8D}"/>
                </a:ext>
              </a:extLst>
            </p:cNvPr>
            <p:cNvCxnSpPr>
              <a:cxnSpLocks/>
            </p:cNvCxnSpPr>
            <p:nvPr/>
          </p:nvCxnSpPr>
          <p:spPr>
            <a:xfrm>
              <a:off x="8593961" y="4941331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7883689-F70B-42A0-AC52-99DBD95E9161}"/>
                </a:ext>
              </a:extLst>
            </p:cNvPr>
            <p:cNvSpPr txBox="1"/>
            <p:nvPr/>
          </p:nvSpPr>
          <p:spPr>
            <a:xfrm>
              <a:off x="9268783" y="475666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A9EDAEC9-4593-42F6-B812-229D94DD2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1033" r="11033"/>
            <a:stretch/>
          </p:blipFill>
          <p:spPr>
            <a:xfrm>
              <a:off x="3890824" y="5274324"/>
              <a:ext cx="189626" cy="243316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59988E8-254C-411B-944E-C7582E9A18ED}"/>
                </a:ext>
              </a:extLst>
            </p:cNvPr>
            <p:cNvSpPr txBox="1"/>
            <p:nvPr/>
          </p:nvSpPr>
          <p:spPr>
            <a:xfrm>
              <a:off x="4224720" y="5216126"/>
              <a:ext cx="1393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Write-locked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5" name="图片 80">
            <a:extLst>
              <a:ext uri="{FF2B5EF4-FFF2-40B4-BE49-F238E27FC236}">
                <a16:creationId xmlns:a16="http://schemas.microsoft.com/office/drawing/2014/main" id="{D115E84E-B737-412C-A849-8B2B10C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4429642" y="1518021"/>
            <a:ext cx="189626" cy="243316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E17D4902-961E-40C8-9E09-9327351B1EBC}"/>
              </a:ext>
            </a:extLst>
          </p:cNvPr>
          <p:cNvSpPr/>
          <p:nvPr/>
        </p:nvSpPr>
        <p:spPr>
          <a:xfrm>
            <a:off x="6288087" y="1751077"/>
            <a:ext cx="301752" cy="2433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80">
            <a:extLst>
              <a:ext uri="{FF2B5EF4-FFF2-40B4-BE49-F238E27FC236}">
                <a16:creationId xmlns:a16="http://schemas.microsoft.com/office/drawing/2014/main" id="{84660F3D-C676-4E07-93EB-6004DB1D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6662833" y="1518021"/>
            <a:ext cx="189626" cy="2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00B3582-5D48-41E2-93F3-99E5E3DD0879}"/>
              </a:ext>
            </a:extLst>
          </p:cNvPr>
          <p:cNvCxnSpPr>
            <a:cxnSpLocks/>
          </p:cNvCxnSpPr>
          <p:nvPr/>
        </p:nvCxnSpPr>
        <p:spPr>
          <a:xfrm>
            <a:off x="2322576" y="106984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33E9E8-BF5F-4F55-9E0E-84EFE6089156}"/>
              </a:ext>
            </a:extLst>
          </p:cNvPr>
          <p:cNvSpPr txBox="1"/>
          <p:nvPr/>
        </p:nvSpPr>
        <p:spPr>
          <a:xfrm>
            <a:off x="1289615" y="8851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2C749-52C1-4B59-A363-A99A7D0D0D09}"/>
              </a:ext>
            </a:extLst>
          </p:cNvPr>
          <p:cNvSpPr txBox="1"/>
          <p:nvPr/>
        </p:nvSpPr>
        <p:spPr>
          <a:xfrm>
            <a:off x="347049" y="169873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D1E56-BADB-47BB-B8D4-C70D0BEF123D}"/>
              </a:ext>
            </a:extLst>
          </p:cNvPr>
          <p:cNvSpPr txBox="1"/>
          <p:nvPr/>
        </p:nvSpPr>
        <p:spPr>
          <a:xfrm>
            <a:off x="744020" y="249807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61FCA-DA2C-4185-9864-6F09D30C9A69}"/>
              </a:ext>
            </a:extLst>
          </p:cNvPr>
          <p:cNvSpPr txBox="1"/>
          <p:nvPr/>
        </p:nvSpPr>
        <p:spPr>
          <a:xfrm>
            <a:off x="782492" y="32974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55AE2C-7474-452A-94C8-61451B3D2BF6}"/>
              </a:ext>
            </a:extLst>
          </p:cNvPr>
          <p:cNvCxnSpPr>
            <a:cxnSpLocks/>
          </p:cNvCxnSpPr>
          <p:nvPr/>
        </p:nvCxnSpPr>
        <p:spPr>
          <a:xfrm>
            <a:off x="2322576" y="1883664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2841C0-78B1-4704-8BCE-007465D0C817}"/>
              </a:ext>
            </a:extLst>
          </p:cNvPr>
          <p:cNvCxnSpPr>
            <a:cxnSpLocks/>
          </p:cNvCxnSpPr>
          <p:nvPr/>
        </p:nvCxnSpPr>
        <p:spPr>
          <a:xfrm>
            <a:off x="2322576" y="2679192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6BFB147-32D5-4DB0-8AD9-CC2687CB84C5}"/>
              </a:ext>
            </a:extLst>
          </p:cNvPr>
          <p:cNvCxnSpPr>
            <a:cxnSpLocks/>
          </p:cNvCxnSpPr>
          <p:nvPr/>
        </p:nvCxnSpPr>
        <p:spPr>
          <a:xfrm>
            <a:off x="2322576" y="348207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0B391B-38C4-44DF-BC67-5111854DDE5E}"/>
              </a:ext>
            </a:extLst>
          </p:cNvPr>
          <p:cNvCxnSpPr>
            <a:cxnSpLocks/>
          </p:cNvCxnSpPr>
          <p:nvPr/>
        </p:nvCxnSpPr>
        <p:spPr>
          <a:xfrm>
            <a:off x="3572850" y="1078992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F46054-8B99-4A52-8738-84FB9E221A8A}"/>
              </a:ext>
            </a:extLst>
          </p:cNvPr>
          <p:cNvSpPr txBox="1"/>
          <p:nvPr/>
        </p:nvSpPr>
        <p:spPr>
          <a:xfrm>
            <a:off x="3117678" y="625579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B0B2E9-E4AC-46EC-A563-6FC289BF439B}"/>
              </a:ext>
            </a:extLst>
          </p:cNvPr>
          <p:cNvCxnSpPr>
            <a:cxnSpLocks/>
          </p:cNvCxnSpPr>
          <p:nvPr/>
        </p:nvCxnSpPr>
        <p:spPr>
          <a:xfrm>
            <a:off x="4975502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B7B0106-3658-40C8-8F2D-CC98393C882C}"/>
              </a:ext>
            </a:extLst>
          </p:cNvPr>
          <p:cNvSpPr txBox="1"/>
          <p:nvPr/>
        </p:nvSpPr>
        <p:spPr>
          <a:xfrm>
            <a:off x="4484187" y="6255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Update-Primary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1CBB24-0E86-4CA6-8722-512A5202BA72}"/>
              </a:ext>
            </a:extLst>
          </p:cNvPr>
          <p:cNvCxnSpPr>
            <a:cxnSpLocks/>
          </p:cNvCxnSpPr>
          <p:nvPr/>
        </p:nvCxnSpPr>
        <p:spPr>
          <a:xfrm>
            <a:off x="5768465" y="4941331"/>
            <a:ext cx="586615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DE3A2C6-A445-4507-BE38-43A3F63D2FB4}"/>
              </a:ext>
            </a:extLst>
          </p:cNvPr>
          <p:cNvSpPr txBox="1"/>
          <p:nvPr/>
        </p:nvSpPr>
        <p:spPr>
          <a:xfrm>
            <a:off x="6443287" y="47566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F27312-3D55-41B0-BD06-1899C883C650}"/>
              </a:ext>
            </a:extLst>
          </p:cNvPr>
          <p:cNvCxnSpPr>
            <a:cxnSpLocks/>
          </p:cNvCxnSpPr>
          <p:nvPr/>
        </p:nvCxnSpPr>
        <p:spPr>
          <a:xfrm>
            <a:off x="5768465" y="4497062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DC4A300-CD4C-40C8-849E-F6F6595AE172}"/>
              </a:ext>
            </a:extLst>
          </p:cNvPr>
          <p:cNvSpPr txBox="1"/>
          <p:nvPr/>
        </p:nvSpPr>
        <p:spPr>
          <a:xfrm>
            <a:off x="6443287" y="4312396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Verbs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B8D78C-6E26-49CF-9F83-3878A5259CD5}"/>
              </a:ext>
            </a:extLst>
          </p:cNvPr>
          <p:cNvCxnSpPr>
            <a:cxnSpLocks/>
          </p:cNvCxnSpPr>
          <p:nvPr/>
        </p:nvCxnSpPr>
        <p:spPr>
          <a:xfrm>
            <a:off x="5071514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2BF28CC-04D7-47AC-BBCF-463E351AA3BC}"/>
              </a:ext>
            </a:extLst>
          </p:cNvPr>
          <p:cNvSpPr txBox="1"/>
          <p:nvPr/>
        </p:nvSpPr>
        <p:spPr>
          <a:xfrm>
            <a:off x="9268783" y="4299680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Write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CFF264-A85F-4EDB-8E3D-D5B90B5B425F}"/>
              </a:ext>
            </a:extLst>
          </p:cNvPr>
          <p:cNvGrpSpPr/>
          <p:nvPr/>
        </p:nvGrpSpPr>
        <p:grpSpPr>
          <a:xfrm>
            <a:off x="8593961" y="4431268"/>
            <a:ext cx="586615" cy="106156"/>
            <a:chOff x="4424297" y="4610362"/>
            <a:chExt cx="586615" cy="106156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7A577B2-83A6-4491-B6EB-590EA24A55D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610362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9CF750C-85BD-4E5A-8CBE-29619D5624D8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716518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B0A00C4-D63F-4FA9-988B-CE6A7406650C}"/>
              </a:ext>
            </a:extLst>
          </p:cNvPr>
          <p:cNvSpPr/>
          <p:nvPr/>
        </p:nvSpPr>
        <p:spPr>
          <a:xfrm>
            <a:off x="3834761" y="437540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C95128-BDCB-46AB-976B-0446BF3BCE57}"/>
              </a:ext>
            </a:extLst>
          </p:cNvPr>
          <p:cNvSpPr txBox="1"/>
          <p:nvPr/>
        </p:nvSpPr>
        <p:spPr>
          <a:xfrm>
            <a:off x="4224720" y="429968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746869-E49A-4743-B713-B288F876679D}"/>
              </a:ext>
            </a:extLst>
          </p:cNvPr>
          <p:cNvSpPr/>
          <p:nvPr/>
        </p:nvSpPr>
        <p:spPr>
          <a:xfrm>
            <a:off x="3834761" y="483362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FA3B13-EA68-4E0E-87FD-643434BC33A8}"/>
              </a:ext>
            </a:extLst>
          </p:cNvPr>
          <p:cNvSpPr txBox="1"/>
          <p:nvPr/>
        </p:nvSpPr>
        <p:spPr>
          <a:xfrm>
            <a:off x="4224720" y="475790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691B98-A686-4D13-BFD7-378524A23D81}"/>
              </a:ext>
            </a:extLst>
          </p:cNvPr>
          <p:cNvSpPr/>
          <p:nvPr/>
        </p:nvSpPr>
        <p:spPr>
          <a:xfrm>
            <a:off x="2546316" y="94440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FA07AA-A82E-43C7-B33B-77D82D65D97F}"/>
              </a:ext>
            </a:extLst>
          </p:cNvPr>
          <p:cNvSpPr/>
          <p:nvPr/>
        </p:nvSpPr>
        <p:spPr>
          <a:xfrm>
            <a:off x="2546028" y="1762006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1AB619-B49E-4C30-ABA4-8CD8E76B5468}"/>
              </a:ext>
            </a:extLst>
          </p:cNvPr>
          <p:cNvSpPr/>
          <p:nvPr/>
        </p:nvSpPr>
        <p:spPr>
          <a:xfrm>
            <a:off x="2546028" y="255753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80F898-5F13-4A7D-9C8B-F53F637A0C21}"/>
              </a:ext>
            </a:extLst>
          </p:cNvPr>
          <p:cNvSpPr/>
          <p:nvPr/>
        </p:nvSpPr>
        <p:spPr>
          <a:xfrm>
            <a:off x="2546028" y="3360420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91A77A-E2B9-43AC-9489-AEC8F428F694}"/>
              </a:ext>
            </a:extLst>
          </p:cNvPr>
          <p:cNvSpPr/>
          <p:nvPr/>
        </p:nvSpPr>
        <p:spPr>
          <a:xfrm>
            <a:off x="5563764" y="1760434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E1FCCD5-EC5A-4ED8-A974-A6D7C707CE83}"/>
              </a:ext>
            </a:extLst>
          </p:cNvPr>
          <p:cNvCxnSpPr>
            <a:cxnSpLocks/>
          </p:cNvCxnSpPr>
          <p:nvPr/>
        </p:nvCxnSpPr>
        <p:spPr>
          <a:xfrm flipV="1">
            <a:off x="3831127" y="1084457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D617E9F-EB7E-4D8B-8FD8-4B9F98B26F75}"/>
              </a:ext>
            </a:extLst>
          </p:cNvPr>
          <p:cNvCxnSpPr>
            <a:cxnSpLocks/>
          </p:cNvCxnSpPr>
          <p:nvPr/>
        </p:nvCxnSpPr>
        <p:spPr>
          <a:xfrm flipV="1">
            <a:off x="5397766" y="1055240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518BAA-0DC5-4B9D-A8B4-C19F4803DC14}"/>
              </a:ext>
            </a:extLst>
          </p:cNvPr>
          <p:cNvSpPr txBox="1"/>
          <p:nvPr/>
        </p:nvSpPr>
        <p:spPr>
          <a:xfrm>
            <a:off x="6355080" y="62557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Update-Replicas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019BCC-A669-4614-8207-57EAA362AFA3}"/>
              </a:ext>
            </a:extLst>
          </p:cNvPr>
          <p:cNvSpPr/>
          <p:nvPr/>
        </p:nvSpPr>
        <p:spPr>
          <a:xfrm>
            <a:off x="7788691" y="255619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3531120-0210-4C63-9D3A-EB0F4D1D7D8D}"/>
              </a:ext>
            </a:extLst>
          </p:cNvPr>
          <p:cNvCxnSpPr>
            <a:cxnSpLocks/>
          </p:cNvCxnSpPr>
          <p:nvPr/>
        </p:nvCxnSpPr>
        <p:spPr>
          <a:xfrm>
            <a:off x="8593961" y="4941331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7883689-F70B-42A0-AC52-99DBD95E9161}"/>
              </a:ext>
            </a:extLst>
          </p:cNvPr>
          <p:cNvSpPr txBox="1"/>
          <p:nvPr/>
        </p:nvSpPr>
        <p:spPr>
          <a:xfrm>
            <a:off x="9268783" y="4756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F37D0B8-6EFA-4EC8-AB55-3D3CB6055706}"/>
              </a:ext>
            </a:extLst>
          </p:cNvPr>
          <p:cNvCxnSpPr>
            <a:cxnSpLocks/>
          </p:cNvCxnSpPr>
          <p:nvPr/>
        </p:nvCxnSpPr>
        <p:spPr>
          <a:xfrm>
            <a:off x="6677043" y="1089244"/>
            <a:ext cx="205848" cy="159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ADA0A8C-9888-4793-B45F-F1AD1B329E53}"/>
              </a:ext>
            </a:extLst>
          </p:cNvPr>
          <p:cNvCxnSpPr>
            <a:cxnSpLocks/>
          </p:cNvCxnSpPr>
          <p:nvPr/>
        </p:nvCxnSpPr>
        <p:spPr>
          <a:xfrm>
            <a:off x="6773055" y="1089244"/>
            <a:ext cx="205848" cy="1588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86E6AE-6B43-4D84-8543-8D9337726148}"/>
              </a:ext>
            </a:extLst>
          </p:cNvPr>
          <p:cNvCxnSpPr>
            <a:cxnSpLocks/>
          </p:cNvCxnSpPr>
          <p:nvPr/>
        </p:nvCxnSpPr>
        <p:spPr>
          <a:xfrm flipV="1">
            <a:off x="7404564" y="1067116"/>
            <a:ext cx="127331" cy="1619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4B870B9-335F-4CA5-8569-D52AE763F8E1}"/>
              </a:ext>
            </a:extLst>
          </p:cNvPr>
          <p:cNvCxnSpPr>
            <a:cxnSpLocks/>
          </p:cNvCxnSpPr>
          <p:nvPr/>
        </p:nvCxnSpPr>
        <p:spPr>
          <a:xfrm>
            <a:off x="6978848" y="1070612"/>
            <a:ext cx="29644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AC98D8E-7A79-49E5-B8AD-0DCC5D3B5126}"/>
              </a:ext>
            </a:extLst>
          </p:cNvPr>
          <p:cNvCxnSpPr>
            <a:cxnSpLocks/>
          </p:cNvCxnSpPr>
          <p:nvPr/>
        </p:nvCxnSpPr>
        <p:spPr>
          <a:xfrm>
            <a:off x="7074860" y="1070612"/>
            <a:ext cx="29636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0DB469-8129-44BF-9989-F2DDB342D48A}"/>
              </a:ext>
            </a:extLst>
          </p:cNvPr>
          <p:cNvCxnSpPr>
            <a:cxnSpLocks/>
          </p:cNvCxnSpPr>
          <p:nvPr/>
        </p:nvCxnSpPr>
        <p:spPr>
          <a:xfrm flipV="1">
            <a:off x="7494536" y="1055240"/>
            <a:ext cx="199313" cy="24268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B7DFBC9-38FC-4BE8-855F-ED74C4D841D9}"/>
              </a:ext>
            </a:extLst>
          </p:cNvPr>
          <p:cNvSpPr/>
          <p:nvPr/>
        </p:nvSpPr>
        <p:spPr>
          <a:xfrm>
            <a:off x="7785964" y="3360420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AF2611D-4E09-449F-A968-8BD848DE041C}"/>
              </a:ext>
            </a:extLst>
          </p:cNvPr>
          <p:cNvCxnSpPr>
            <a:cxnSpLocks/>
          </p:cNvCxnSpPr>
          <p:nvPr/>
        </p:nvCxnSpPr>
        <p:spPr>
          <a:xfrm>
            <a:off x="8750557" y="1073420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D83FD09-1DD8-45F2-AD71-C8C0A5DCFADA}"/>
              </a:ext>
            </a:extLst>
          </p:cNvPr>
          <p:cNvSpPr txBox="1"/>
          <p:nvPr/>
        </p:nvSpPr>
        <p:spPr>
          <a:xfrm>
            <a:off x="8295385" y="620007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Write-Unlock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CE8A65-2421-45FC-B302-F34F68A0C0AB}"/>
              </a:ext>
            </a:extLst>
          </p:cNvPr>
          <p:cNvCxnSpPr>
            <a:cxnSpLocks/>
          </p:cNvCxnSpPr>
          <p:nvPr/>
        </p:nvCxnSpPr>
        <p:spPr>
          <a:xfrm flipV="1">
            <a:off x="9008834" y="1078885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BD5B896-C8EF-4D2D-8DC8-8D0ADC8BE552}"/>
              </a:ext>
            </a:extLst>
          </p:cNvPr>
          <p:cNvSpPr/>
          <p:nvPr/>
        </p:nvSpPr>
        <p:spPr>
          <a:xfrm>
            <a:off x="4054896" y="1751077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8080E4-C96F-4882-91BA-F317B9983E2A}"/>
              </a:ext>
            </a:extLst>
          </p:cNvPr>
          <p:cNvSpPr/>
          <p:nvPr/>
        </p:nvSpPr>
        <p:spPr>
          <a:xfrm>
            <a:off x="9264433" y="175107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A9EDAEC9-4593-42F6-B812-229D94DD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3890824" y="5274324"/>
            <a:ext cx="189626" cy="24331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559988E8-254C-411B-944E-C7582E9A18ED}"/>
              </a:ext>
            </a:extLst>
          </p:cNvPr>
          <p:cNvSpPr txBox="1"/>
          <p:nvPr/>
        </p:nvSpPr>
        <p:spPr>
          <a:xfrm>
            <a:off x="4224720" y="5216126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6CFBC5-BE9B-413E-909B-5AB8955F0EAB}"/>
              </a:ext>
            </a:extLst>
          </p:cNvPr>
          <p:cNvSpPr txBox="1"/>
          <p:nvPr/>
        </p:nvSpPr>
        <p:spPr>
          <a:xfrm>
            <a:off x="6443287" y="5390388"/>
            <a:ext cx="5496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*Strictly not fault tolerant, no matter how many replicas, for we have only 2 non-atomic update steps/batches, a primary fail will lead to data loss.</a:t>
            </a:r>
          </a:p>
          <a:p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replica updates, as long as they don’t fail, will complete anyway, so </a:t>
            </a: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it’s actually okay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**For strict n-fault-tolerant, 2*(n+1) replicas are required, (n+1) parallel updates in both steps.</a:t>
            </a:r>
          </a:p>
        </p:txBody>
      </p:sp>
      <p:pic>
        <p:nvPicPr>
          <p:cNvPr id="55" name="图片 80">
            <a:extLst>
              <a:ext uri="{FF2B5EF4-FFF2-40B4-BE49-F238E27FC236}">
                <a16:creationId xmlns:a16="http://schemas.microsoft.com/office/drawing/2014/main" id="{D115E84E-B737-412C-A849-8B2B10C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4429642" y="1518021"/>
            <a:ext cx="189626" cy="243316"/>
          </a:xfrm>
          <a:prstGeom prst="rect">
            <a:avLst/>
          </a:prstGeom>
        </p:spPr>
      </p:pic>
      <p:pic>
        <p:nvPicPr>
          <p:cNvPr id="56" name="图片 80">
            <a:extLst>
              <a:ext uri="{FF2B5EF4-FFF2-40B4-BE49-F238E27FC236}">
                <a16:creationId xmlns:a16="http://schemas.microsoft.com/office/drawing/2014/main" id="{F35243D2-905B-4354-AC29-B4F0A259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5940815" y="1518021"/>
            <a:ext cx="189626" cy="2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259</Words>
  <Application>Microsoft Office PowerPoint</Application>
  <PresentationFormat>宽屏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Xiaoguang</dc:creator>
  <cp:lastModifiedBy>Zhu Xiaoguang</cp:lastModifiedBy>
  <cp:revision>223</cp:revision>
  <dcterms:created xsi:type="dcterms:W3CDTF">2022-01-17T07:19:13Z</dcterms:created>
  <dcterms:modified xsi:type="dcterms:W3CDTF">2022-04-12T06:49:05Z</dcterms:modified>
</cp:coreProperties>
</file>