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53" autoAdjust="0"/>
  </p:normalViewPr>
  <p:slideViewPr>
    <p:cSldViewPr snapToGrid="0">
      <p:cViewPr varScale="1">
        <p:scale>
          <a:sx n="104" d="100"/>
          <a:sy n="104" d="100"/>
        </p:scale>
        <p:origin x="14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4CAC3-31B4-48F1-8CBB-A03CD2FA8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DEE4AB-F8E0-4FC3-89BE-A831638B4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15E74-BFAF-4AF9-B5DF-4C4181AD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ADC73-CDA7-46E4-9BFB-F2FD2FC8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C5D11-50E9-47CB-A8BC-42E35904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9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53D54-0773-425E-9975-00ACD490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521DA1-7129-4737-ABEA-99603F952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D5A47-6836-4A40-B615-6511A6B9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FC5FC-CD57-4746-A120-94F1B0AF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A9979-BDF1-4400-B346-E0504151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9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9E660E-4E77-41CD-A074-3174DEF70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486FB-3946-414A-A952-DADD756D7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D8CE3-A7FA-4A26-8457-0A9ACB87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6AF09-FEC1-4A15-A556-A2CDD5A9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0FE9C4-F1BE-4D15-AF84-F52CAD5C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7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D898D-205F-42B1-8EA8-C329AA98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6799C-D2F3-4991-A4C9-A1F6875E4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56883-C65E-4650-9C9B-B3757029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1C4F7-8840-4A57-9C56-A8516689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D62DB-858E-4977-813F-B9E43064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1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13DC-856C-4231-B6AD-3C691294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DEE3F7-8BF0-42E3-A59C-5C6A5EE6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81304-74FF-4337-98F9-79BB8205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EB201-E55B-4725-9380-194A43D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D26E3-03D3-4DDD-B608-B659B437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30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D70B7-118D-40B4-AC0A-3C3D828C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05AA4-8753-4449-8B75-C28547CAF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2B9D92-C7B2-44AB-A310-FAF5CF064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246FA-18A5-4247-BE0A-5148BDA3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5E6F8E-186D-4DF1-BF04-B07E2FF8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653D5B-A600-4E7F-8408-487B71C5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3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8762D-E71B-4612-B5A4-492BBE6D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D3F6F-6D63-40CF-B02C-CFB02049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CB22-4E5D-4098-AAF6-317936E2A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4C0AF6-B0A3-4B6A-9BC7-EC8646212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F373BB-9BD9-4D18-9A7A-BCCD0DD36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B9AE7A-3E24-4800-AA47-B08AE4ED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7DE210-8C48-4C82-A7EE-CBCC44EA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382AF6-F2E9-44F4-801C-3AF57AC2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57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C9871-C985-4B93-8067-89424AEB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7DCC31-E692-43C8-826C-DC1C614A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41EDFC-3DC1-4853-8C3B-39B03F74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AE7F1A-2F87-45E6-8037-4DA0CE00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3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9CBFF5-3049-4C4C-A8A5-49F75249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4BCEDE-B4F0-45A9-AF2F-BA5EC813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C64DE5-1DB5-4F11-96B7-70AD9DDB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4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2EB71-6682-442C-902B-CD2B5504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CA415-3599-47A5-A1F9-B3C7C2A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DBB36-334C-49AD-B08A-05C9E5677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8D28A-69BC-4D53-A701-2576CEBF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C039F9-ADAC-483B-90C0-C416C758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18029-69C0-481B-8CA7-A24E4896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8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87123-64AF-4155-B175-74493134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610369-BC2B-484A-9EF4-74E37CA5D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B48A6-34A9-4B9B-A6ED-013EB0396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44276E-7477-496B-AEDF-2B878197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D1921B-4F35-4422-9900-E6311A42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C0855F-711B-4690-8FBA-2B16E8D0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1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B3F10B-6A7C-40C6-AEFF-9AFE5DA1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9FABC-E328-4A63-BC84-D7B81C97A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31392-21C0-494A-98AB-F829E7898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74694-9742-45AE-917A-66E650B458D2}" type="datetimeFigureOut">
              <a:rPr lang="zh-CN" altLang="en-US" smtClean="0"/>
              <a:t>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1E63C-8D67-4A07-9B9E-A10EFF6C8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411A0-27B0-4C14-B925-093588A4E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1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服务器">
            <a:extLst>
              <a:ext uri="{FF2B5EF4-FFF2-40B4-BE49-F238E27FC236}">
                <a16:creationId xmlns:a16="http://schemas.microsoft.com/office/drawing/2014/main" id="{B79992F2-47B7-4659-9F23-FC0BDAD2A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8419" y="538635"/>
            <a:ext cx="622446" cy="622446"/>
          </a:xfrm>
          <a:prstGeom prst="rect">
            <a:avLst/>
          </a:prstGeom>
        </p:spPr>
      </p:pic>
      <p:pic>
        <p:nvPicPr>
          <p:cNvPr id="5" name="图形 4" descr="监视器">
            <a:extLst>
              <a:ext uri="{FF2B5EF4-FFF2-40B4-BE49-F238E27FC236}">
                <a16:creationId xmlns:a16="http://schemas.microsoft.com/office/drawing/2014/main" id="{5A86ABA0-F86C-4559-AE6E-CD4C19B65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935" y="68406"/>
            <a:ext cx="622446" cy="622446"/>
          </a:xfrm>
          <a:prstGeom prst="rect">
            <a:avLst/>
          </a:prstGeom>
        </p:spPr>
      </p:pic>
      <p:pic>
        <p:nvPicPr>
          <p:cNvPr id="6" name="图形 5" descr="数据库">
            <a:extLst>
              <a:ext uri="{FF2B5EF4-FFF2-40B4-BE49-F238E27FC236}">
                <a16:creationId xmlns:a16="http://schemas.microsoft.com/office/drawing/2014/main" id="{7CAC5993-EA3C-4CCC-929F-4213D09D6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6217" y="393139"/>
            <a:ext cx="622446" cy="62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9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DF3522B2-50C5-4B53-8AA0-22788FD3A30A}"/>
              </a:ext>
            </a:extLst>
          </p:cNvPr>
          <p:cNvSpPr/>
          <p:nvPr/>
        </p:nvSpPr>
        <p:spPr>
          <a:xfrm>
            <a:off x="5702863" y="476794"/>
            <a:ext cx="2499030" cy="5367610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9364CAB2-AE6E-4B8E-A47A-96B70A0793D6}"/>
              </a:ext>
            </a:extLst>
          </p:cNvPr>
          <p:cNvSpPr/>
          <p:nvPr/>
        </p:nvSpPr>
        <p:spPr>
          <a:xfrm>
            <a:off x="3362035" y="3807752"/>
            <a:ext cx="3842329" cy="2036651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Gestalt Cluster</a:t>
            </a:r>
            <a:endParaRPr lang="zh-CN" altLang="en-US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984BAF87-7970-4BD4-805F-C5059A9C26ED}"/>
              </a:ext>
            </a:extLst>
          </p:cNvPr>
          <p:cNvGrpSpPr/>
          <p:nvPr/>
        </p:nvGrpSpPr>
        <p:grpSpPr>
          <a:xfrm>
            <a:off x="3458567" y="3911300"/>
            <a:ext cx="1903550" cy="1517266"/>
            <a:chOff x="3606541" y="3969134"/>
            <a:chExt cx="1903550" cy="1517266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755AA4F3-357C-414D-B959-4991B9F20C57}"/>
                </a:ext>
              </a:extLst>
            </p:cNvPr>
            <p:cNvSpPr/>
            <p:nvPr/>
          </p:nvSpPr>
          <p:spPr>
            <a:xfrm>
              <a:off x="3796487" y="3969134"/>
              <a:ext cx="1713604" cy="13669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16B694F8-D3E4-41AE-9505-C060215C3FDF}"/>
                </a:ext>
              </a:extLst>
            </p:cNvPr>
            <p:cNvSpPr/>
            <p:nvPr/>
          </p:nvSpPr>
          <p:spPr>
            <a:xfrm>
              <a:off x="3694887" y="4044276"/>
              <a:ext cx="1713604" cy="13669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563C7C1-BC9F-4F2D-BA73-F2B6A7A8C8AE}"/>
                </a:ext>
              </a:extLst>
            </p:cNvPr>
            <p:cNvSpPr/>
            <p:nvPr/>
          </p:nvSpPr>
          <p:spPr>
            <a:xfrm>
              <a:off x="3606541" y="4119418"/>
              <a:ext cx="1713604" cy="13669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Monitors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B78B340-0BA3-43B7-B929-7B3B4F70654B}"/>
                </a:ext>
              </a:extLst>
            </p:cNvPr>
            <p:cNvSpPr/>
            <p:nvPr/>
          </p:nvSpPr>
          <p:spPr>
            <a:xfrm>
              <a:off x="3689668" y="4387154"/>
              <a:ext cx="1547350" cy="1025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Gestalt Cluster Mgmt.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155C989-8211-4C5E-9A9D-139402109F42}"/>
                </a:ext>
              </a:extLst>
            </p:cNvPr>
            <p:cNvSpPr/>
            <p:nvPr/>
          </p:nvSpPr>
          <p:spPr>
            <a:xfrm>
              <a:off x="3772795" y="4675851"/>
              <a:ext cx="1381096" cy="288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Topology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1802E1F-05AB-45D2-903D-6D2BB6DE6DBC}"/>
                </a:ext>
              </a:extLst>
            </p:cNvPr>
            <p:cNvSpPr/>
            <p:nvPr/>
          </p:nvSpPr>
          <p:spPr>
            <a:xfrm>
              <a:off x="3772795" y="5048533"/>
              <a:ext cx="1381096" cy="288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Monitoring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F1CCACD6-2A71-4112-8BB0-3453E7C8D767}"/>
              </a:ext>
            </a:extLst>
          </p:cNvPr>
          <p:cNvGrpSpPr/>
          <p:nvPr/>
        </p:nvGrpSpPr>
        <p:grpSpPr>
          <a:xfrm>
            <a:off x="2986121" y="630428"/>
            <a:ext cx="2149065" cy="2888627"/>
            <a:chOff x="2986121" y="630428"/>
            <a:chExt cx="2149065" cy="2888627"/>
          </a:xfrm>
        </p:grpSpPr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B3057FE1-C6FA-45C9-84A9-6C30524E66BE}"/>
                </a:ext>
              </a:extLst>
            </p:cNvPr>
            <p:cNvSpPr/>
            <p:nvPr/>
          </p:nvSpPr>
          <p:spPr>
            <a:xfrm>
              <a:off x="3179852" y="630428"/>
              <a:ext cx="1955334" cy="2697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1C0FA0D3-B60B-4FD0-87BF-0BFE97C256FA}"/>
                </a:ext>
              </a:extLst>
            </p:cNvPr>
            <p:cNvSpPr/>
            <p:nvPr/>
          </p:nvSpPr>
          <p:spPr>
            <a:xfrm>
              <a:off x="3078252" y="722575"/>
              <a:ext cx="1955334" cy="2697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A9F6762-04DB-4C2E-869E-6DFD1299E899}"/>
                </a:ext>
              </a:extLst>
            </p:cNvPr>
            <p:cNvSpPr/>
            <p:nvPr/>
          </p:nvSpPr>
          <p:spPr>
            <a:xfrm>
              <a:off x="2986121" y="822036"/>
              <a:ext cx="1955334" cy="2697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BD13CD8-AE59-471A-8E85-FD2D8EC1E72C}"/>
                </a:ext>
              </a:extLst>
            </p:cNvPr>
            <p:cNvSpPr/>
            <p:nvPr/>
          </p:nvSpPr>
          <p:spPr>
            <a:xfrm>
              <a:off x="3080491" y="1112836"/>
              <a:ext cx="1766594" cy="288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5D024B76-AA33-407D-B125-671F903899FB}"/>
                </a:ext>
              </a:extLst>
            </p:cNvPr>
            <p:cNvGrpSpPr/>
            <p:nvPr/>
          </p:nvGrpSpPr>
          <p:grpSpPr>
            <a:xfrm>
              <a:off x="3078255" y="1819433"/>
              <a:ext cx="1768831" cy="1607300"/>
              <a:chOff x="1076461" y="1481487"/>
              <a:chExt cx="1768831" cy="1607300"/>
            </a:xfrm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0659A762-93AC-4137-9692-521CD945936A}"/>
                  </a:ext>
                </a:extLst>
              </p:cNvPr>
              <p:cNvSpPr/>
              <p:nvPr/>
            </p:nvSpPr>
            <p:spPr>
              <a:xfrm>
                <a:off x="1257180" y="1481487"/>
                <a:ext cx="1588112" cy="14385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889E3D45-174E-4B68-AF87-5D9B7D15942D}"/>
                  </a:ext>
                </a:extLst>
              </p:cNvPr>
              <p:cNvSpPr/>
              <p:nvPr/>
            </p:nvSpPr>
            <p:spPr>
              <a:xfrm>
                <a:off x="1165457" y="1566217"/>
                <a:ext cx="1588112" cy="14385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12244BC-C07B-4705-92F9-08A432A58E1B}"/>
                  </a:ext>
                </a:extLst>
              </p:cNvPr>
              <p:cNvSpPr/>
              <p:nvPr/>
            </p:nvSpPr>
            <p:spPr>
              <a:xfrm>
                <a:off x="1076461" y="1650201"/>
                <a:ext cx="1588112" cy="14385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Gestalt Client Library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7551A05-7F2D-49D9-B816-BA305F424080}"/>
                  </a:ext>
                </a:extLst>
              </p:cNvPr>
              <p:cNvSpPr/>
              <p:nvPr/>
            </p:nvSpPr>
            <p:spPr>
              <a:xfrm>
                <a:off x="1168825" y="1972288"/>
                <a:ext cx="1403384" cy="288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RDMA Conn. Pool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576970E-1A4B-489E-BB99-509686F62D94}"/>
                  </a:ext>
                </a:extLst>
              </p:cNvPr>
              <p:cNvSpPr/>
              <p:nvPr/>
            </p:nvSpPr>
            <p:spPr>
              <a:xfrm>
                <a:off x="1168825" y="2344970"/>
                <a:ext cx="1403384" cy="288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Locator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8339D9A-9342-4F75-95C4-1C50BEFF39FD}"/>
                  </a:ext>
                </a:extLst>
              </p:cNvPr>
              <p:cNvSpPr/>
              <p:nvPr/>
            </p:nvSpPr>
            <p:spPr>
              <a:xfrm>
                <a:off x="1168825" y="2717652"/>
                <a:ext cx="1403384" cy="288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I/O Interface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B5F11934-30C5-4343-BA58-55D19C05E82F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3962672" y="1401534"/>
              <a:ext cx="1116" cy="4928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15FD7C7-5F00-4ACF-AA95-0EB27E066B84}"/>
                </a:ext>
              </a:extLst>
            </p:cNvPr>
            <p:cNvCxnSpPr>
              <a:cxnSpLocks/>
              <a:endCxn id="137" idx="0"/>
            </p:cNvCxnSpPr>
            <p:nvPr/>
          </p:nvCxnSpPr>
          <p:spPr>
            <a:xfrm>
              <a:off x="4053030" y="1401534"/>
              <a:ext cx="0" cy="4178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F628EB07-F7A9-4498-9CE7-A9113B0993E5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872311" y="1401534"/>
              <a:ext cx="0" cy="5866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2AC259E-C583-4F2F-8B64-FF128E4C3A06}"/>
                </a:ext>
              </a:extLst>
            </p:cNvPr>
            <p:cNvSpPr txBox="1"/>
            <p:nvPr/>
          </p:nvSpPr>
          <p:spPr>
            <a:xfrm>
              <a:off x="4063596" y="1547124"/>
              <a:ext cx="7649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Per-Thread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9003DA59-6088-413B-BD7B-EBC7BD6597B2}"/>
              </a:ext>
            </a:extLst>
          </p:cNvPr>
          <p:cNvGrpSpPr/>
          <p:nvPr/>
        </p:nvGrpSpPr>
        <p:grpSpPr>
          <a:xfrm>
            <a:off x="5783273" y="606214"/>
            <a:ext cx="2336800" cy="5050816"/>
            <a:chOff x="6511636" y="630767"/>
            <a:chExt cx="2336800" cy="5050816"/>
          </a:xfrm>
        </p:grpSpPr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2DE3C44A-048C-4E6A-832C-C80EE5627B34}"/>
                </a:ext>
              </a:extLst>
            </p:cNvPr>
            <p:cNvSpPr/>
            <p:nvPr/>
          </p:nvSpPr>
          <p:spPr>
            <a:xfrm>
              <a:off x="6511636" y="630767"/>
              <a:ext cx="2336800" cy="4735560"/>
            </a:xfrm>
            <a:prstGeom prst="roundRect">
              <a:avLst>
                <a:gd name="adj" fmla="val 645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FC4302A1-27F7-4E50-9E30-9EA11BD321DD}"/>
                </a:ext>
              </a:extLst>
            </p:cNvPr>
            <p:cNvGrpSpPr/>
            <p:nvPr/>
          </p:nvGrpSpPr>
          <p:grpSpPr>
            <a:xfrm>
              <a:off x="6602809" y="729820"/>
              <a:ext cx="2139410" cy="4537504"/>
              <a:chOff x="6602809" y="729820"/>
              <a:chExt cx="2139410" cy="4537504"/>
            </a:xfrm>
          </p:grpSpPr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6DFCB81C-2742-4E97-BC04-1943FB4FABE7}"/>
                  </a:ext>
                </a:extLst>
              </p:cNvPr>
              <p:cNvSpPr/>
              <p:nvPr/>
            </p:nvSpPr>
            <p:spPr>
              <a:xfrm>
                <a:off x="6792155" y="729820"/>
                <a:ext cx="1950064" cy="4352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A9987ED-F747-463C-9324-EA5BE9BC7F9E}"/>
                  </a:ext>
                </a:extLst>
              </p:cNvPr>
              <p:cNvSpPr/>
              <p:nvPr/>
            </p:nvSpPr>
            <p:spPr>
              <a:xfrm>
                <a:off x="6697482" y="824667"/>
                <a:ext cx="1950064" cy="4352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707E3F4-730B-44F1-A638-D43B2792A7B3}"/>
                  </a:ext>
                </a:extLst>
              </p:cNvPr>
              <p:cNvSpPr/>
              <p:nvPr/>
            </p:nvSpPr>
            <p:spPr>
              <a:xfrm>
                <a:off x="6602809" y="914863"/>
                <a:ext cx="1950064" cy="4352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Storage Nodes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E2F29A5-40BB-46AB-8185-19E40704E780}"/>
                  </a:ext>
                </a:extLst>
              </p:cNvPr>
              <p:cNvSpPr/>
              <p:nvPr/>
            </p:nvSpPr>
            <p:spPr>
              <a:xfrm>
                <a:off x="6697482" y="1236953"/>
                <a:ext cx="1760718" cy="23292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Gestalt Server Process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AB8771D-B3FB-4BE2-B29C-7A89A9283216}"/>
                  </a:ext>
                </a:extLst>
              </p:cNvPr>
              <p:cNvSpPr/>
              <p:nvPr/>
            </p:nvSpPr>
            <p:spPr>
              <a:xfrm>
                <a:off x="6806009" y="1525650"/>
                <a:ext cx="1543664" cy="2886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 Heartbeat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2303C10-77D2-49ED-B251-7360985C9237}"/>
                  </a:ext>
                </a:extLst>
              </p:cNvPr>
              <p:cNvSpPr/>
              <p:nvPr/>
            </p:nvSpPr>
            <p:spPr>
              <a:xfrm>
                <a:off x="6806009" y="1898332"/>
                <a:ext cx="1543664" cy="2886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RDMA Conn. Mgmt.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8322A3-8082-4BB8-A93F-FEDB1BDEDDB4}"/>
                  </a:ext>
                </a:extLst>
              </p:cNvPr>
              <p:cNvSpPr/>
              <p:nvPr/>
            </p:nvSpPr>
            <p:spPr>
              <a:xfrm>
                <a:off x="6806009" y="3182065"/>
                <a:ext cx="1543664" cy="2886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 Allocation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850C384-944C-4C48-9D4E-BE9FF3092F7A}"/>
                  </a:ext>
                </a:extLst>
              </p:cNvPr>
              <p:cNvSpPr/>
              <p:nvPr/>
            </p:nvSpPr>
            <p:spPr>
              <a:xfrm>
                <a:off x="6806009" y="2273433"/>
                <a:ext cx="1543664" cy="8379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Bucket Migration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0C13F84-9C87-46F3-A444-C520532F4A4F}"/>
                  </a:ext>
                </a:extLst>
              </p:cNvPr>
              <p:cNvSpPr/>
              <p:nvPr/>
            </p:nvSpPr>
            <p:spPr>
              <a:xfrm>
                <a:off x="6907609" y="2586689"/>
                <a:ext cx="1340464" cy="43360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Gestalt Client</a:t>
                </a:r>
              </a:p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Library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363351B-132D-4583-B190-60CD60C7325D}"/>
                  </a:ext>
                </a:extLst>
              </p:cNvPr>
              <p:cNvSpPr/>
              <p:nvPr/>
            </p:nvSpPr>
            <p:spPr>
              <a:xfrm>
                <a:off x="6697482" y="3781571"/>
                <a:ext cx="1760718" cy="139555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Mapped PM Space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6274FD7C-B670-4B9B-AF7F-74E40A2022E3}"/>
                  </a:ext>
                </a:extLst>
              </p:cNvPr>
              <p:cNvCxnSpPr>
                <a:cxnSpLocks/>
                <a:stCxn id="38" idx="2"/>
                <a:endCxn id="69" idx="0"/>
              </p:cNvCxnSpPr>
              <p:nvPr/>
            </p:nvCxnSpPr>
            <p:spPr>
              <a:xfrm>
                <a:off x="7577841" y="3470763"/>
                <a:ext cx="0" cy="31080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69830BD5-681B-428E-AB63-404D3912C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8059" y="3470763"/>
                <a:ext cx="0" cy="31080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DE7139FD-400B-4116-8C90-BD1C6E25B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8386" y="3470763"/>
                <a:ext cx="0" cy="31080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2DEE790-A513-4FAB-BA27-E99A6FCB8876}"/>
                  </a:ext>
                </a:extLst>
              </p:cNvPr>
              <p:cNvSpPr/>
              <p:nvPr/>
            </p:nvSpPr>
            <p:spPr>
              <a:xfrm>
                <a:off x="6806012" y="4093888"/>
                <a:ext cx="1543658" cy="288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Bucket Replica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D549B60-5A73-467A-89FF-55B9693C88E4}"/>
                  </a:ext>
                </a:extLst>
              </p:cNvPr>
              <p:cNvSpPr/>
              <p:nvPr/>
            </p:nvSpPr>
            <p:spPr>
              <a:xfrm>
                <a:off x="6806012" y="4464929"/>
                <a:ext cx="1543658" cy="1611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60BE7CD-EA1E-477F-9479-2271FE8D7236}"/>
                  </a:ext>
                </a:extLst>
              </p:cNvPr>
              <p:cNvSpPr/>
              <p:nvPr/>
            </p:nvSpPr>
            <p:spPr>
              <a:xfrm>
                <a:off x="6806012" y="4708250"/>
                <a:ext cx="1543658" cy="1611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3E2B139-6E6C-4EB6-B73F-3227271DD3A9}"/>
                  </a:ext>
                </a:extLst>
              </p:cNvPr>
              <p:cNvSpPr txBox="1"/>
              <p:nvPr/>
            </p:nvSpPr>
            <p:spPr>
              <a:xfrm>
                <a:off x="7440801" y="4929609"/>
                <a:ext cx="369332" cy="20774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2DB2B8CB-13AF-495B-966E-D654887128E1}"/>
                </a:ext>
              </a:extLst>
            </p:cNvPr>
            <p:cNvSpPr txBox="1"/>
            <p:nvPr/>
          </p:nvSpPr>
          <p:spPr>
            <a:xfrm>
              <a:off x="6533728" y="5404584"/>
              <a:ext cx="22926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Pooled PM with RDMA Network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F5178065-86F0-426D-885F-BD9DE1FBD386}"/>
              </a:ext>
            </a:extLst>
          </p:cNvPr>
          <p:cNvCxnSpPr>
            <a:cxnSpLocks/>
            <a:stCxn id="23" idx="1"/>
            <a:endCxn id="18" idx="1"/>
          </p:cNvCxnSpPr>
          <p:nvPr/>
        </p:nvCxnSpPr>
        <p:spPr>
          <a:xfrm rot="10800000">
            <a:off x="3170619" y="2827266"/>
            <a:ext cx="454202" cy="1935101"/>
          </a:xfrm>
          <a:prstGeom prst="curvedConnector3">
            <a:avLst>
              <a:gd name="adj1" fmla="val 1788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46F26A66-04B6-426E-98D0-B2E05148A23B}"/>
              </a:ext>
            </a:extLst>
          </p:cNvPr>
          <p:cNvCxnSpPr>
            <a:cxnSpLocks/>
            <a:stCxn id="27" idx="3"/>
            <a:endCxn id="76" idx="1"/>
          </p:cNvCxnSpPr>
          <p:nvPr/>
        </p:nvCxnSpPr>
        <p:spPr>
          <a:xfrm>
            <a:off x="4574003" y="3199947"/>
            <a:ext cx="1503646" cy="1013737"/>
          </a:xfrm>
          <a:prstGeom prst="curvedConnector3">
            <a:avLst>
              <a:gd name="adj1" fmla="val 733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B341D34A-D14F-478A-9CD5-347E246B2BA3}"/>
              </a:ext>
            </a:extLst>
          </p:cNvPr>
          <p:cNvSpPr txBox="1"/>
          <p:nvPr/>
        </p:nvSpPr>
        <p:spPr>
          <a:xfrm>
            <a:off x="2885723" y="3603621"/>
            <a:ext cx="1208664" cy="15388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indent="-457200"/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cluster topology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0E991806-2C6D-464B-B0C6-9495C88B6298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 flipV="1">
            <a:off x="4574003" y="2018128"/>
            <a:ext cx="1503643" cy="436455"/>
          </a:xfrm>
          <a:prstGeom prst="curvedConnector3">
            <a:avLst>
              <a:gd name="adj1" fmla="val 7641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92B7D65F-1DE5-45BA-9CA6-8CF5B7429906}"/>
              </a:ext>
            </a:extLst>
          </p:cNvPr>
          <p:cNvCxnSpPr>
            <a:cxnSpLocks/>
            <a:stCxn id="18" idx="3"/>
            <a:endCxn id="38" idx="1"/>
          </p:cNvCxnSpPr>
          <p:nvPr/>
        </p:nvCxnSpPr>
        <p:spPr>
          <a:xfrm>
            <a:off x="4574003" y="2827265"/>
            <a:ext cx="1503643" cy="474596"/>
          </a:xfrm>
          <a:prstGeom prst="curvedConnector3">
            <a:avLst>
              <a:gd name="adj1" fmla="val 162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E22C635A-6B21-4B03-A21E-CBF49B29F26B}"/>
              </a:ext>
            </a:extLst>
          </p:cNvPr>
          <p:cNvSpPr txBox="1"/>
          <p:nvPr/>
        </p:nvSpPr>
        <p:spPr>
          <a:xfrm>
            <a:off x="4964626" y="3469837"/>
            <a:ext cx="660437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one-sided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RDMA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AD1D874-D925-438F-8FB3-7E7EB62F36DA}"/>
              </a:ext>
            </a:extLst>
          </p:cNvPr>
          <p:cNvSpPr txBox="1"/>
          <p:nvPr/>
        </p:nvSpPr>
        <p:spPr>
          <a:xfrm>
            <a:off x="4936519" y="2768840"/>
            <a:ext cx="721351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indent="-457200"/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bucket</a:t>
            </a:r>
          </a:p>
          <a:p>
            <a:pPr indent="-457200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placement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C8CCAA7-F92F-47AA-A14E-DAAF016B4B20}"/>
              </a:ext>
            </a:extLst>
          </p:cNvPr>
          <p:cNvSpPr txBox="1"/>
          <p:nvPr/>
        </p:nvSpPr>
        <p:spPr>
          <a:xfrm>
            <a:off x="4913683" y="1955634"/>
            <a:ext cx="746999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indent="-457200"/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</a:t>
            </a:r>
          </a:p>
          <a:p>
            <a:pPr indent="-457200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RDMA RC</a:t>
            </a:r>
          </a:p>
        </p:txBody>
      </p:sp>
    </p:spTree>
    <p:extLst>
      <p:ext uri="{BB962C8B-B14F-4D97-AF65-F5344CB8AC3E}">
        <p14:creationId xmlns:p14="http://schemas.microsoft.com/office/powerpoint/2010/main" val="132165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00B3582-5D48-41E2-93F3-99E5E3DD0879}"/>
              </a:ext>
            </a:extLst>
          </p:cNvPr>
          <p:cNvCxnSpPr>
            <a:cxnSpLocks/>
          </p:cNvCxnSpPr>
          <p:nvPr/>
        </p:nvCxnSpPr>
        <p:spPr>
          <a:xfrm>
            <a:off x="2322576" y="1069848"/>
            <a:ext cx="9537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233E9E8-BF5F-4F55-9E0E-84EFE6089156}"/>
              </a:ext>
            </a:extLst>
          </p:cNvPr>
          <p:cNvSpPr txBox="1"/>
          <p:nvPr/>
        </p:nvSpPr>
        <p:spPr>
          <a:xfrm>
            <a:off x="1289615" y="88518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82C749-52C1-4B59-A363-A99A7D0D0D09}"/>
              </a:ext>
            </a:extLst>
          </p:cNvPr>
          <p:cNvSpPr txBox="1"/>
          <p:nvPr/>
        </p:nvSpPr>
        <p:spPr>
          <a:xfrm>
            <a:off x="347049" y="169873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Replica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DD1E56-BADB-47BB-B8D4-C70D0BEF123D}"/>
              </a:ext>
            </a:extLst>
          </p:cNvPr>
          <p:cNvSpPr txBox="1"/>
          <p:nvPr/>
        </p:nvSpPr>
        <p:spPr>
          <a:xfrm>
            <a:off x="744020" y="249807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Replica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761FCA-DA2C-4185-9864-6F09D30C9A69}"/>
              </a:ext>
            </a:extLst>
          </p:cNvPr>
          <p:cNvSpPr txBox="1"/>
          <p:nvPr/>
        </p:nvSpPr>
        <p:spPr>
          <a:xfrm>
            <a:off x="782492" y="329741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3rd Replica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555AE2C-7474-452A-94C8-61451B3D2BF6}"/>
              </a:ext>
            </a:extLst>
          </p:cNvPr>
          <p:cNvCxnSpPr>
            <a:cxnSpLocks/>
          </p:cNvCxnSpPr>
          <p:nvPr/>
        </p:nvCxnSpPr>
        <p:spPr>
          <a:xfrm>
            <a:off x="2322576" y="1883664"/>
            <a:ext cx="9537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82841C0-78B1-4704-8BCE-007465D0C817}"/>
              </a:ext>
            </a:extLst>
          </p:cNvPr>
          <p:cNvCxnSpPr>
            <a:cxnSpLocks/>
          </p:cNvCxnSpPr>
          <p:nvPr/>
        </p:nvCxnSpPr>
        <p:spPr>
          <a:xfrm>
            <a:off x="2322576" y="2679192"/>
            <a:ext cx="9537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6BFB147-32D5-4DB0-8AD9-CC2687CB84C5}"/>
              </a:ext>
            </a:extLst>
          </p:cNvPr>
          <p:cNvCxnSpPr>
            <a:cxnSpLocks/>
          </p:cNvCxnSpPr>
          <p:nvPr/>
        </p:nvCxnSpPr>
        <p:spPr>
          <a:xfrm>
            <a:off x="2322576" y="3482078"/>
            <a:ext cx="9537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B0B391B-38C4-44DF-BC67-5111854DDE5E}"/>
              </a:ext>
            </a:extLst>
          </p:cNvPr>
          <p:cNvCxnSpPr>
            <a:cxnSpLocks/>
          </p:cNvCxnSpPr>
          <p:nvPr/>
        </p:nvCxnSpPr>
        <p:spPr>
          <a:xfrm>
            <a:off x="3572850" y="1078992"/>
            <a:ext cx="148363" cy="810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FF46054-8B99-4A52-8738-84FB9E221A8A}"/>
              </a:ext>
            </a:extLst>
          </p:cNvPr>
          <p:cNvSpPr txBox="1"/>
          <p:nvPr/>
        </p:nvSpPr>
        <p:spPr>
          <a:xfrm>
            <a:off x="3117678" y="625579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Write-Lock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B0B2E9-E4AC-46EC-A563-6FC289BF439B}"/>
              </a:ext>
            </a:extLst>
          </p:cNvPr>
          <p:cNvCxnSpPr>
            <a:cxnSpLocks/>
          </p:cNvCxnSpPr>
          <p:nvPr/>
        </p:nvCxnSpPr>
        <p:spPr>
          <a:xfrm>
            <a:off x="4975502" y="1077530"/>
            <a:ext cx="191340" cy="813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B7B0106-3658-40C8-8F2D-CC98393C882C}"/>
              </a:ext>
            </a:extLst>
          </p:cNvPr>
          <p:cNvSpPr txBox="1"/>
          <p:nvPr/>
        </p:nvSpPr>
        <p:spPr>
          <a:xfrm>
            <a:off x="4484187" y="62557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Update-Primary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51CBB24-0E86-4CA6-8722-512A5202BA72}"/>
              </a:ext>
            </a:extLst>
          </p:cNvPr>
          <p:cNvCxnSpPr>
            <a:cxnSpLocks/>
          </p:cNvCxnSpPr>
          <p:nvPr/>
        </p:nvCxnSpPr>
        <p:spPr>
          <a:xfrm>
            <a:off x="5768465" y="4941331"/>
            <a:ext cx="5866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DE3A2C6-A445-4507-BE38-43A3F63D2FB4}"/>
              </a:ext>
            </a:extLst>
          </p:cNvPr>
          <p:cNvSpPr txBox="1"/>
          <p:nvPr/>
        </p:nvSpPr>
        <p:spPr>
          <a:xfrm>
            <a:off x="6443287" y="475666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6F27312-3D55-41B0-BD06-1899C883C650}"/>
              </a:ext>
            </a:extLst>
          </p:cNvPr>
          <p:cNvCxnSpPr>
            <a:cxnSpLocks/>
          </p:cNvCxnSpPr>
          <p:nvPr/>
        </p:nvCxnSpPr>
        <p:spPr>
          <a:xfrm>
            <a:off x="5768465" y="4497062"/>
            <a:ext cx="5866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DC4A300-CD4C-40C8-849E-F6F6595AE172}"/>
              </a:ext>
            </a:extLst>
          </p:cNvPr>
          <p:cNvSpPr txBox="1"/>
          <p:nvPr/>
        </p:nvSpPr>
        <p:spPr>
          <a:xfrm>
            <a:off x="6443287" y="4312396"/>
            <a:ext cx="171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One-sided Verbs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4B8D78C-6E26-49CF-9F83-3878A5259CD5}"/>
              </a:ext>
            </a:extLst>
          </p:cNvPr>
          <p:cNvCxnSpPr>
            <a:cxnSpLocks/>
          </p:cNvCxnSpPr>
          <p:nvPr/>
        </p:nvCxnSpPr>
        <p:spPr>
          <a:xfrm>
            <a:off x="5071514" y="1077530"/>
            <a:ext cx="191340" cy="813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2BF28CC-04D7-47AC-BBCF-463E351AA3BC}"/>
              </a:ext>
            </a:extLst>
          </p:cNvPr>
          <p:cNvSpPr txBox="1"/>
          <p:nvPr/>
        </p:nvSpPr>
        <p:spPr>
          <a:xfrm>
            <a:off x="9268783" y="4299680"/>
            <a:ext cx="165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Write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FCFF264-A85F-4EDB-8E3D-D5B90B5B425F}"/>
              </a:ext>
            </a:extLst>
          </p:cNvPr>
          <p:cNvGrpSpPr/>
          <p:nvPr/>
        </p:nvGrpSpPr>
        <p:grpSpPr>
          <a:xfrm>
            <a:off x="8593961" y="4431268"/>
            <a:ext cx="586615" cy="106156"/>
            <a:chOff x="4424297" y="4610362"/>
            <a:chExt cx="586615" cy="106156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7A577B2-83A6-4491-B6EB-590EA24A55DB}"/>
                </a:ext>
              </a:extLst>
            </p:cNvPr>
            <p:cNvCxnSpPr>
              <a:cxnSpLocks/>
            </p:cNvCxnSpPr>
            <p:nvPr/>
          </p:nvCxnSpPr>
          <p:spPr>
            <a:xfrm>
              <a:off x="4424297" y="4610362"/>
              <a:ext cx="5866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9CF750C-85BD-4E5A-8CBE-29619D5624D8}"/>
                </a:ext>
              </a:extLst>
            </p:cNvPr>
            <p:cNvCxnSpPr>
              <a:cxnSpLocks/>
            </p:cNvCxnSpPr>
            <p:nvPr/>
          </p:nvCxnSpPr>
          <p:spPr>
            <a:xfrm>
              <a:off x="4424297" y="4716518"/>
              <a:ext cx="5866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DB0A00C4-D63F-4FA9-988B-CE6A7406650C}"/>
              </a:ext>
            </a:extLst>
          </p:cNvPr>
          <p:cNvSpPr/>
          <p:nvPr/>
        </p:nvSpPr>
        <p:spPr>
          <a:xfrm>
            <a:off x="3834761" y="4375404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CC95128-BDCB-46AB-976B-0446BF3BCE57}"/>
              </a:ext>
            </a:extLst>
          </p:cNvPr>
          <p:cNvSpPr txBox="1"/>
          <p:nvPr/>
        </p:nvSpPr>
        <p:spPr>
          <a:xfrm>
            <a:off x="4224720" y="429968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6746869-E49A-4743-B713-B288F876679D}"/>
              </a:ext>
            </a:extLst>
          </p:cNvPr>
          <p:cNvSpPr/>
          <p:nvPr/>
        </p:nvSpPr>
        <p:spPr>
          <a:xfrm>
            <a:off x="3834761" y="4833627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8FA3B13-EA68-4E0E-87FD-643434BC33A8}"/>
              </a:ext>
            </a:extLst>
          </p:cNvPr>
          <p:cNvSpPr txBox="1"/>
          <p:nvPr/>
        </p:nvSpPr>
        <p:spPr>
          <a:xfrm>
            <a:off x="4224720" y="475790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6691B98-A686-4D13-BFD7-378524A23D81}"/>
              </a:ext>
            </a:extLst>
          </p:cNvPr>
          <p:cNvSpPr/>
          <p:nvPr/>
        </p:nvSpPr>
        <p:spPr>
          <a:xfrm>
            <a:off x="2546316" y="944405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FA07AA-A82E-43C7-B33B-77D82D65D97F}"/>
              </a:ext>
            </a:extLst>
          </p:cNvPr>
          <p:cNvSpPr/>
          <p:nvPr/>
        </p:nvSpPr>
        <p:spPr>
          <a:xfrm>
            <a:off x="2546028" y="1762006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41AB619-B49E-4C30-ABA4-8CD8E76B5468}"/>
              </a:ext>
            </a:extLst>
          </p:cNvPr>
          <p:cNvSpPr/>
          <p:nvPr/>
        </p:nvSpPr>
        <p:spPr>
          <a:xfrm>
            <a:off x="2546028" y="2557534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580F898-5F13-4A7D-9C8B-F53F637A0C21}"/>
              </a:ext>
            </a:extLst>
          </p:cNvPr>
          <p:cNvSpPr/>
          <p:nvPr/>
        </p:nvSpPr>
        <p:spPr>
          <a:xfrm>
            <a:off x="2546028" y="3360420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291A77A-E2B9-43AC-9489-AEC8F428F694}"/>
              </a:ext>
            </a:extLst>
          </p:cNvPr>
          <p:cNvSpPr/>
          <p:nvPr/>
        </p:nvSpPr>
        <p:spPr>
          <a:xfrm>
            <a:off x="5563764" y="1760434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E1FCCD5-EC5A-4ED8-A974-A6D7C707CE83}"/>
              </a:ext>
            </a:extLst>
          </p:cNvPr>
          <p:cNvCxnSpPr>
            <a:cxnSpLocks/>
          </p:cNvCxnSpPr>
          <p:nvPr/>
        </p:nvCxnSpPr>
        <p:spPr>
          <a:xfrm flipV="1">
            <a:off x="3831127" y="1084457"/>
            <a:ext cx="106227" cy="8047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D617E9F-EB7E-4D8B-8FD8-4B9F98B26F75}"/>
              </a:ext>
            </a:extLst>
          </p:cNvPr>
          <p:cNvCxnSpPr>
            <a:cxnSpLocks/>
          </p:cNvCxnSpPr>
          <p:nvPr/>
        </p:nvCxnSpPr>
        <p:spPr>
          <a:xfrm flipV="1">
            <a:off x="5397766" y="1055240"/>
            <a:ext cx="106227" cy="8047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2518BAA-0DC5-4B9D-A8B4-C19F4803DC14}"/>
              </a:ext>
            </a:extLst>
          </p:cNvPr>
          <p:cNvSpPr txBox="1"/>
          <p:nvPr/>
        </p:nvSpPr>
        <p:spPr>
          <a:xfrm>
            <a:off x="6355080" y="62557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Update-Replicas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019BCC-A669-4614-8207-57EAA362AFA3}"/>
              </a:ext>
            </a:extLst>
          </p:cNvPr>
          <p:cNvSpPr/>
          <p:nvPr/>
        </p:nvSpPr>
        <p:spPr>
          <a:xfrm>
            <a:off x="7788691" y="2556195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3531120-0210-4C63-9D3A-EB0F4D1D7D8D}"/>
              </a:ext>
            </a:extLst>
          </p:cNvPr>
          <p:cNvCxnSpPr>
            <a:cxnSpLocks/>
          </p:cNvCxnSpPr>
          <p:nvPr/>
        </p:nvCxnSpPr>
        <p:spPr>
          <a:xfrm>
            <a:off x="8593961" y="4941331"/>
            <a:ext cx="5866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7883689-F70B-42A0-AC52-99DBD95E9161}"/>
              </a:ext>
            </a:extLst>
          </p:cNvPr>
          <p:cNvSpPr txBox="1"/>
          <p:nvPr/>
        </p:nvSpPr>
        <p:spPr>
          <a:xfrm>
            <a:off x="9268783" y="47566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F37D0B8-6EFA-4EC8-AB55-3D3CB6055706}"/>
              </a:ext>
            </a:extLst>
          </p:cNvPr>
          <p:cNvCxnSpPr>
            <a:cxnSpLocks/>
          </p:cNvCxnSpPr>
          <p:nvPr/>
        </p:nvCxnSpPr>
        <p:spPr>
          <a:xfrm>
            <a:off x="6677043" y="1089244"/>
            <a:ext cx="205848" cy="1598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ADA0A8C-9888-4793-B45F-F1AD1B329E53}"/>
              </a:ext>
            </a:extLst>
          </p:cNvPr>
          <p:cNvCxnSpPr>
            <a:cxnSpLocks/>
          </p:cNvCxnSpPr>
          <p:nvPr/>
        </p:nvCxnSpPr>
        <p:spPr>
          <a:xfrm>
            <a:off x="6773055" y="1089244"/>
            <a:ext cx="205848" cy="1588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286E6AE-6B43-4D84-8543-8D9337726148}"/>
              </a:ext>
            </a:extLst>
          </p:cNvPr>
          <p:cNvCxnSpPr>
            <a:cxnSpLocks/>
          </p:cNvCxnSpPr>
          <p:nvPr/>
        </p:nvCxnSpPr>
        <p:spPr>
          <a:xfrm flipV="1">
            <a:off x="7404564" y="1067116"/>
            <a:ext cx="127331" cy="16197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4B870B9-335F-4CA5-8569-D52AE763F8E1}"/>
              </a:ext>
            </a:extLst>
          </p:cNvPr>
          <p:cNvCxnSpPr>
            <a:cxnSpLocks/>
          </p:cNvCxnSpPr>
          <p:nvPr/>
        </p:nvCxnSpPr>
        <p:spPr>
          <a:xfrm>
            <a:off x="6978848" y="1070612"/>
            <a:ext cx="296441" cy="2419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AC98D8E-7A79-49E5-B8AD-0DCC5D3B5126}"/>
              </a:ext>
            </a:extLst>
          </p:cNvPr>
          <p:cNvCxnSpPr>
            <a:cxnSpLocks/>
          </p:cNvCxnSpPr>
          <p:nvPr/>
        </p:nvCxnSpPr>
        <p:spPr>
          <a:xfrm>
            <a:off x="7074860" y="1070612"/>
            <a:ext cx="296361" cy="2419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80DB469-8129-44BF-9989-F2DDB342D48A}"/>
              </a:ext>
            </a:extLst>
          </p:cNvPr>
          <p:cNvCxnSpPr>
            <a:cxnSpLocks/>
          </p:cNvCxnSpPr>
          <p:nvPr/>
        </p:nvCxnSpPr>
        <p:spPr>
          <a:xfrm flipV="1">
            <a:off x="7494536" y="1055240"/>
            <a:ext cx="199313" cy="24268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EB7DFBC9-38FC-4BE8-855F-ED74C4D841D9}"/>
              </a:ext>
            </a:extLst>
          </p:cNvPr>
          <p:cNvSpPr/>
          <p:nvPr/>
        </p:nvSpPr>
        <p:spPr>
          <a:xfrm>
            <a:off x="7785964" y="3360420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AF2611D-4E09-449F-A968-8BD848DE041C}"/>
              </a:ext>
            </a:extLst>
          </p:cNvPr>
          <p:cNvCxnSpPr>
            <a:cxnSpLocks/>
          </p:cNvCxnSpPr>
          <p:nvPr/>
        </p:nvCxnSpPr>
        <p:spPr>
          <a:xfrm>
            <a:off x="8750557" y="1073420"/>
            <a:ext cx="148363" cy="810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3D83FD09-1DD8-45F2-AD71-C8C0A5DCFADA}"/>
              </a:ext>
            </a:extLst>
          </p:cNvPr>
          <p:cNvSpPr txBox="1"/>
          <p:nvPr/>
        </p:nvSpPr>
        <p:spPr>
          <a:xfrm>
            <a:off x="8295385" y="620007"/>
            <a:ext cx="145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Write-Unlock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7CE8A65-2421-45FC-B302-F34F68A0C0AB}"/>
              </a:ext>
            </a:extLst>
          </p:cNvPr>
          <p:cNvCxnSpPr>
            <a:cxnSpLocks/>
          </p:cNvCxnSpPr>
          <p:nvPr/>
        </p:nvCxnSpPr>
        <p:spPr>
          <a:xfrm flipV="1">
            <a:off x="9008834" y="1078885"/>
            <a:ext cx="106227" cy="8047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4BD5B896-C8EF-4D2D-8DC8-8D0ADC8BE552}"/>
              </a:ext>
            </a:extLst>
          </p:cNvPr>
          <p:cNvSpPr/>
          <p:nvPr/>
        </p:nvSpPr>
        <p:spPr>
          <a:xfrm>
            <a:off x="4054896" y="1751077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88080E4-C96F-4882-91BA-F317B9983E2A}"/>
              </a:ext>
            </a:extLst>
          </p:cNvPr>
          <p:cNvSpPr/>
          <p:nvPr/>
        </p:nvSpPr>
        <p:spPr>
          <a:xfrm>
            <a:off x="9264433" y="1751077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A9EDAEC9-4593-42F6-B812-229D94DD2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33" r="11033"/>
          <a:stretch/>
        </p:blipFill>
        <p:spPr>
          <a:xfrm>
            <a:off x="3890824" y="5274324"/>
            <a:ext cx="189626" cy="24331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559988E8-254C-411B-944E-C7582E9A18ED}"/>
              </a:ext>
            </a:extLst>
          </p:cNvPr>
          <p:cNvSpPr txBox="1"/>
          <p:nvPr/>
        </p:nvSpPr>
        <p:spPr>
          <a:xfrm>
            <a:off x="4224720" y="5216126"/>
            <a:ext cx="139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Write-locked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6CFBC5-BE9B-413E-909B-5AB8955F0EAB}"/>
              </a:ext>
            </a:extLst>
          </p:cNvPr>
          <p:cNvSpPr txBox="1"/>
          <p:nvPr/>
        </p:nvSpPr>
        <p:spPr>
          <a:xfrm>
            <a:off x="6443287" y="5390388"/>
            <a:ext cx="5496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*Strictly not fault tolerant, no matter how many replicas, for we have only 2 non-atomic update steps/batches, a primary fail will lead to data loss.</a:t>
            </a:r>
          </a:p>
          <a:p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(But replica updates, as long as they don’t fail, will complete anyway, so </a:t>
            </a:r>
            <a:r>
              <a:rPr lang="en-US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it’s actually okay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**For strict n-fault-tolerant, 2*(n+1) replicas are required, (n+1) parallel updates in both steps.</a:t>
            </a:r>
          </a:p>
        </p:txBody>
      </p:sp>
      <p:pic>
        <p:nvPicPr>
          <p:cNvPr id="55" name="图片 80">
            <a:extLst>
              <a:ext uri="{FF2B5EF4-FFF2-40B4-BE49-F238E27FC236}">
                <a16:creationId xmlns:a16="http://schemas.microsoft.com/office/drawing/2014/main" id="{D115E84E-B737-412C-A849-8B2B10CB9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33" r="11033"/>
          <a:stretch/>
        </p:blipFill>
        <p:spPr>
          <a:xfrm>
            <a:off x="4429642" y="1518021"/>
            <a:ext cx="189626" cy="243316"/>
          </a:xfrm>
          <a:prstGeom prst="rect">
            <a:avLst/>
          </a:prstGeom>
        </p:spPr>
      </p:pic>
      <p:pic>
        <p:nvPicPr>
          <p:cNvPr id="56" name="图片 80">
            <a:extLst>
              <a:ext uri="{FF2B5EF4-FFF2-40B4-BE49-F238E27FC236}">
                <a16:creationId xmlns:a16="http://schemas.microsoft.com/office/drawing/2014/main" id="{F35243D2-905B-4354-AC29-B4F0A259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33" r="11033"/>
          <a:stretch/>
        </p:blipFill>
        <p:spPr>
          <a:xfrm>
            <a:off x="5940815" y="1518021"/>
            <a:ext cx="189626" cy="24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4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176</Words>
  <Application>Microsoft Office PowerPoint</Application>
  <PresentationFormat>宽屏</PresentationFormat>
  <Paragraphs>49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Xiaoguang</dc:creator>
  <cp:lastModifiedBy>Zhu Xiaoguang</cp:lastModifiedBy>
  <cp:revision>164</cp:revision>
  <dcterms:created xsi:type="dcterms:W3CDTF">2022-01-17T07:19:13Z</dcterms:created>
  <dcterms:modified xsi:type="dcterms:W3CDTF">2022-04-07T09:22:35Z</dcterms:modified>
</cp:coreProperties>
</file>