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AC3-31B4-48F1-8CBB-A03CD2FA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EE4AB-F8E0-4FC3-89BE-A831638B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5E74-BFAF-4AF9-B5DF-4C4181AD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ADC73-CDA7-46E4-9BFB-F2FD2FC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5D11-50E9-47CB-A8BC-42E35904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3D54-0773-425E-9975-00ACD490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21DA1-7129-4737-ABEA-99603F95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D5A47-6836-4A40-B615-6511A6B9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FC5FC-CD57-4746-A120-94F1B0AF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9979-BDF1-4400-B346-E050415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E660E-4E77-41CD-A074-3174DEF7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486FB-3946-414A-A952-DADD756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8CE3-A7FA-4A26-8457-0A9ACB87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AF09-FEC1-4A15-A556-A2CDD5A9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FE9C4-F1BE-4D15-AF84-F52CAD5C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898D-205F-42B1-8EA8-C329AA98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6799C-D2F3-4991-A4C9-A1F6875E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56883-C65E-4650-9C9B-B3757029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1C4F7-8840-4A57-9C56-A851668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D62DB-858E-4977-813F-B9E43064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13DC-856C-4231-B6AD-3C691294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EE3F7-8BF0-42E3-A59C-5C6A5EE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81304-74FF-4337-98F9-79BB820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EB201-E55B-4725-9380-194A43D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26E3-03D3-4DDD-B608-B659B43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70B7-118D-40B4-AC0A-3C3D828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5AA4-8753-4449-8B75-C28547CA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B9D92-C7B2-44AB-A310-FAF5CF06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246FA-18A5-4247-BE0A-5148BDA3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E6F8E-186D-4DF1-BF04-B07E2FF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53D5B-A600-4E7F-8408-487B71C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762D-E71B-4612-B5A4-492BBE6D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F6F-6D63-40CF-B02C-CFB0204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CB22-4E5D-4098-AAF6-317936E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C0AF6-B0A3-4B6A-9BC7-EC864621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373BB-9BD9-4D18-9A7A-BCCD0DD36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9AE7A-3E24-4800-AA47-B08AE4E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DE210-8C48-4C82-A7EE-CBCC44E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82AF6-F2E9-44F4-801C-3AF57AC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9871-C985-4B93-8067-89424AE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DCC31-E692-43C8-826C-DC1C614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1EDFC-3DC1-4853-8C3B-39B03F74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7F1A-2F87-45E6-8037-4DA0CE0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CBFF5-3049-4C4C-A8A5-49F75249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BCEDE-B4F0-45A9-AF2F-BA5EC813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4DE5-1DB5-4F11-96B7-70AD9DDB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EB71-6682-442C-902B-CD2B550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CA415-3599-47A5-A1F9-B3C7C2A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DBB36-334C-49AD-B08A-05C9E567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8D28A-69BC-4D53-A701-2576CEB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039F9-ADAC-483B-90C0-C416C75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18029-69C0-481B-8CA7-A24E4896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7123-64AF-4155-B175-7449313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10369-BC2B-484A-9EF4-74E37CA5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B48A6-34A9-4B9B-A6ED-013EB039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4276E-7477-496B-AEDF-2B87819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1921B-4F35-4422-9900-E6311A4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0855F-711B-4690-8FBA-2B16E8D0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3F10B-6A7C-40C6-AEFF-9AFE5DA1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9FABC-E328-4A63-BC84-D7B81C97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31392-21C0-494A-98AB-F829E789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694-9742-45AE-917A-66E650B458D2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1E63C-8D67-4A07-9B9E-A10EFF6C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411A0-27B0-4C14-B925-093588A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322576" y="106984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289615" y="885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347049" y="16987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744020" y="24980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61FCA-DA2C-4185-9864-6F09D30C9A69}"/>
              </a:ext>
            </a:extLst>
          </p:cNvPr>
          <p:cNvSpPr txBox="1"/>
          <p:nvPr/>
        </p:nvSpPr>
        <p:spPr>
          <a:xfrm>
            <a:off x="782492" y="32974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322576" y="1883664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322576" y="2679192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6BFB147-32D5-4DB0-8AD9-CC2687CB84C5}"/>
              </a:ext>
            </a:extLst>
          </p:cNvPr>
          <p:cNvCxnSpPr>
            <a:cxnSpLocks/>
          </p:cNvCxnSpPr>
          <p:nvPr/>
        </p:nvCxnSpPr>
        <p:spPr>
          <a:xfrm>
            <a:off x="2322576" y="348207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572850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3117678" y="625579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0B2E9-E4AC-46EC-A563-6FC289BF439B}"/>
              </a:ext>
            </a:extLst>
          </p:cNvPr>
          <p:cNvCxnSpPr>
            <a:cxnSpLocks/>
          </p:cNvCxnSpPr>
          <p:nvPr/>
        </p:nvCxnSpPr>
        <p:spPr>
          <a:xfrm>
            <a:off x="4975502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B0106-3658-40C8-8F2D-CC98393C882C}"/>
              </a:ext>
            </a:extLst>
          </p:cNvPr>
          <p:cNvSpPr txBox="1"/>
          <p:nvPr/>
        </p:nvSpPr>
        <p:spPr>
          <a:xfrm>
            <a:off x="4484187" y="6255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Update-Primary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1CBB24-0E86-4CA6-8722-512A5202BA72}"/>
              </a:ext>
            </a:extLst>
          </p:cNvPr>
          <p:cNvCxnSpPr>
            <a:cxnSpLocks/>
          </p:cNvCxnSpPr>
          <p:nvPr/>
        </p:nvCxnSpPr>
        <p:spPr>
          <a:xfrm>
            <a:off x="5768465" y="4941331"/>
            <a:ext cx="5866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DE3A2C6-A445-4507-BE38-43A3F63D2FB4}"/>
              </a:ext>
            </a:extLst>
          </p:cNvPr>
          <p:cNvSpPr txBox="1"/>
          <p:nvPr/>
        </p:nvSpPr>
        <p:spPr>
          <a:xfrm>
            <a:off x="6443287" y="47566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F27312-3D55-41B0-BD06-1899C883C650}"/>
              </a:ext>
            </a:extLst>
          </p:cNvPr>
          <p:cNvCxnSpPr>
            <a:cxnSpLocks/>
          </p:cNvCxnSpPr>
          <p:nvPr/>
        </p:nvCxnSpPr>
        <p:spPr>
          <a:xfrm>
            <a:off x="5768465" y="4497062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DC4A300-CD4C-40C8-849E-F6F6595AE172}"/>
              </a:ext>
            </a:extLst>
          </p:cNvPr>
          <p:cNvSpPr txBox="1"/>
          <p:nvPr/>
        </p:nvSpPr>
        <p:spPr>
          <a:xfrm>
            <a:off x="6443287" y="4312396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Verbs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B8D78C-6E26-49CF-9F83-3878A5259CD5}"/>
              </a:ext>
            </a:extLst>
          </p:cNvPr>
          <p:cNvCxnSpPr>
            <a:cxnSpLocks/>
          </p:cNvCxnSpPr>
          <p:nvPr/>
        </p:nvCxnSpPr>
        <p:spPr>
          <a:xfrm>
            <a:off x="5071514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2BF28CC-04D7-47AC-BBCF-463E351AA3BC}"/>
              </a:ext>
            </a:extLst>
          </p:cNvPr>
          <p:cNvSpPr txBox="1"/>
          <p:nvPr/>
        </p:nvSpPr>
        <p:spPr>
          <a:xfrm>
            <a:off x="9268783" y="4299680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CFF264-A85F-4EDB-8E3D-D5B90B5B425F}"/>
              </a:ext>
            </a:extLst>
          </p:cNvPr>
          <p:cNvGrpSpPr/>
          <p:nvPr/>
        </p:nvGrpSpPr>
        <p:grpSpPr>
          <a:xfrm>
            <a:off x="8593961" y="4431268"/>
            <a:ext cx="586615" cy="106156"/>
            <a:chOff x="4424297" y="4610362"/>
            <a:chExt cx="586615" cy="10615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A577B2-83A6-4491-B6EB-590EA24A55D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6103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CF750C-85BD-4E5A-8CBE-29619D5624D8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716518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B0A00C4-D63F-4FA9-988B-CE6A7406650C}"/>
              </a:ext>
            </a:extLst>
          </p:cNvPr>
          <p:cNvSpPr/>
          <p:nvPr/>
        </p:nvSpPr>
        <p:spPr>
          <a:xfrm>
            <a:off x="3834761" y="437540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C95128-BDCB-46AB-976B-0446BF3BCE57}"/>
              </a:ext>
            </a:extLst>
          </p:cNvPr>
          <p:cNvSpPr txBox="1"/>
          <p:nvPr/>
        </p:nvSpPr>
        <p:spPr>
          <a:xfrm>
            <a:off x="4224720" y="429968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746869-E49A-4743-B713-B288F876679D}"/>
              </a:ext>
            </a:extLst>
          </p:cNvPr>
          <p:cNvSpPr/>
          <p:nvPr/>
        </p:nvSpPr>
        <p:spPr>
          <a:xfrm>
            <a:off x="3834761" y="483362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FA3B13-EA68-4E0E-87FD-643434BC33A8}"/>
              </a:ext>
            </a:extLst>
          </p:cNvPr>
          <p:cNvSpPr txBox="1"/>
          <p:nvPr/>
        </p:nvSpPr>
        <p:spPr>
          <a:xfrm>
            <a:off x="4224720" y="475790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546316" y="94440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546028" y="1762006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546028" y="255753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80F898-5F13-4A7D-9C8B-F53F637A0C21}"/>
              </a:ext>
            </a:extLst>
          </p:cNvPr>
          <p:cNvSpPr/>
          <p:nvPr/>
        </p:nvSpPr>
        <p:spPr>
          <a:xfrm>
            <a:off x="2546028" y="3360420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91A77A-E2B9-43AC-9489-AEC8F428F694}"/>
              </a:ext>
            </a:extLst>
          </p:cNvPr>
          <p:cNvSpPr/>
          <p:nvPr/>
        </p:nvSpPr>
        <p:spPr>
          <a:xfrm>
            <a:off x="5563764" y="1760434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831127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D617E9F-EB7E-4D8B-8FD8-4B9F98B26F75}"/>
              </a:ext>
            </a:extLst>
          </p:cNvPr>
          <p:cNvCxnSpPr>
            <a:cxnSpLocks/>
          </p:cNvCxnSpPr>
          <p:nvPr/>
        </p:nvCxnSpPr>
        <p:spPr>
          <a:xfrm flipV="1">
            <a:off x="5397766" y="1055240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6355080" y="6255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7788691" y="255619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531120-0210-4C63-9D3A-EB0F4D1D7D8D}"/>
              </a:ext>
            </a:extLst>
          </p:cNvPr>
          <p:cNvCxnSpPr>
            <a:cxnSpLocks/>
          </p:cNvCxnSpPr>
          <p:nvPr/>
        </p:nvCxnSpPr>
        <p:spPr>
          <a:xfrm>
            <a:off x="8593961" y="4941331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7883689-F70B-42A0-AC52-99DBD95E9161}"/>
              </a:ext>
            </a:extLst>
          </p:cNvPr>
          <p:cNvSpPr txBox="1"/>
          <p:nvPr/>
        </p:nvSpPr>
        <p:spPr>
          <a:xfrm>
            <a:off x="9268783" y="4756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6677043" y="1089244"/>
            <a:ext cx="205848" cy="159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6773055" y="1089244"/>
            <a:ext cx="205848" cy="1588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7404564" y="1067116"/>
            <a:ext cx="127331" cy="1619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6978848" y="1070612"/>
            <a:ext cx="29644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7074860" y="1070612"/>
            <a:ext cx="29636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7494536" y="1055240"/>
            <a:ext cx="199313" cy="242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B7DFBC9-38FC-4BE8-855F-ED74C4D841D9}"/>
              </a:ext>
            </a:extLst>
          </p:cNvPr>
          <p:cNvSpPr/>
          <p:nvPr/>
        </p:nvSpPr>
        <p:spPr>
          <a:xfrm>
            <a:off x="7785964" y="3360420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8750557" y="1073420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8295385" y="620007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9008834" y="1078885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4054896" y="1751077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9264433" y="175107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9EDAEC9-4593-42F6-B812-229D94DD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3890824" y="5274324"/>
            <a:ext cx="189626" cy="24331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559988E8-254C-411B-944E-C7582E9A18ED}"/>
              </a:ext>
            </a:extLst>
          </p:cNvPr>
          <p:cNvSpPr txBox="1"/>
          <p:nvPr/>
        </p:nvSpPr>
        <p:spPr>
          <a:xfrm>
            <a:off x="4224720" y="5216126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6CFBC5-BE9B-413E-909B-5AB8955F0EAB}"/>
              </a:ext>
            </a:extLst>
          </p:cNvPr>
          <p:cNvSpPr txBox="1"/>
          <p:nvPr/>
        </p:nvSpPr>
        <p:spPr>
          <a:xfrm>
            <a:off x="6653183" y="5457417"/>
            <a:ext cx="5496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*Strictly not fault tolerant, no matter how many replicas, for we have only 2 non-atomic update steps/batches, and a primary fail while updating replicas will lead to data loss.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**For strict n-fault-tolerant, 2*(n+1) replicas are required, (n+1) parallel updates in both steps.</a:t>
            </a:r>
          </a:p>
        </p:txBody>
      </p:sp>
      <p:pic>
        <p:nvPicPr>
          <p:cNvPr id="55" name="图片 80">
            <a:extLst>
              <a:ext uri="{FF2B5EF4-FFF2-40B4-BE49-F238E27FC236}">
                <a16:creationId xmlns:a16="http://schemas.microsoft.com/office/drawing/2014/main" id="{D115E84E-B737-412C-A849-8B2B10C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429642" y="1518021"/>
            <a:ext cx="189626" cy="243316"/>
          </a:xfrm>
          <a:prstGeom prst="rect">
            <a:avLst/>
          </a:prstGeom>
        </p:spPr>
      </p:pic>
      <p:pic>
        <p:nvPicPr>
          <p:cNvPr id="56" name="图片 80">
            <a:extLst>
              <a:ext uri="{FF2B5EF4-FFF2-40B4-BE49-F238E27FC236}">
                <a16:creationId xmlns:a16="http://schemas.microsoft.com/office/drawing/2014/main" id="{F35243D2-905B-4354-AC29-B4F0A259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5940815" y="1518021"/>
            <a:ext cx="189626" cy="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Xiaoguang</dc:creator>
  <cp:lastModifiedBy>Zhu Xiaoguang</cp:lastModifiedBy>
  <cp:revision>69</cp:revision>
  <dcterms:created xsi:type="dcterms:W3CDTF">2022-01-17T07:19:13Z</dcterms:created>
  <dcterms:modified xsi:type="dcterms:W3CDTF">2022-01-24T08:54:10Z</dcterms:modified>
</cp:coreProperties>
</file>