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5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9F9F-3752-44C4-97EA-805C9D53DCD1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335B-0487-482F-94E4-3E00CEB00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22396" y="2336801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用户界面与文件读写</a:t>
            </a:r>
          </a:p>
        </p:txBody>
      </p:sp>
      <p:sp>
        <p:nvSpPr>
          <p:cNvPr id="11" name="矩形 10"/>
          <p:cNvSpPr/>
          <p:nvPr/>
        </p:nvSpPr>
        <p:spPr>
          <a:xfrm>
            <a:off x="1159931" y="1896534"/>
            <a:ext cx="14393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科研信息管理系统</a:t>
            </a:r>
          </a:p>
        </p:txBody>
      </p:sp>
      <p:sp>
        <p:nvSpPr>
          <p:cNvPr id="12" name="矩形 11"/>
          <p:cNvSpPr/>
          <p:nvPr/>
        </p:nvSpPr>
        <p:spPr>
          <a:xfrm>
            <a:off x="1422395" y="2777068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13" name="矩形 12"/>
          <p:cNvSpPr/>
          <p:nvPr/>
        </p:nvSpPr>
        <p:spPr>
          <a:xfrm>
            <a:off x="1422395" y="32173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14" name="矩形 13"/>
          <p:cNvSpPr/>
          <p:nvPr/>
        </p:nvSpPr>
        <p:spPr>
          <a:xfrm>
            <a:off x="1422395" y="36575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cxnSp>
        <p:nvCxnSpPr>
          <p:cNvPr id="16" name="肘形连接符 15"/>
          <p:cNvCxnSpPr>
            <a:stCxn id="11" idx="1"/>
            <a:endCxn id="10" idx="1"/>
          </p:cNvCxnSpPr>
          <p:nvPr/>
        </p:nvCxnSpPr>
        <p:spPr>
          <a:xfrm rot="10800000" flipH="1" flipV="1">
            <a:off x="1159931" y="2023534"/>
            <a:ext cx="262466" cy="440267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1"/>
            <a:endCxn id="12" idx="1"/>
          </p:cNvCxnSpPr>
          <p:nvPr/>
        </p:nvCxnSpPr>
        <p:spPr>
          <a:xfrm rot="10800000" flipH="1" flipV="1">
            <a:off x="1159931" y="2023535"/>
            <a:ext cx="262466" cy="88053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1" idx="1"/>
            <a:endCxn id="13" idx="1"/>
          </p:cNvCxnSpPr>
          <p:nvPr/>
        </p:nvCxnSpPr>
        <p:spPr>
          <a:xfrm rot="10800000" flipH="1" flipV="1">
            <a:off x="1159931" y="2023535"/>
            <a:ext cx="262466" cy="1320798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1" idx="1"/>
            <a:endCxn id="14" idx="1"/>
          </p:cNvCxnSpPr>
          <p:nvPr/>
        </p:nvCxnSpPr>
        <p:spPr>
          <a:xfrm rot="10800000" flipH="1" flipV="1">
            <a:off x="1159931" y="2023535"/>
            <a:ext cx="262466" cy="1761065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82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8330" y="1303868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文件读写</a:t>
            </a:r>
          </a:p>
        </p:txBody>
      </p:sp>
      <p:sp>
        <p:nvSpPr>
          <p:cNvPr id="5" name="矩形 4"/>
          <p:cNvSpPr/>
          <p:nvPr/>
        </p:nvSpPr>
        <p:spPr>
          <a:xfrm>
            <a:off x="1320796" y="1684868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数据加载</a:t>
            </a:r>
          </a:p>
        </p:txBody>
      </p:sp>
      <p:sp>
        <p:nvSpPr>
          <p:cNvPr id="6" name="矩形 5"/>
          <p:cNvSpPr/>
          <p:nvPr/>
        </p:nvSpPr>
        <p:spPr>
          <a:xfrm>
            <a:off x="1320798" y="2065868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数据保存</a:t>
            </a:r>
          </a:p>
        </p:txBody>
      </p:sp>
      <p:cxnSp>
        <p:nvCxnSpPr>
          <p:cNvPr id="8" name="肘形连接符 7"/>
          <p:cNvCxnSpPr>
            <a:stCxn id="4" idx="1"/>
            <a:endCxn id="5" idx="1"/>
          </p:cNvCxnSpPr>
          <p:nvPr/>
        </p:nvCxnSpPr>
        <p:spPr>
          <a:xfrm rot="10800000" flipH="1" flipV="1">
            <a:off x="1058331" y="1430867"/>
            <a:ext cx="262466" cy="381001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1"/>
            <a:endCxn id="6" idx="1"/>
          </p:cNvCxnSpPr>
          <p:nvPr/>
        </p:nvCxnSpPr>
        <p:spPr>
          <a:xfrm rot="10800000" flipH="1" flipV="1">
            <a:off x="1058330" y="1430868"/>
            <a:ext cx="262468" cy="762000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58328" y="2810934"/>
            <a:ext cx="1583271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用户导航与文件读写</a:t>
            </a:r>
          </a:p>
        </p:txBody>
      </p:sp>
      <p:sp>
        <p:nvSpPr>
          <p:cNvPr id="28" name="矩形 27"/>
          <p:cNvSpPr/>
          <p:nvPr/>
        </p:nvSpPr>
        <p:spPr>
          <a:xfrm>
            <a:off x="1320796" y="3191933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数据加载</a:t>
            </a:r>
          </a:p>
        </p:txBody>
      </p:sp>
      <p:sp>
        <p:nvSpPr>
          <p:cNvPr id="30" name="矩形 29"/>
          <p:cNvSpPr/>
          <p:nvPr/>
        </p:nvSpPr>
        <p:spPr>
          <a:xfrm>
            <a:off x="1320796" y="3572934"/>
            <a:ext cx="80434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用户导航</a:t>
            </a:r>
          </a:p>
        </p:txBody>
      </p:sp>
      <p:sp>
        <p:nvSpPr>
          <p:cNvPr id="31" name="矩形 30"/>
          <p:cNvSpPr/>
          <p:nvPr/>
        </p:nvSpPr>
        <p:spPr>
          <a:xfrm>
            <a:off x="1320796" y="3953933"/>
            <a:ext cx="157480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数据保存与退出系统</a:t>
            </a:r>
          </a:p>
        </p:txBody>
      </p:sp>
      <p:cxnSp>
        <p:nvCxnSpPr>
          <p:cNvPr id="33" name="肘形连接符 32"/>
          <p:cNvCxnSpPr>
            <a:stCxn id="27" idx="1"/>
            <a:endCxn id="28" idx="1"/>
          </p:cNvCxnSpPr>
          <p:nvPr/>
        </p:nvCxnSpPr>
        <p:spPr>
          <a:xfrm rot="10800000" flipH="1" flipV="1">
            <a:off x="1058328" y="2937933"/>
            <a:ext cx="262468" cy="381001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7" idx="1"/>
            <a:endCxn id="30" idx="1"/>
          </p:cNvCxnSpPr>
          <p:nvPr/>
        </p:nvCxnSpPr>
        <p:spPr>
          <a:xfrm rot="10800000" flipH="1" flipV="1">
            <a:off x="1058328" y="2937933"/>
            <a:ext cx="262468" cy="762000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7" idx="1"/>
            <a:endCxn id="31" idx="1"/>
          </p:cNvCxnSpPr>
          <p:nvPr/>
        </p:nvCxnSpPr>
        <p:spPr>
          <a:xfrm rot="10800000" flipH="1" flipV="1">
            <a:off x="1058328" y="2937932"/>
            <a:ext cx="262468" cy="1143001"/>
          </a:xfrm>
          <a:prstGeom prst="bentConnector3">
            <a:avLst>
              <a:gd name="adj1" fmla="val -87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58330" y="4724399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数据维护</a:t>
            </a:r>
          </a:p>
        </p:txBody>
      </p:sp>
      <p:sp>
        <p:nvSpPr>
          <p:cNvPr id="44" name="矩形 43"/>
          <p:cNvSpPr/>
          <p:nvPr/>
        </p:nvSpPr>
        <p:spPr>
          <a:xfrm>
            <a:off x="1320797" y="509693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院系信息维护</a:t>
            </a:r>
          </a:p>
        </p:txBody>
      </p:sp>
      <p:sp>
        <p:nvSpPr>
          <p:cNvPr id="45" name="矩形 44"/>
          <p:cNvSpPr/>
          <p:nvPr/>
        </p:nvSpPr>
        <p:spPr>
          <a:xfrm>
            <a:off x="1320797" y="5469468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团队信息维护</a:t>
            </a:r>
          </a:p>
        </p:txBody>
      </p:sp>
      <p:sp>
        <p:nvSpPr>
          <p:cNvPr id="46" name="矩形 45"/>
          <p:cNvSpPr/>
          <p:nvPr/>
        </p:nvSpPr>
        <p:spPr>
          <a:xfrm>
            <a:off x="1320797" y="5842003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项目信息维护</a:t>
            </a:r>
          </a:p>
        </p:txBody>
      </p:sp>
      <p:cxnSp>
        <p:nvCxnSpPr>
          <p:cNvPr id="48" name="肘形连接符 47"/>
          <p:cNvCxnSpPr>
            <a:stCxn id="43" idx="1"/>
            <a:endCxn id="44" idx="1"/>
          </p:cNvCxnSpPr>
          <p:nvPr/>
        </p:nvCxnSpPr>
        <p:spPr>
          <a:xfrm rot="10800000" flipH="1" flipV="1">
            <a:off x="1058330" y="4851399"/>
            <a:ext cx="262468" cy="372533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3" idx="1"/>
            <a:endCxn id="45" idx="1"/>
          </p:cNvCxnSpPr>
          <p:nvPr/>
        </p:nvCxnSpPr>
        <p:spPr>
          <a:xfrm rot="10800000" flipH="1" flipV="1">
            <a:off x="1058330" y="4851400"/>
            <a:ext cx="262468" cy="745068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1"/>
            <a:endCxn id="46" idx="1"/>
          </p:cNvCxnSpPr>
          <p:nvPr/>
        </p:nvCxnSpPr>
        <p:spPr>
          <a:xfrm rot="10800000" flipH="1" flipV="1">
            <a:off x="1058330" y="4851400"/>
            <a:ext cx="262468" cy="111760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058330" y="6544732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数据查询</a:t>
            </a:r>
          </a:p>
        </p:txBody>
      </p:sp>
      <p:sp>
        <p:nvSpPr>
          <p:cNvPr id="54" name="矩形 53"/>
          <p:cNvSpPr/>
          <p:nvPr/>
        </p:nvSpPr>
        <p:spPr>
          <a:xfrm>
            <a:off x="1320797" y="6925724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院系信息查询</a:t>
            </a:r>
          </a:p>
        </p:txBody>
      </p:sp>
      <p:sp>
        <p:nvSpPr>
          <p:cNvPr id="55" name="矩形 54"/>
          <p:cNvSpPr/>
          <p:nvPr/>
        </p:nvSpPr>
        <p:spPr>
          <a:xfrm>
            <a:off x="1320797" y="7306717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团队信息查询</a:t>
            </a:r>
          </a:p>
        </p:txBody>
      </p:sp>
      <p:sp>
        <p:nvSpPr>
          <p:cNvPr id="56" name="矩形 55"/>
          <p:cNvSpPr/>
          <p:nvPr/>
        </p:nvSpPr>
        <p:spPr>
          <a:xfrm>
            <a:off x="1320797" y="7687709"/>
            <a:ext cx="1109134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项目信息查询</a:t>
            </a:r>
          </a:p>
        </p:txBody>
      </p:sp>
      <p:cxnSp>
        <p:nvCxnSpPr>
          <p:cNvPr id="58" name="肘形连接符 57"/>
          <p:cNvCxnSpPr>
            <a:stCxn id="53" idx="1"/>
            <a:endCxn id="54" idx="1"/>
          </p:cNvCxnSpPr>
          <p:nvPr/>
        </p:nvCxnSpPr>
        <p:spPr>
          <a:xfrm rot="10800000" flipH="1" flipV="1">
            <a:off x="1058330" y="6671731"/>
            <a:ext cx="262468" cy="380994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3" idx="1"/>
            <a:endCxn id="55" idx="1"/>
          </p:cNvCxnSpPr>
          <p:nvPr/>
        </p:nvCxnSpPr>
        <p:spPr>
          <a:xfrm rot="10800000" flipH="1" flipV="1">
            <a:off x="1058330" y="6671731"/>
            <a:ext cx="262468" cy="761986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3" idx="1"/>
            <a:endCxn id="56" idx="1"/>
          </p:cNvCxnSpPr>
          <p:nvPr/>
        </p:nvCxnSpPr>
        <p:spPr>
          <a:xfrm rot="10800000" flipH="1" flipV="1">
            <a:off x="1058330" y="6671730"/>
            <a:ext cx="262468" cy="1142980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58330" y="8796866"/>
            <a:ext cx="8043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数据统计</a:t>
            </a:r>
          </a:p>
        </p:txBody>
      </p:sp>
      <p:sp>
        <p:nvSpPr>
          <p:cNvPr id="64" name="矩形 63"/>
          <p:cNvSpPr/>
          <p:nvPr/>
        </p:nvSpPr>
        <p:spPr>
          <a:xfrm>
            <a:off x="1320797" y="9177858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20797" y="9558850"/>
            <a:ext cx="1413936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院系科研项目统计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20796" y="9939857"/>
            <a:ext cx="2040470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国家自然科学基金项目统计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320796" y="10320849"/>
            <a:ext cx="1413937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团队教师配置统计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320795" y="10701856"/>
            <a:ext cx="1413938" cy="25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院系项目经费统计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肘形连接符 69"/>
          <p:cNvCxnSpPr>
            <a:stCxn id="63" idx="1"/>
            <a:endCxn id="64" idx="1"/>
          </p:cNvCxnSpPr>
          <p:nvPr/>
        </p:nvCxnSpPr>
        <p:spPr>
          <a:xfrm rot="10800000" flipH="1" flipV="1">
            <a:off x="1058329" y="8923866"/>
            <a:ext cx="262467" cy="380992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3" idx="1"/>
            <a:endCxn id="65" idx="1"/>
          </p:cNvCxnSpPr>
          <p:nvPr/>
        </p:nvCxnSpPr>
        <p:spPr>
          <a:xfrm rot="10800000" flipH="1" flipV="1">
            <a:off x="1058329" y="8923866"/>
            <a:ext cx="262467" cy="761984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3" idx="1"/>
            <a:endCxn id="66" idx="1"/>
          </p:cNvCxnSpPr>
          <p:nvPr/>
        </p:nvCxnSpPr>
        <p:spPr>
          <a:xfrm rot="10800000" flipH="1" flipV="1">
            <a:off x="1058330" y="8923865"/>
            <a:ext cx="262466" cy="1142991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63" idx="1"/>
            <a:endCxn id="67" idx="1"/>
          </p:cNvCxnSpPr>
          <p:nvPr/>
        </p:nvCxnSpPr>
        <p:spPr>
          <a:xfrm rot="10800000" flipH="1" flipV="1">
            <a:off x="1058330" y="8923865"/>
            <a:ext cx="262466" cy="1523983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3" idx="1"/>
            <a:endCxn id="68" idx="1"/>
          </p:cNvCxnSpPr>
          <p:nvPr/>
        </p:nvCxnSpPr>
        <p:spPr>
          <a:xfrm rot="10800000" flipH="1" flipV="1">
            <a:off x="1058329" y="8923866"/>
            <a:ext cx="262465" cy="1904990"/>
          </a:xfrm>
          <a:prstGeom prst="bentConnector3">
            <a:avLst>
              <a:gd name="adj1" fmla="val -87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9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84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朱晓光</dc:creator>
  <cp:lastModifiedBy>朱晓光</cp:lastModifiedBy>
  <cp:revision>14</cp:revision>
  <dcterms:created xsi:type="dcterms:W3CDTF">2017-08-19T00:45:33Z</dcterms:created>
  <dcterms:modified xsi:type="dcterms:W3CDTF">2017-08-19T03:02:27Z</dcterms:modified>
</cp:coreProperties>
</file>