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4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9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8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/>
                </a:solidFill>
              </a:defRPr>
            </a:lvl1pPr>
            <a:lvl2pPr marL="3429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9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6"/>
            <a:ext cx="5915025" cy="23565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8"/>
            <a:ext cx="2901255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6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5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5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7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7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7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4" indent="0">
              <a:buNone/>
              <a:defRPr sz="2100"/>
            </a:lvl2pPr>
            <a:lvl3pPr marL="685809" indent="0">
              <a:buNone/>
              <a:defRPr sz="1801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7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4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6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1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60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4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0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1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7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22396" y="2336801"/>
            <a:ext cx="1583271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用户界面与文件读写</a:t>
            </a:r>
          </a:p>
        </p:txBody>
      </p:sp>
      <p:sp>
        <p:nvSpPr>
          <p:cNvPr id="11" name="矩形 10"/>
          <p:cNvSpPr/>
          <p:nvPr/>
        </p:nvSpPr>
        <p:spPr>
          <a:xfrm>
            <a:off x="1159931" y="1896534"/>
            <a:ext cx="1439337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科研信息管理系统</a:t>
            </a:r>
          </a:p>
        </p:txBody>
      </p:sp>
      <p:sp>
        <p:nvSpPr>
          <p:cNvPr id="12" name="矩形 11"/>
          <p:cNvSpPr/>
          <p:nvPr/>
        </p:nvSpPr>
        <p:spPr>
          <a:xfrm>
            <a:off x="1422395" y="2777068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数据维护</a:t>
            </a:r>
          </a:p>
        </p:txBody>
      </p:sp>
      <p:sp>
        <p:nvSpPr>
          <p:cNvPr id="13" name="矩形 12"/>
          <p:cNvSpPr/>
          <p:nvPr/>
        </p:nvSpPr>
        <p:spPr>
          <a:xfrm>
            <a:off x="1422395" y="3217332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数据查询</a:t>
            </a:r>
          </a:p>
        </p:txBody>
      </p:sp>
      <p:sp>
        <p:nvSpPr>
          <p:cNvPr id="14" name="矩形 13"/>
          <p:cNvSpPr/>
          <p:nvPr/>
        </p:nvSpPr>
        <p:spPr>
          <a:xfrm>
            <a:off x="1422395" y="3657599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数据统计</a:t>
            </a:r>
          </a:p>
        </p:txBody>
      </p:sp>
      <p:cxnSp>
        <p:nvCxnSpPr>
          <p:cNvPr id="16" name="肘形连接符 15"/>
          <p:cNvCxnSpPr>
            <a:stCxn id="11" idx="1"/>
            <a:endCxn id="10" idx="1"/>
          </p:cNvCxnSpPr>
          <p:nvPr/>
        </p:nvCxnSpPr>
        <p:spPr>
          <a:xfrm rot="10800000" flipH="1" flipV="1">
            <a:off x="1159931" y="2023534"/>
            <a:ext cx="262466" cy="440267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" idx="1"/>
            <a:endCxn id="12" idx="1"/>
          </p:cNvCxnSpPr>
          <p:nvPr/>
        </p:nvCxnSpPr>
        <p:spPr>
          <a:xfrm rot="10800000" flipH="1" flipV="1">
            <a:off x="1159931" y="2023535"/>
            <a:ext cx="262466" cy="880532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1"/>
            <a:endCxn id="13" idx="1"/>
          </p:cNvCxnSpPr>
          <p:nvPr/>
        </p:nvCxnSpPr>
        <p:spPr>
          <a:xfrm rot="10800000" flipH="1" flipV="1">
            <a:off x="1159931" y="2023535"/>
            <a:ext cx="262466" cy="1320798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1"/>
            <a:endCxn id="14" idx="1"/>
          </p:cNvCxnSpPr>
          <p:nvPr/>
        </p:nvCxnSpPr>
        <p:spPr>
          <a:xfrm rot="10800000" flipH="1" flipV="1">
            <a:off x="1159931" y="2023535"/>
            <a:ext cx="262466" cy="1761065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8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058328" y="2810934"/>
            <a:ext cx="1583271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用户导航与文件读写</a:t>
            </a:r>
          </a:p>
        </p:txBody>
      </p:sp>
      <p:sp>
        <p:nvSpPr>
          <p:cNvPr id="28" name="矩形 27"/>
          <p:cNvSpPr/>
          <p:nvPr/>
        </p:nvSpPr>
        <p:spPr>
          <a:xfrm>
            <a:off x="1320796" y="3191933"/>
            <a:ext cx="80434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数据加载</a:t>
            </a:r>
          </a:p>
        </p:txBody>
      </p:sp>
      <p:sp>
        <p:nvSpPr>
          <p:cNvPr id="30" name="矩形 29"/>
          <p:cNvSpPr/>
          <p:nvPr/>
        </p:nvSpPr>
        <p:spPr>
          <a:xfrm>
            <a:off x="1320796" y="3572934"/>
            <a:ext cx="80434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用户导航</a:t>
            </a:r>
          </a:p>
        </p:txBody>
      </p:sp>
      <p:sp>
        <p:nvSpPr>
          <p:cNvPr id="31" name="矩形 30"/>
          <p:cNvSpPr/>
          <p:nvPr/>
        </p:nvSpPr>
        <p:spPr>
          <a:xfrm>
            <a:off x="1320796" y="3953933"/>
            <a:ext cx="157480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数据保存与退出系统</a:t>
            </a:r>
          </a:p>
        </p:txBody>
      </p:sp>
      <p:cxnSp>
        <p:nvCxnSpPr>
          <p:cNvPr id="33" name="肘形连接符 32"/>
          <p:cNvCxnSpPr>
            <a:stCxn id="27" idx="1"/>
            <a:endCxn id="28" idx="1"/>
          </p:cNvCxnSpPr>
          <p:nvPr/>
        </p:nvCxnSpPr>
        <p:spPr>
          <a:xfrm rot="10800000" flipH="1" flipV="1">
            <a:off x="1058328" y="2937933"/>
            <a:ext cx="262468" cy="381001"/>
          </a:xfrm>
          <a:prstGeom prst="bentConnector3">
            <a:avLst>
              <a:gd name="adj1" fmla="val -87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7" idx="1"/>
            <a:endCxn id="30" idx="1"/>
          </p:cNvCxnSpPr>
          <p:nvPr/>
        </p:nvCxnSpPr>
        <p:spPr>
          <a:xfrm rot="10800000" flipH="1" flipV="1">
            <a:off x="1058328" y="2937933"/>
            <a:ext cx="262468" cy="762000"/>
          </a:xfrm>
          <a:prstGeom prst="bentConnector3">
            <a:avLst>
              <a:gd name="adj1" fmla="val -87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7" idx="1"/>
            <a:endCxn id="31" idx="1"/>
          </p:cNvCxnSpPr>
          <p:nvPr/>
        </p:nvCxnSpPr>
        <p:spPr>
          <a:xfrm rot="10800000" flipH="1" flipV="1">
            <a:off x="1058328" y="2937932"/>
            <a:ext cx="262468" cy="1143001"/>
          </a:xfrm>
          <a:prstGeom prst="bentConnector3">
            <a:avLst>
              <a:gd name="adj1" fmla="val -87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58330" y="4724399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数据维护</a:t>
            </a:r>
          </a:p>
        </p:txBody>
      </p:sp>
      <p:sp>
        <p:nvSpPr>
          <p:cNvPr id="44" name="矩形 43"/>
          <p:cNvSpPr/>
          <p:nvPr/>
        </p:nvSpPr>
        <p:spPr>
          <a:xfrm>
            <a:off x="1320797" y="5096934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院系信息维护</a:t>
            </a:r>
          </a:p>
        </p:txBody>
      </p:sp>
      <p:sp>
        <p:nvSpPr>
          <p:cNvPr id="45" name="矩形 44"/>
          <p:cNvSpPr/>
          <p:nvPr/>
        </p:nvSpPr>
        <p:spPr>
          <a:xfrm>
            <a:off x="1320797" y="5469468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团队信息维护</a:t>
            </a:r>
          </a:p>
        </p:txBody>
      </p:sp>
      <p:sp>
        <p:nvSpPr>
          <p:cNvPr id="46" name="矩形 45"/>
          <p:cNvSpPr/>
          <p:nvPr/>
        </p:nvSpPr>
        <p:spPr>
          <a:xfrm>
            <a:off x="1320797" y="5842003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项目信息维护</a:t>
            </a:r>
          </a:p>
        </p:txBody>
      </p:sp>
      <p:cxnSp>
        <p:nvCxnSpPr>
          <p:cNvPr id="48" name="肘形连接符 47"/>
          <p:cNvCxnSpPr>
            <a:stCxn id="43" idx="1"/>
            <a:endCxn id="44" idx="1"/>
          </p:cNvCxnSpPr>
          <p:nvPr/>
        </p:nvCxnSpPr>
        <p:spPr>
          <a:xfrm rot="10800000" flipH="1" flipV="1">
            <a:off x="1058330" y="4851399"/>
            <a:ext cx="262468" cy="372533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3" idx="1"/>
            <a:endCxn id="45" idx="1"/>
          </p:cNvCxnSpPr>
          <p:nvPr/>
        </p:nvCxnSpPr>
        <p:spPr>
          <a:xfrm rot="10800000" flipH="1" flipV="1">
            <a:off x="1058330" y="4851400"/>
            <a:ext cx="262468" cy="745068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1"/>
            <a:endCxn id="46" idx="1"/>
          </p:cNvCxnSpPr>
          <p:nvPr/>
        </p:nvCxnSpPr>
        <p:spPr>
          <a:xfrm rot="10800000" flipH="1" flipV="1">
            <a:off x="1058330" y="4851400"/>
            <a:ext cx="262468" cy="1117602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058330" y="6544732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数据查询</a:t>
            </a:r>
          </a:p>
        </p:txBody>
      </p:sp>
      <p:sp>
        <p:nvSpPr>
          <p:cNvPr id="54" name="矩形 53"/>
          <p:cNvSpPr/>
          <p:nvPr/>
        </p:nvSpPr>
        <p:spPr>
          <a:xfrm>
            <a:off x="1320797" y="6925724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院系信息查询</a:t>
            </a:r>
          </a:p>
        </p:txBody>
      </p:sp>
      <p:sp>
        <p:nvSpPr>
          <p:cNvPr id="55" name="矩形 54"/>
          <p:cNvSpPr/>
          <p:nvPr/>
        </p:nvSpPr>
        <p:spPr>
          <a:xfrm>
            <a:off x="1320797" y="7306717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团队信息查询</a:t>
            </a:r>
          </a:p>
        </p:txBody>
      </p:sp>
      <p:sp>
        <p:nvSpPr>
          <p:cNvPr id="56" name="矩形 55"/>
          <p:cNvSpPr/>
          <p:nvPr/>
        </p:nvSpPr>
        <p:spPr>
          <a:xfrm>
            <a:off x="1320797" y="7687709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项目信息查询</a:t>
            </a:r>
          </a:p>
        </p:txBody>
      </p:sp>
      <p:cxnSp>
        <p:nvCxnSpPr>
          <p:cNvPr id="58" name="肘形连接符 57"/>
          <p:cNvCxnSpPr>
            <a:stCxn id="53" idx="1"/>
            <a:endCxn id="54" idx="1"/>
          </p:cNvCxnSpPr>
          <p:nvPr/>
        </p:nvCxnSpPr>
        <p:spPr>
          <a:xfrm rot="10800000" flipH="1" flipV="1">
            <a:off x="1058330" y="6671731"/>
            <a:ext cx="262468" cy="380994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3" idx="1"/>
            <a:endCxn id="55" idx="1"/>
          </p:cNvCxnSpPr>
          <p:nvPr/>
        </p:nvCxnSpPr>
        <p:spPr>
          <a:xfrm rot="10800000" flipH="1" flipV="1">
            <a:off x="1058330" y="6671731"/>
            <a:ext cx="262468" cy="761986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3" idx="1"/>
            <a:endCxn id="56" idx="1"/>
          </p:cNvCxnSpPr>
          <p:nvPr/>
        </p:nvCxnSpPr>
        <p:spPr>
          <a:xfrm rot="10800000" flipH="1" flipV="1">
            <a:off x="1058330" y="6671730"/>
            <a:ext cx="262468" cy="1142980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058330" y="8796866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数据统计</a:t>
            </a:r>
          </a:p>
        </p:txBody>
      </p:sp>
      <p:sp>
        <p:nvSpPr>
          <p:cNvPr id="64" name="矩形 63"/>
          <p:cNvSpPr/>
          <p:nvPr/>
        </p:nvSpPr>
        <p:spPr>
          <a:xfrm>
            <a:off x="1320797" y="9177858"/>
            <a:ext cx="1413936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院系教师配置统计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20797" y="9558850"/>
            <a:ext cx="1413936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院系科研项目统计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20796" y="9939857"/>
            <a:ext cx="204047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国家自然科学基金项目统计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320796" y="10320849"/>
            <a:ext cx="1413937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团队教师配置统计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320795" y="10701856"/>
            <a:ext cx="14139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院系项目经费统计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肘形连接符 69"/>
          <p:cNvCxnSpPr>
            <a:stCxn id="63" idx="1"/>
            <a:endCxn id="64" idx="1"/>
          </p:cNvCxnSpPr>
          <p:nvPr/>
        </p:nvCxnSpPr>
        <p:spPr>
          <a:xfrm rot="10800000" flipH="1" flipV="1">
            <a:off x="1058329" y="8923866"/>
            <a:ext cx="262467" cy="380992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3" idx="1"/>
            <a:endCxn id="65" idx="1"/>
          </p:cNvCxnSpPr>
          <p:nvPr/>
        </p:nvCxnSpPr>
        <p:spPr>
          <a:xfrm rot="10800000" flipH="1" flipV="1">
            <a:off x="1058329" y="8923866"/>
            <a:ext cx="262467" cy="761984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3" idx="1"/>
            <a:endCxn id="66" idx="1"/>
          </p:cNvCxnSpPr>
          <p:nvPr/>
        </p:nvCxnSpPr>
        <p:spPr>
          <a:xfrm rot="10800000" flipH="1" flipV="1">
            <a:off x="1058330" y="8923865"/>
            <a:ext cx="262466" cy="1142991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3" idx="1"/>
            <a:endCxn id="67" idx="1"/>
          </p:cNvCxnSpPr>
          <p:nvPr/>
        </p:nvCxnSpPr>
        <p:spPr>
          <a:xfrm rot="10800000" flipH="1" flipV="1">
            <a:off x="1058330" y="8923865"/>
            <a:ext cx="262466" cy="1523983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3" idx="1"/>
            <a:endCxn id="68" idx="1"/>
          </p:cNvCxnSpPr>
          <p:nvPr/>
        </p:nvCxnSpPr>
        <p:spPr>
          <a:xfrm rot="10800000" flipH="1" flipV="1">
            <a:off x="1058329" y="8923866"/>
            <a:ext cx="262465" cy="1904990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02336" y="1463040"/>
            <a:ext cx="1024128" cy="219456"/>
            <a:chOff x="1091184" y="4023360"/>
            <a:chExt cx="1024128" cy="219456"/>
          </a:xfrm>
        </p:grpSpPr>
        <p:sp>
          <p:nvSpPr>
            <p:cNvPr id="4" name="矩形 3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Depart_1</a:t>
              </a:r>
              <a:endParaRPr lang="zh-CN" altLang="en-US" sz="1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2" name="直接箭头连接符 11"/>
          <p:cNvCxnSpPr>
            <a:stCxn id="6" idx="3"/>
            <a:endCxn id="18" idx="1"/>
          </p:cNvCxnSpPr>
          <p:nvPr/>
        </p:nvCxnSpPr>
        <p:spPr>
          <a:xfrm>
            <a:off x="1426464" y="1572768"/>
            <a:ext cx="4023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828800" y="1463040"/>
            <a:ext cx="1024128" cy="219456"/>
            <a:chOff x="1091184" y="4023360"/>
            <a:chExt cx="1024128" cy="219456"/>
          </a:xfrm>
        </p:grpSpPr>
        <p:sp>
          <p:nvSpPr>
            <p:cNvPr id="18" name="矩形 17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Depart_2</a:t>
              </a:r>
              <a:endParaRPr lang="zh-CN" altLang="en-US" sz="1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65776" y="1463040"/>
            <a:ext cx="1024128" cy="219456"/>
            <a:chOff x="1091184" y="4023360"/>
            <a:chExt cx="1024128" cy="219456"/>
          </a:xfrm>
        </p:grpSpPr>
        <p:sp>
          <p:nvSpPr>
            <p:cNvPr id="22" name="矩形 21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Depart_n</a:t>
              </a:r>
              <a:endParaRPr lang="zh-CN" altLang="en-US" sz="12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^</a:t>
              </a:r>
              <a:endParaRPr lang="zh-CN" altLang="en-US" sz="1200" dirty="0"/>
            </a:p>
          </p:txBody>
        </p:sp>
      </p:grpSp>
      <p:cxnSp>
        <p:nvCxnSpPr>
          <p:cNvPr id="25" name="直接箭头连接符 24"/>
          <p:cNvCxnSpPr>
            <a:stCxn id="19" idx="3"/>
            <a:endCxn id="22" idx="1"/>
          </p:cNvCxnSpPr>
          <p:nvPr/>
        </p:nvCxnSpPr>
        <p:spPr>
          <a:xfrm>
            <a:off x="2852928" y="1572768"/>
            <a:ext cx="2212848" cy="0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2336" y="2218944"/>
            <a:ext cx="1024128" cy="219456"/>
            <a:chOff x="1091184" y="4023360"/>
            <a:chExt cx="1024128" cy="219456"/>
          </a:xfrm>
        </p:grpSpPr>
        <p:sp>
          <p:nvSpPr>
            <p:cNvPr id="27" name="矩形 26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Team_1</a:t>
              </a:r>
              <a:endParaRPr lang="zh-CN" altLang="en-US" sz="12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9" name="直接箭头连接符 28"/>
          <p:cNvCxnSpPr>
            <a:stCxn id="4" idx="2"/>
            <a:endCxn id="27" idx="0"/>
          </p:cNvCxnSpPr>
          <p:nvPr/>
        </p:nvCxnSpPr>
        <p:spPr>
          <a:xfrm>
            <a:off x="810768" y="1682496"/>
            <a:ext cx="0" cy="536448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828800" y="2218944"/>
            <a:ext cx="1024128" cy="219456"/>
            <a:chOff x="1091184" y="4023360"/>
            <a:chExt cx="1024128" cy="219456"/>
          </a:xfrm>
        </p:grpSpPr>
        <p:sp>
          <p:nvSpPr>
            <p:cNvPr id="33" name="矩形 32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Team_2</a:t>
              </a:r>
              <a:endParaRPr lang="zh-CN" altLang="en-US" sz="12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5" name="直接箭头连接符 34"/>
          <p:cNvCxnSpPr>
            <a:stCxn id="28" idx="3"/>
            <a:endCxn id="33" idx="1"/>
          </p:cNvCxnSpPr>
          <p:nvPr/>
        </p:nvCxnSpPr>
        <p:spPr>
          <a:xfrm>
            <a:off x="1426464" y="2328672"/>
            <a:ext cx="4023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261360" y="2225040"/>
            <a:ext cx="1024128" cy="219456"/>
            <a:chOff x="1091184" y="4023360"/>
            <a:chExt cx="1024128" cy="219456"/>
          </a:xfrm>
        </p:grpSpPr>
        <p:sp>
          <p:nvSpPr>
            <p:cNvPr id="39" name="矩形 38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Team_m</a:t>
              </a:r>
              <a:endParaRPr lang="zh-CN" altLang="en-US" sz="12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65776" y="2218944"/>
            <a:ext cx="1024128" cy="219456"/>
            <a:chOff x="1091184" y="4023360"/>
            <a:chExt cx="1024128" cy="219456"/>
          </a:xfrm>
        </p:grpSpPr>
        <p:sp>
          <p:nvSpPr>
            <p:cNvPr id="42" name="矩形 41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Team_n</a:t>
              </a:r>
              <a:endParaRPr lang="zh-CN" alt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^</a:t>
              </a:r>
              <a:endParaRPr lang="zh-CN" altLang="en-US" sz="1200" dirty="0"/>
            </a:p>
          </p:txBody>
        </p:sp>
      </p:grpSp>
      <p:cxnSp>
        <p:nvCxnSpPr>
          <p:cNvPr id="44" name="直接箭头连接符 43"/>
          <p:cNvCxnSpPr>
            <a:stCxn id="34" idx="3"/>
            <a:endCxn id="39" idx="1"/>
          </p:cNvCxnSpPr>
          <p:nvPr/>
        </p:nvCxnSpPr>
        <p:spPr>
          <a:xfrm>
            <a:off x="2852928" y="2328672"/>
            <a:ext cx="408432" cy="6096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2"/>
            <a:endCxn id="39" idx="0"/>
          </p:cNvCxnSpPr>
          <p:nvPr/>
        </p:nvCxnSpPr>
        <p:spPr>
          <a:xfrm>
            <a:off x="810768" y="1682496"/>
            <a:ext cx="2859024" cy="542544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3" idx="0"/>
            <a:endCxn id="4" idx="2"/>
          </p:cNvCxnSpPr>
          <p:nvPr/>
        </p:nvCxnSpPr>
        <p:spPr>
          <a:xfrm flipH="1" flipV="1">
            <a:off x="810768" y="1682496"/>
            <a:ext cx="1426464" cy="5364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0" idx="3"/>
            <a:endCxn id="42" idx="1"/>
          </p:cNvCxnSpPr>
          <p:nvPr/>
        </p:nvCxnSpPr>
        <p:spPr>
          <a:xfrm flipV="1">
            <a:off x="4285488" y="2328672"/>
            <a:ext cx="780288" cy="6096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2" idx="0"/>
            <a:endCxn id="22" idx="2"/>
          </p:cNvCxnSpPr>
          <p:nvPr/>
        </p:nvCxnSpPr>
        <p:spPr>
          <a:xfrm flipV="1">
            <a:off x="5474208" y="1682496"/>
            <a:ext cx="0" cy="5364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4" name="组合 213"/>
          <p:cNvGrpSpPr/>
          <p:nvPr/>
        </p:nvGrpSpPr>
        <p:grpSpPr>
          <a:xfrm>
            <a:off x="475488" y="3148584"/>
            <a:ext cx="5614416" cy="1737360"/>
            <a:chOff x="475488" y="3148584"/>
            <a:chExt cx="5614416" cy="1737360"/>
          </a:xfrm>
        </p:grpSpPr>
        <p:grpSp>
          <p:nvGrpSpPr>
            <p:cNvPr id="71" name="组合 70"/>
            <p:cNvGrpSpPr/>
            <p:nvPr/>
          </p:nvGrpSpPr>
          <p:grpSpPr>
            <a:xfrm>
              <a:off x="475488" y="3806952"/>
              <a:ext cx="950976" cy="426720"/>
              <a:chOff x="2255520" y="4200144"/>
              <a:chExt cx="950976" cy="42672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Team_1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75488" y="3148584"/>
              <a:ext cx="950976" cy="323088"/>
              <a:chOff x="2255520" y="4303776"/>
              <a:chExt cx="950976" cy="32308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Depart_1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475488" y="4562856"/>
              <a:ext cx="950976" cy="323088"/>
              <a:chOff x="2255520" y="4200144"/>
              <a:chExt cx="950976" cy="323088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Project_1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670304" y="3806952"/>
              <a:ext cx="950976" cy="426720"/>
              <a:chOff x="2255520" y="4200144"/>
              <a:chExt cx="950976" cy="426720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Team_2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2865120" y="3806952"/>
              <a:ext cx="950976" cy="426720"/>
              <a:chOff x="2255520" y="4200144"/>
              <a:chExt cx="950976" cy="426720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Team_m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5138928" y="3806952"/>
              <a:ext cx="950976" cy="426720"/>
              <a:chOff x="2255520" y="4200144"/>
              <a:chExt cx="950976" cy="426720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Team_n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1670304" y="3148584"/>
              <a:ext cx="950976" cy="323088"/>
              <a:chOff x="2255520" y="4303776"/>
              <a:chExt cx="950976" cy="323088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Depart_2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5138928" y="3151631"/>
              <a:ext cx="950976" cy="323088"/>
              <a:chOff x="2255520" y="4303776"/>
              <a:chExt cx="950976" cy="323088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Depart_n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2" name="直接箭头连接符 111"/>
            <p:cNvCxnSpPr>
              <a:stCxn id="104" idx="3"/>
              <a:endCxn id="108" idx="1"/>
            </p:cNvCxnSpPr>
            <p:nvPr/>
          </p:nvCxnSpPr>
          <p:spPr>
            <a:xfrm>
              <a:off x="2621280" y="3258312"/>
              <a:ext cx="2517648" cy="3047"/>
            </a:xfrm>
            <a:prstGeom prst="straightConnector1">
              <a:avLst/>
            </a:prstGeom>
            <a:ln w="1270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92" idx="3"/>
              <a:endCxn id="97" idx="1"/>
            </p:cNvCxnSpPr>
            <p:nvPr/>
          </p:nvCxnSpPr>
          <p:spPr>
            <a:xfrm>
              <a:off x="3816096" y="4020312"/>
              <a:ext cx="1322832" cy="0"/>
            </a:xfrm>
            <a:prstGeom prst="straightConnector1">
              <a:avLst/>
            </a:prstGeom>
            <a:ln w="1270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86" idx="3"/>
              <a:endCxn id="91" idx="1"/>
            </p:cNvCxnSpPr>
            <p:nvPr/>
          </p:nvCxnSpPr>
          <p:spPr>
            <a:xfrm>
              <a:off x="2621280" y="4020312"/>
              <a:ext cx="243840" cy="0"/>
            </a:xfrm>
            <a:prstGeom prst="straightConnector1">
              <a:avLst/>
            </a:prstGeom>
            <a:ln w="1270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74" idx="3"/>
              <a:endCxn id="103" idx="1"/>
            </p:cNvCxnSpPr>
            <p:nvPr/>
          </p:nvCxnSpPr>
          <p:spPr>
            <a:xfrm>
              <a:off x="1426464" y="3258312"/>
              <a:ext cx="2438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67" idx="3"/>
              <a:endCxn id="85" idx="1"/>
            </p:cNvCxnSpPr>
            <p:nvPr/>
          </p:nvCxnSpPr>
          <p:spPr>
            <a:xfrm>
              <a:off x="1426464" y="4020312"/>
              <a:ext cx="2438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76" idx="2"/>
            </p:cNvCxnSpPr>
            <p:nvPr/>
          </p:nvCxnSpPr>
          <p:spPr>
            <a:xfrm>
              <a:off x="722376" y="3471672"/>
              <a:ext cx="0" cy="32918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肘形连接符 141"/>
            <p:cNvCxnSpPr>
              <a:stCxn id="87" idx="0"/>
              <a:endCxn id="76" idx="2"/>
            </p:cNvCxnSpPr>
            <p:nvPr/>
          </p:nvCxnSpPr>
          <p:spPr>
            <a:xfrm rot="16200000" flipV="1">
              <a:off x="1266444" y="2927604"/>
              <a:ext cx="335280" cy="1423416"/>
            </a:xfrm>
            <a:prstGeom prst="bentConnector3">
              <a:avLst>
                <a:gd name="adj1" fmla="val 34848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肘形连接符 145"/>
            <p:cNvCxnSpPr>
              <a:stCxn id="77" idx="2"/>
              <a:endCxn id="93" idx="0"/>
            </p:cNvCxnSpPr>
            <p:nvPr/>
          </p:nvCxnSpPr>
          <p:spPr>
            <a:xfrm rot="16200000" flipH="1">
              <a:off x="2099310" y="2565654"/>
              <a:ext cx="335280" cy="2147316"/>
            </a:xfrm>
            <a:prstGeom prst="bentConnector3">
              <a:avLst>
                <a:gd name="adj1" fmla="val 3333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肘形连接符 147"/>
            <p:cNvCxnSpPr>
              <a:stCxn id="93" idx="0"/>
              <a:endCxn id="76" idx="2"/>
            </p:cNvCxnSpPr>
            <p:nvPr/>
          </p:nvCxnSpPr>
          <p:spPr>
            <a:xfrm rot="16200000" flipV="1">
              <a:off x="1863852" y="2330196"/>
              <a:ext cx="335280" cy="2618232"/>
            </a:xfrm>
            <a:prstGeom prst="bentConnector3">
              <a:avLst>
                <a:gd name="adj1" fmla="val 34848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111" idx="2"/>
            </p:cNvCxnSpPr>
            <p:nvPr/>
          </p:nvCxnSpPr>
          <p:spPr>
            <a:xfrm>
              <a:off x="5856732" y="3474719"/>
              <a:ext cx="0" cy="326137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69" idx="2"/>
            </p:cNvCxnSpPr>
            <p:nvPr/>
          </p:nvCxnSpPr>
          <p:spPr>
            <a:xfrm flipH="1">
              <a:off x="716280" y="4233672"/>
              <a:ext cx="6096" cy="32918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组合 160"/>
            <p:cNvGrpSpPr/>
            <p:nvPr/>
          </p:nvGrpSpPr>
          <p:grpSpPr>
            <a:xfrm>
              <a:off x="1664208" y="4562856"/>
              <a:ext cx="950976" cy="323088"/>
              <a:chOff x="2255520" y="4200144"/>
              <a:chExt cx="950976" cy="323088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Project_2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2865120" y="4562856"/>
              <a:ext cx="950976" cy="323088"/>
              <a:chOff x="2255520" y="4200144"/>
              <a:chExt cx="950976" cy="323088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Project_m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5138928" y="4559809"/>
              <a:ext cx="950976" cy="323088"/>
              <a:chOff x="2255520" y="4200144"/>
              <a:chExt cx="950976" cy="32308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Project_n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3" name="直接箭头连接符 172"/>
            <p:cNvCxnSpPr>
              <a:stCxn id="167" idx="3"/>
              <a:endCxn id="170" idx="1"/>
            </p:cNvCxnSpPr>
            <p:nvPr/>
          </p:nvCxnSpPr>
          <p:spPr>
            <a:xfrm flipV="1">
              <a:off x="3816096" y="4773169"/>
              <a:ext cx="1322832" cy="3047"/>
            </a:xfrm>
            <a:prstGeom prst="straightConnector1">
              <a:avLst/>
            </a:prstGeom>
            <a:ln w="1270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stCxn id="101" idx="2"/>
            </p:cNvCxnSpPr>
            <p:nvPr/>
          </p:nvCxnSpPr>
          <p:spPr>
            <a:xfrm>
              <a:off x="5856732" y="4233672"/>
              <a:ext cx="0" cy="326137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肘形连接符 178"/>
            <p:cNvCxnSpPr>
              <a:stCxn id="110" idx="2"/>
            </p:cNvCxnSpPr>
            <p:nvPr/>
          </p:nvCxnSpPr>
          <p:spPr>
            <a:xfrm rot="5400000">
              <a:off x="5090415" y="3299204"/>
              <a:ext cx="119887" cy="470916"/>
            </a:xfrm>
            <a:prstGeom prst="bentConnector2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肘形连接符 183"/>
            <p:cNvCxnSpPr>
              <a:stCxn id="100" idx="2"/>
            </p:cNvCxnSpPr>
            <p:nvPr/>
          </p:nvCxnSpPr>
          <p:spPr>
            <a:xfrm rot="5400000">
              <a:off x="5092192" y="4056380"/>
              <a:ext cx="116333" cy="470916"/>
            </a:xfrm>
            <a:prstGeom prst="bentConnector2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stCxn id="80" idx="3"/>
              <a:endCxn id="162" idx="1"/>
            </p:cNvCxnSpPr>
            <p:nvPr/>
          </p:nvCxnSpPr>
          <p:spPr>
            <a:xfrm>
              <a:off x="1426464" y="4776216"/>
              <a:ext cx="23774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箭头连接符 189"/>
            <p:cNvCxnSpPr>
              <a:stCxn id="163" idx="3"/>
              <a:endCxn id="166" idx="1"/>
            </p:cNvCxnSpPr>
            <p:nvPr/>
          </p:nvCxnSpPr>
          <p:spPr>
            <a:xfrm>
              <a:off x="2615184" y="4776216"/>
              <a:ext cx="249936" cy="0"/>
            </a:xfrm>
            <a:prstGeom prst="straightConnector1">
              <a:avLst/>
            </a:prstGeom>
            <a:ln w="1270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肘形连接符 192"/>
            <p:cNvCxnSpPr>
              <a:stCxn id="164" idx="0"/>
              <a:endCxn id="69" idx="2"/>
            </p:cNvCxnSpPr>
            <p:nvPr/>
          </p:nvCxnSpPr>
          <p:spPr>
            <a:xfrm rot="16200000" flipV="1">
              <a:off x="1266444" y="3689604"/>
              <a:ext cx="329184" cy="1417320"/>
            </a:xfrm>
            <a:prstGeom prst="bentConnector3">
              <a:avLst>
                <a:gd name="adj1" fmla="val 34568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肘形连接符 199"/>
            <p:cNvCxnSpPr>
              <a:stCxn id="70" idx="2"/>
              <a:endCxn id="168" idx="0"/>
            </p:cNvCxnSpPr>
            <p:nvPr/>
          </p:nvCxnSpPr>
          <p:spPr>
            <a:xfrm rot="16200000" flipH="1">
              <a:off x="2102358" y="3324606"/>
              <a:ext cx="329184" cy="2147316"/>
            </a:xfrm>
            <a:prstGeom prst="bentConnector3">
              <a:avLst>
                <a:gd name="adj1" fmla="val 33025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肘形连接符 205"/>
            <p:cNvCxnSpPr>
              <a:stCxn id="168" idx="0"/>
              <a:endCxn id="69" idx="2"/>
            </p:cNvCxnSpPr>
            <p:nvPr/>
          </p:nvCxnSpPr>
          <p:spPr>
            <a:xfrm rot="16200000" flipV="1">
              <a:off x="1866900" y="3089148"/>
              <a:ext cx="329184" cy="2618232"/>
            </a:xfrm>
            <a:prstGeom prst="bentConnector3">
              <a:avLst>
                <a:gd name="adj1" fmla="val 34568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7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548470" y="889000"/>
            <a:ext cx="541866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1872195" y="1405466"/>
            <a:ext cx="1894416" cy="8128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用户指定</a:t>
            </a: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了数据文件夹</a:t>
            </a:r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路径？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>
            <a:off x="2819403" y="1143000"/>
            <a:ext cx="0" cy="2624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147890" y="2481082"/>
            <a:ext cx="1341963" cy="5823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从数据文件载入数据，在内存中用链表链接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7" idx="2"/>
            <a:endCxn id="14" idx="0"/>
          </p:cNvCxnSpPr>
          <p:nvPr/>
        </p:nvCxnSpPr>
        <p:spPr>
          <a:xfrm flipH="1">
            <a:off x="2818872" y="2218267"/>
            <a:ext cx="531" cy="2628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819403" y="2218267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流程图: 决策 18"/>
          <p:cNvSpPr/>
          <p:nvPr/>
        </p:nvSpPr>
        <p:spPr>
          <a:xfrm>
            <a:off x="2256897" y="3326262"/>
            <a:ext cx="1123950" cy="6265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载入成功？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14" idx="2"/>
            <a:endCxn id="19" idx="0"/>
          </p:cNvCxnSpPr>
          <p:nvPr/>
        </p:nvCxnSpPr>
        <p:spPr>
          <a:xfrm>
            <a:off x="2818872" y="3063447"/>
            <a:ext cx="0" cy="2628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818343" y="3952794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>
            <a:stCxn id="19" idx="2"/>
            <a:endCxn id="34" idx="0"/>
          </p:cNvCxnSpPr>
          <p:nvPr/>
        </p:nvCxnSpPr>
        <p:spPr>
          <a:xfrm flipH="1">
            <a:off x="2818343" y="3952794"/>
            <a:ext cx="529" cy="262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2205108" y="4215255"/>
            <a:ext cx="1226469" cy="3979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系统功能的选择以及运行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248066" y="4871455"/>
            <a:ext cx="1140551" cy="389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退出前保存数据至指定路径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流程图: 决策 37"/>
          <p:cNvSpPr/>
          <p:nvPr/>
        </p:nvSpPr>
        <p:spPr>
          <a:xfrm>
            <a:off x="3962932" y="2239428"/>
            <a:ext cx="1675341" cy="88053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在当前路径创建数据文件？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肘形连接符 40"/>
          <p:cNvCxnSpPr>
            <a:stCxn id="7" idx="3"/>
            <a:endCxn id="38" idx="0"/>
          </p:cNvCxnSpPr>
          <p:nvPr/>
        </p:nvCxnSpPr>
        <p:spPr>
          <a:xfrm>
            <a:off x="3766611" y="1811867"/>
            <a:ext cx="1033992" cy="42756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766611" y="153790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6" name="肘形连接符 45"/>
          <p:cNvCxnSpPr>
            <a:stCxn id="38" idx="1"/>
            <a:endCxn id="34" idx="3"/>
          </p:cNvCxnSpPr>
          <p:nvPr/>
        </p:nvCxnSpPr>
        <p:spPr>
          <a:xfrm rot="10800000" flipV="1">
            <a:off x="3431578" y="2679695"/>
            <a:ext cx="531355" cy="173452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554808" y="2402696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547939" y="6166917"/>
            <a:ext cx="541866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305677" y="5519186"/>
            <a:ext cx="1031613" cy="389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释放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申请内存区并退出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肘形连接符 51"/>
          <p:cNvCxnSpPr>
            <a:stCxn id="19" idx="1"/>
            <a:endCxn id="51" idx="1"/>
          </p:cNvCxnSpPr>
          <p:nvPr/>
        </p:nvCxnSpPr>
        <p:spPr>
          <a:xfrm rot="10800000" flipH="1" flipV="1">
            <a:off x="2256897" y="3639528"/>
            <a:ext cx="48780" cy="2074392"/>
          </a:xfrm>
          <a:prstGeom prst="bentConnector3">
            <a:avLst>
              <a:gd name="adj1" fmla="val -64220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921794" y="336252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8" name="肘形连接符 57"/>
          <p:cNvCxnSpPr>
            <a:stCxn id="38" idx="2"/>
            <a:endCxn id="51" idx="3"/>
          </p:cNvCxnSpPr>
          <p:nvPr/>
        </p:nvCxnSpPr>
        <p:spPr>
          <a:xfrm rot="5400000">
            <a:off x="2771969" y="3685285"/>
            <a:ext cx="2593957" cy="14633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800602" y="311996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/>
          <p:cNvCxnSpPr>
            <a:stCxn id="51" idx="2"/>
            <a:endCxn id="50" idx="0"/>
          </p:cNvCxnSpPr>
          <p:nvPr/>
        </p:nvCxnSpPr>
        <p:spPr>
          <a:xfrm flipH="1">
            <a:off x="2818872" y="5908653"/>
            <a:ext cx="2612" cy="258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7" idx="2"/>
            <a:endCxn id="51" idx="0"/>
          </p:cNvCxnSpPr>
          <p:nvPr/>
        </p:nvCxnSpPr>
        <p:spPr>
          <a:xfrm>
            <a:off x="2818342" y="5260922"/>
            <a:ext cx="3142" cy="258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4" idx="2"/>
            <a:endCxn id="37" idx="0"/>
          </p:cNvCxnSpPr>
          <p:nvPr/>
        </p:nvCxnSpPr>
        <p:spPr>
          <a:xfrm flipH="1">
            <a:off x="2818342" y="4613191"/>
            <a:ext cx="1" cy="258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8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22587" y="381001"/>
            <a:ext cx="3928713" cy="10177214"/>
            <a:chOff x="122587" y="381001"/>
            <a:chExt cx="3928713" cy="10177214"/>
          </a:xfrm>
        </p:grpSpPr>
        <p:grpSp>
          <p:nvGrpSpPr>
            <p:cNvPr id="103" name="组合 102"/>
            <p:cNvGrpSpPr/>
            <p:nvPr/>
          </p:nvGrpSpPr>
          <p:grpSpPr>
            <a:xfrm>
              <a:off x="122587" y="381001"/>
              <a:ext cx="3928713" cy="10177214"/>
              <a:chOff x="122587" y="381001"/>
              <a:chExt cx="3928713" cy="10177214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846670" y="381001"/>
                <a:ext cx="1617129" cy="254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进入</a:t>
                </a:r>
                <a:r>
                  <a:rPr lang="en-US" altLang="zh-CN" sz="1200" dirty="0" err="1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loadData</a:t>
                </a:r>
                <a:r>
                  <a:rPr lang="en-US" altLang="zh-CN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()</a:t>
                </a:r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函数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846669" y="863601"/>
                <a:ext cx="1617129" cy="254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创建临时挂载点组</a:t>
                </a:r>
                <a:r>
                  <a:rPr lang="en-US" altLang="zh-CN" sz="1200" dirty="0" err="1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mp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1066800" y="2184403"/>
                <a:ext cx="1176864" cy="57573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从指定路径读取院系数据</a:t>
                </a:r>
                <a:r>
                  <a:rPr lang="en-US" altLang="zh-CN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并用链表链接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8" name="直接箭头连接符 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1655234" y="635001"/>
                <a:ext cx="1" cy="2286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stCxn id="5" idx="2"/>
                <a:endCxn id="12" idx="0"/>
              </p:cNvCxnSpPr>
              <p:nvPr/>
            </p:nvCxnSpPr>
            <p:spPr>
              <a:xfrm flipH="1">
                <a:off x="1655233" y="1117601"/>
                <a:ext cx="1" cy="43180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圆角矩形 11"/>
              <p:cNvSpPr/>
              <p:nvPr/>
            </p:nvSpPr>
            <p:spPr>
              <a:xfrm>
                <a:off x="1143000" y="1549402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生成院系数据文件路径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6" name="直接箭头连接符 15"/>
              <p:cNvCxnSpPr>
                <a:stCxn id="12" idx="2"/>
                <a:endCxn id="6" idx="0"/>
              </p:cNvCxnSpPr>
              <p:nvPr/>
            </p:nvCxnSpPr>
            <p:spPr>
              <a:xfrm flipH="1">
                <a:off x="1655232" y="1930403"/>
                <a:ext cx="1" cy="254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流程图: 决策 19"/>
              <p:cNvSpPr/>
              <p:nvPr/>
            </p:nvSpPr>
            <p:spPr>
              <a:xfrm>
                <a:off x="587505" y="3014135"/>
                <a:ext cx="2135453" cy="78373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zh-CN" altLang="en-US" sz="12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读取数据个数与文件大小相符？</a:t>
                </a:r>
                <a:endParaRPr lang="zh-CN" altLang="en-US" sz="12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1" name="直接箭头连接符 20"/>
              <p:cNvCxnSpPr>
                <a:stCxn id="6" idx="2"/>
                <a:endCxn id="20" idx="0"/>
              </p:cNvCxnSpPr>
              <p:nvPr/>
            </p:nvCxnSpPr>
            <p:spPr>
              <a:xfrm>
                <a:off x="1655232" y="2760135"/>
                <a:ext cx="0" cy="254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圆角矩形 23"/>
              <p:cNvSpPr/>
              <p:nvPr/>
            </p:nvSpPr>
            <p:spPr>
              <a:xfrm>
                <a:off x="1041397" y="10304215"/>
                <a:ext cx="1202267" cy="254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返回</a:t>
                </a:r>
                <a:r>
                  <a:rPr lang="en-US" altLang="zh-CN" sz="1200" dirty="0" err="1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mp</a:t>
                </a:r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并退出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1143000" y="4224868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生成团队数据文件路径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711198" y="4859871"/>
                <a:ext cx="1888067" cy="57573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从指定路径读取团队数据</a:t>
                </a:r>
                <a:r>
                  <a:rPr lang="en-US" altLang="zh-CN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用链表链接，并在所属院系的节点中注册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0" name="直接箭头连接符 29"/>
              <p:cNvCxnSpPr>
                <a:stCxn id="25" idx="2"/>
                <a:endCxn id="26" idx="0"/>
              </p:cNvCxnSpPr>
              <p:nvPr/>
            </p:nvCxnSpPr>
            <p:spPr>
              <a:xfrm flipH="1">
                <a:off x="1655232" y="4605869"/>
                <a:ext cx="1" cy="2540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20" idx="2"/>
                <a:endCxn id="25" idx="0"/>
              </p:cNvCxnSpPr>
              <p:nvPr/>
            </p:nvCxnSpPr>
            <p:spPr>
              <a:xfrm>
                <a:off x="1655232" y="3797870"/>
                <a:ext cx="1" cy="42699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流程图: 决策 36"/>
              <p:cNvSpPr/>
              <p:nvPr/>
            </p:nvSpPr>
            <p:spPr>
              <a:xfrm>
                <a:off x="600204" y="5693275"/>
                <a:ext cx="2110054" cy="839338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zh-CN" altLang="en-US" sz="12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读取数据个数与文件大小相符？</a:t>
                </a:r>
                <a:endParaRPr lang="zh-CN" altLang="en-US" sz="12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45" name="直接箭头连接符 44"/>
              <p:cNvCxnSpPr>
                <a:stCxn id="26" idx="2"/>
                <a:endCxn id="37" idx="0"/>
              </p:cNvCxnSpPr>
              <p:nvPr/>
            </p:nvCxnSpPr>
            <p:spPr>
              <a:xfrm flipH="1">
                <a:off x="1655231" y="5435603"/>
                <a:ext cx="1" cy="25767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圆角矩形 47"/>
              <p:cNvSpPr/>
              <p:nvPr/>
            </p:nvSpPr>
            <p:spPr>
              <a:xfrm>
                <a:off x="1143000" y="6950007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生成项目数据文件路径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711198" y="7585010"/>
                <a:ext cx="1888067" cy="57573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从指定路径读取项目数据</a:t>
                </a:r>
                <a:r>
                  <a:rPr lang="en-US" altLang="zh-CN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用链表链接，并在所属团队的节点中注册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48" idx="2"/>
                <a:endCxn id="49" idx="0"/>
              </p:cNvCxnSpPr>
              <p:nvPr/>
            </p:nvCxnSpPr>
            <p:spPr>
              <a:xfrm flipH="1">
                <a:off x="1655232" y="7331008"/>
                <a:ext cx="1" cy="2540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流程图: 决策 50"/>
              <p:cNvSpPr/>
              <p:nvPr/>
            </p:nvSpPr>
            <p:spPr>
              <a:xfrm>
                <a:off x="600204" y="8418414"/>
                <a:ext cx="2110054" cy="839338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zh-CN" altLang="en-US" sz="12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读取数据个数与文件大小相符？</a:t>
                </a:r>
                <a:endParaRPr lang="zh-CN" altLang="en-US" sz="12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52" name="直接箭头连接符 51"/>
              <p:cNvCxnSpPr>
                <a:stCxn id="49" idx="2"/>
                <a:endCxn id="51" idx="0"/>
              </p:cNvCxnSpPr>
              <p:nvPr/>
            </p:nvCxnSpPr>
            <p:spPr>
              <a:xfrm flipH="1">
                <a:off x="1655231" y="8160742"/>
                <a:ext cx="1" cy="25767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37" idx="2"/>
                <a:endCxn id="48" idx="0"/>
              </p:cNvCxnSpPr>
              <p:nvPr/>
            </p:nvCxnSpPr>
            <p:spPr>
              <a:xfrm>
                <a:off x="1655231" y="6532613"/>
                <a:ext cx="2" cy="41739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1" idx="2"/>
                <a:endCxn id="24" idx="0"/>
              </p:cNvCxnSpPr>
              <p:nvPr/>
            </p:nvCxnSpPr>
            <p:spPr>
              <a:xfrm flipH="1">
                <a:off x="1642531" y="9257752"/>
                <a:ext cx="12700" cy="104646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圆角矩形 58"/>
              <p:cNvSpPr/>
              <p:nvPr/>
            </p:nvSpPr>
            <p:spPr>
              <a:xfrm>
                <a:off x="3026835" y="4224867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清除院系链表中的数据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3026834" y="6950007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清除团队链表中的数据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3026833" y="9552398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清除项目链表中的数据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63" name="肘形连接符 62"/>
              <p:cNvCxnSpPr>
                <a:stCxn id="20" idx="3"/>
                <a:endCxn id="59" idx="0"/>
              </p:cNvCxnSpPr>
              <p:nvPr/>
            </p:nvCxnSpPr>
            <p:spPr>
              <a:xfrm>
                <a:off x="2722958" y="3406003"/>
                <a:ext cx="816110" cy="818864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肘形连接符 65"/>
              <p:cNvCxnSpPr>
                <a:stCxn id="37" idx="3"/>
                <a:endCxn id="60" idx="0"/>
              </p:cNvCxnSpPr>
              <p:nvPr/>
            </p:nvCxnSpPr>
            <p:spPr>
              <a:xfrm>
                <a:off x="2710258" y="6112944"/>
                <a:ext cx="828809" cy="837063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肘形连接符 68"/>
              <p:cNvCxnSpPr>
                <a:stCxn id="51" idx="3"/>
                <a:endCxn id="61" idx="0"/>
              </p:cNvCxnSpPr>
              <p:nvPr/>
            </p:nvCxnSpPr>
            <p:spPr>
              <a:xfrm>
                <a:off x="2710258" y="8838083"/>
                <a:ext cx="828808" cy="714315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肘形连接符 75"/>
              <p:cNvCxnSpPr>
                <a:stCxn id="59" idx="3"/>
                <a:endCxn id="24" idx="3"/>
              </p:cNvCxnSpPr>
              <p:nvPr/>
            </p:nvCxnSpPr>
            <p:spPr>
              <a:xfrm flipH="1">
                <a:off x="2243664" y="4415368"/>
                <a:ext cx="1807636" cy="6015847"/>
              </a:xfrm>
              <a:prstGeom prst="bentConnector3">
                <a:avLst>
                  <a:gd name="adj1" fmla="val -1264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肘形连接符 81"/>
              <p:cNvCxnSpPr>
                <a:stCxn id="60" idx="3"/>
                <a:endCxn id="24" idx="3"/>
              </p:cNvCxnSpPr>
              <p:nvPr/>
            </p:nvCxnSpPr>
            <p:spPr>
              <a:xfrm flipH="1">
                <a:off x="2243664" y="7140508"/>
                <a:ext cx="1807635" cy="3290707"/>
              </a:xfrm>
              <a:prstGeom prst="bentConnector3">
                <a:avLst>
                  <a:gd name="adj1" fmla="val -1264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/>
              <p:cNvCxnSpPr>
                <a:stCxn id="61" idx="3"/>
                <a:endCxn id="24" idx="3"/>
              </p:cNvCxnSpPr>
              <p:nvPr/>
            </p:nvCxnSpPr>
            <p:spPr>
              <a:xfrm flipH="1">
                <a:off x="2243664" y="9742899"/>
                <a:ext cx="1807634" cy="688316"/>
              </a:xfrm>
              <a:prstGeom prst="bentConnector3">
                <a:avLst>
                  <a:gd name="adj1" fmla="val -1264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圆角矩形 89"/>
              <p:cNvSpPr/>
              <p:nvPr/>
            </p:nvSpPr>
            <p:spPr>
              <a:xfrm>
                <a:off x="406398" y="1328013"/>
                <a:ext cx="2497667" cy="2669961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406399" y="3993804"/>
                <a:ext cx="2484964" cy="2751868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406399" y="6748458"/>
                <a:ext cx="2426628" cy="2751868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 rot="16200000">
                <a:off x="-286100" y="2067638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加载院系数据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 rot="16200000">
                <a:off x="-292911" y="4742060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加载团队数据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 rot="16200000">
                <a:off x="-292910" y="7472253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加载项目数据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7" name="文本框 96"/>
            <p:cNvSpPr txBox="1"/>
            <p:nvPr/>
          </p:nvSpPr>
          <p:spPr>
            <a:xfrm>
              <a:off x="1655231" y="3747894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Yes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35457" y="3122872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3041110" y="58332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035457" y="8561084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655231" y="6499323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Yes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652179" y="9249363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Yes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57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组合 218"/>
          <p:cNvGrpSpPr/>
          <p:nvPr/>
        </p:nvGrpSpPr>
        <p:grpSpPr>
          <a:xfrm>
            <a:off x="382884" y="373551"/>
            <a:ext cx="5476051" cy="8406408"/>
            <a:chOff x="382884" y="373551"/>
            <a:chExt cx="5476051" cy="8406408"/>
          </a:xfrm>
        </p:grpSpPr>
        <p:sp>
          <p:nvSpPr>
            <p:cNvPr id="8" name="矩形 7"/>
            <p:cNvSpPr/>
            <p:nvPr/>
          </p:nvSpPr>
          <p:spPr>
            <a:xfrm>
              <a:off x="2227792" y="965158"/>
              <a:ext cx="516467" cy="2624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退出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73402" y="967320"/>
              <a:ext cx="508000" cy="2624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查询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44668" y="965158"/>
              <a:ext cx="516467" cy="2624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统计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563285" y="1735664"/>
              <a:ext cx="254000" cy="3979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院系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00402" y="1735666"/>
              <a:ext cx="254000" cy="3979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团队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12635" y="1735664"/>
              <a:ext cx="254000" cy="3979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项目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5" name="肘形连接符 14"/>
            <p:cNvCxnSpPr>
              <a:stCxn id="9" idx="2"/>
              <a:endCxn id="11" idx="0"/>
            </p:cNvCxnSpPr>
            <p:nvPr/>
          </p:nvCxnSpPr>
          <p:spPr>
            <a:xfrm rot="5400000">
              <a:off x="2755906" y="1164167"/>
              <a:ext cx="505877" cy="637117"/>
            </a:xfrm>
            <a:prstGeom prst="bentConnector3">
              <a:avLst>
                <a:gd name="adj1" fmla="val 6841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9" idx="2"/>
              <a:endCxn id="13" idx="0"/>
            </p:cNvCxnSpPr>
            <p:nvPr/>
          </p:nvCxnSpPr>
          <p:spPr>
            <a:xfrm rot="16200000" flipH="1">
              <a:off x="3330580" y="1226608"/>
              <a:ext cx="505877" cy="512233"/>
            </a:xfrm>
            <a:prstGeom prst="bentConnector3">
              <a:avLst>
                <a:gd name="adj1" fmla="val 67992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2"/>
              <a:endCxn id="12" idx="0"/>
            </p:cNvCxnSpPr>
            <p:nvPr/>
          </p:nvCxnSpPr>
          <p:spPr>
            <a:xfrm>
              <a:off x="3327402" y="1229787"/>
              <a:ext cx="0" cy="50587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2446869" y="2429924"/>
              <a:ext cx="254000" cy="817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名称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92402" y="2429924"/>
              <a:ext cx="254000" cy="817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负责人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073402" y="2429923"/>
              <a:ext cx="254000" cy="817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名称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27402" y="2429922"/>
              <a:ext cx="254000" cy="817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教师人数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12635" y="2429922"/>
              <a:ext cx="254000" cy="817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编号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9" name="肘形连接符 38"/>
            <p:cNvCxnSpPr>
              <a:stCxn id="11" idx="2"/>
              <a:endCxn id="30" idx="0"/>
            </p:cNvCxnSpPr>
            <p:nvPr/>
          </p:nvCxnSpPr>
          <p:spPr>
            <a:xfrm rot="5400000">
              <a:off x="2483914" y="2223552"/>
              <a:ext cx="296327" cy="116416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11" idx="2"/>
              <a:endCxn id="31" idx="0"/>
            </p:cNvCxnSpPr>
            <p:nvPr/>
          </p:nvCxnSpPr>
          <p:spPr>
            <a:xfrm rot="16200000" flipH="1">
              <a:off x="2606680" y="2217201"/>
              <a:ext cx="296327" cy="129117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>
              <a:stCxn id="12" idx="2"/>
              <a:endCxn id="32" idx="0"/>
            </p:cNvCxnSpPr>
            <p:nvPr/>
          </p:nvCxnSpPr>
          <p:spPr>
            <a:xfrm rot="5400000">
              <a:off x="3115740" y="2218261"/>
              <a:ext cx="296324" cy="12700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>
              <a:stCxn id="12" idx="2"/>
              <a:endCxn id="33" idx="0"/>
            </p:cNvCxnSpPr>
            <p:nvPr/>
          </p:nvCxnSpPr>
          <p:spPr>
            <a:xfrm rot="16200000" flipH="1">
              <a:off x="3242741" y="2218260"/>
              <a:ext cx="296323" cy="12700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3" idx="2"/>
              <a:endCxn id="34" idx="0"/>
            </p:cNvCxnSpPr>
            <p:nvPr/>
          </p:nvCxnSpPr>
          <p:spPr>
            <a:xfrm>
              <a:off x="3839635" y="2133597"/>
              <a:ext cx="0" cy="2963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组合 76"/>
            <p:cNvGrpSpPr/>
            <p:nvPr/>
          </p:nvGrpSpPr>
          <p:grpSpPr>
            <a:xfrm>
              <a:off x="4196532" y="1733502"/>
              <a:ext cx="412740" cy="397932"/>
              <a:chOff x="3930654" y="1363129"/>
              <a:chExt cx="412740" cy="397932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3930654" y="1363129"/>
                <a:ext cx="82548" cy="3979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013202" y="1363129"/>
                <a:ext cx="82548" cy="3979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095750" y="1363129"/>
                <a:ext cx="82548" cy="3979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178298" y="1363129"/>
                <a:ext cx="82548" cy="3979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260846" y="1363129"/>
                <a:ext cx="82548" cy="3979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78" name="直接箭头连接符 77"/>
            <p:cNvCxnSpPr>
              <a:stCxn id="10" idx="2"/>
              <a:endCxn id="74" idx="0"/>
            </p:cNvCxnSpPr>
            <p:nvPr/>
          </p:nvCxnSpPr>
          <p:spPr>
            <a:xfrm>
              <a:off x="4402902" y="1227625"/>
              <a:ext cx="0" cy="5058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2441810" y="3966597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返回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2441810" y="4195201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441809" y="4423805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修改基本信息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441808" y="4652409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删除该院系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441808" y="4881013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查看下属团队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441808" y="5575270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返回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2441808" y="5803874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441807" y="6032478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修改基本信息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441806" y="6261082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删除该团队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441806" y="6489686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查看开设项目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441806" y="6718290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查看所属院系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441806" y="7412547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返回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441806" y="7641151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441805" y="7869755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修改基本信息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441804" y="8098359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删除该项目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441804" y="8326963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查看开设团队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2045528" y="3729547"/>
              <a:ext cx="3588213" cy="160867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2040468" y="5338221"/>
              <a:ext cx="3588213" cy="182883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2040468" y="7167053"/>
              <a:ext cx="3588213" cy="1612906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02" name="肘形连接符 101"/>
            <p:cNvCxnSpPr>
              <a:stCxn id="30" idx="2"/>
              <a:endCxn id="99" idx="1"/>
            </p:cNvCxnSpPr>
            <p:nvPr/>
          </p:nvCxnSpPr>
          <p:spPr>
            <a:xfrm rot="5400000">
              <a:off x="1666237" y="3626251"/>
              <a:ext cx="1286925" cy="528341"/>
            </a:xfrm>
            <a:prstGeom prst="bentConnector4">
              <a:avLst>
                <a:gd name="adj1" fmla="val 8881"/>
                <a:gd name="adj2" fmla="val 14326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肘形连接符 109"/>
            <p:cNvCxnSpPr>
              <a:stCxn id="32" idx="2"/>
              <a:endCxn id="100" idx="1"/>
            </p:cNvCxnSpPr>
            <p:nvPr/>
          </p:nvCxnSpPr>
          <p:spPr>
            <a:xfrm rot="5400000">
              <a:off x="1117596" y="4169831"/>
              <a:ext cx="3005678" cy="1159934"/>
            </a:xfrm>
            <a:prstGeom prst="bentConnector4">
              <a:avLst>
                <a:gd name="adj1" fmla="val 7395"/>
                <a:gd name="adj2" fmla="val 127007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肘形连接符 119"/>
            <p:cNvCxnSpPr>
              <a:stCxn id="33" idx="2"/>
            </p:cNvCxnSpPr>
            <p:nvPr/>
          </p:nvCxnSpPr>
          <p:spPr>
            <a:xfrm rot="5400000">
              <a:off x="3129275" y="3141989"/>
              <a:ext cx="220159" cy="430096"/>
            </a:xfrm>
            <a:prstGeom prst="bentConnector2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肘形连接符 121"/>
            <p:cNvCxnSpPr>
              <a:stCxn id="31" idx="2"/>
            </p:cNvCxnSpPr>
            <p:nvPr/>
          </p:nvCxnSpPr>
          <p:spPr>
            <a:xfrm rot="5400000">
              <a:off x="2573468" y="3115297"/>
              <a:ext cx="114272" cy="377596"/>
            </a:xfrm>
            <a:prstGeom prst="bentConnector2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肘形连接符 127"/>
            <p:cNvCxnSpPr>
              <a:stCxn id="34" idx="2"/>
              <a:endCxn id="101" idx="1"/>
            </p:cNvCxnSpPr>
            <p:nvPr/>
          </p:nvCxnSpPr>
          <p:spPr>
            <a:xfrm rot="5400000">
              <a:off x="576778" y="4710649"/>
              <a:ext cx="4726548" cy="1799167"/>
            </a:xfrm>
            <a:prstGeom prst="bentConnector4">
              <a:avLst>
                <a:gd name="adj1" fmla="val 7255"/>
                <a:gd name="adj2" fmla="val 12305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圆角矩形 140"/>
            <p:cNvSpPr/>
            <p:nvPr/>
          </p:nvSpPr>
          <p:spPr>
            <a:xfrm>
              <a:off x="2040467" y="829693"/>
              <a:ext cx="3588213" cy="58843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382884" y="950626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顶层</a:t>
              </a:r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置空层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767604" y="391820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院系层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45" name="直接连接符 144"/>
            <p:cNvCxnSpPr>
              <a:stCxn id="8" idx="3"/>
              <a:endCxn id="9" idx="1"/>
            </p:cNvCxnSpPr>
            <p:nvPr/>
          </p:nvCxnSpPr>
          <p:spPr>
            <a:xfrm>
              <a:off x="2744259" y="1096392"/>
              <a:ext cx="329143" cy="2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0" idx="1"/>
              <a:endCxn id="9" idx="3"/>
            </p:cNvCxnSpPr>
            <p:nvPr/>
          </p:nvCxnSpPr>
          <p:spPr>
            <a:xfrm flipH="1">
              <a:off x="3581402" y="1096392"/>
              <a:ext cx="563266" cy="2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肘形连接符 151"/>
            <p:cNvCxnSpPr>
              <a:stCxn id="82" idx="3"/>
              <a:endCxn id="141" idx="3"/>
            </p:cNvCxnSpPr>
            <p:nvPr/>
          </p:nvCxnSpPr>
          <p:spPr>
            <a:xfrm flipV="1">
              <a:off x="3618143" y="1123909"/>
              <a:ext cx="2010537" cy="2956990"/>
            </a:xfrm>
            <a:prstGeom prst="bentConnector3">
              <a:avLst>
                <a:gd name="adj1" fmla="val 11137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文本框 154"/>
            <p:cNvSpPr txBox="1"/>
            <p:nvPr/>
          </p:nvSpPr>
          <p:spPr>
            <a:xfrm>
              <a:off x="767604" y="552687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团队层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767604" y="736415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项目层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64" name="肘形连接符 163"/>
            <p:cNvCxnSpPr>
              <a:endCxn id="87" idx="3"/>
            </p:cNvCxnSpPr>
            <p:nvPr/>
          </p:nvCxnSpPr>
          <p:spPr>
            <a:xfrm rot="5400000">
              <a:off x="2611303" y="2441941"/>
              <a:ext cx="4254469" cy="2240792"/>
            </a:xfrm>
            <a:prstGeom prst="bentConnector2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肘形连接符 166"/>
            <p:cNvCxnSpPr>
              <a:endCxn id="93" idx="3"/>
            </p:cNvCxnSpPr>
            <p:nvPr/>
          </p:nvCxnSpPr>
          <p:spPr>
            <a:xfrm rot="5400000">
              <a:off x="2614485" y="4282400"/>
              <a:ext cx="4248104" cy="2240795"/>
            </a:xfrm>
            <a:prstGeom prst="bentConnector2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86" idx="1"/>
            </p:cNvCxnSpPr>
            <p:nvPr/>
          </p:nvCxnSpPr>
          <p:spPr>
            <a:xfrm flipH="1">
              <a:off x="1727200" y="4995315"/>
              <a:ext cx="7146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91" idx="1"/>
            </p:cNvCxnSpPr>
            <p:nvPr/>
          </p:nvCxnSpPr>
          <p:spPr>
            <a:xfrm flipH="1" flipV="1">
              <a:off x="1625600" y="6603987"/>
              <a:ext cx="816206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肘形连接符 173"/>
            <p:cNvCxnSpPr>
              <a:stCxn id="92" idx="3"/>
              <a:endCxn id="99" idx="3"/>
            </p:cNvCxnSpPr>
            <p:nvPr/>
          </p:nvCxnSpPr>
          <p:spPr>
            <a:xfrm flipV="1">
              <a:off x="3618139" y="4533884"/>
              <a:ext cx="2015602" cy="2298708"/>
            </a:xfrm>
            <a:prstGeom prst="bentConnector3">
              <a:avLst>
                <a:gd name="adj1" fmla="val 11848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肘形连接符 177"/>
            <p:cNvCxnSpPr>
              <a:stCxn id="98" idx="3"/>
              <a:endCxn id="100" idx="3"/>
            </p:cNvCxnSpPr>
            <p:nvPr/>
          </p:nvCxnSpPr>
          <p:spPr>
            <a:xfrm flipV="1">
              <a:off x="3618137" y="6252637"/>
              <a:ext cx="2010544" cy="2188628"/>
            </a:xfrm>
            <a:prstGeom prst="bentConnector3">
              <a:avLst>
                <a:gd name="adj1" fmla="val 126952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>
              <a:stCxn id="8" idx="0"/>
              <a:endCxn id="201" idx="2"/>
            </p:cNvCxnSpPr>
            <p:nvPr/>
          </p:nvCxnSpPr>
          <p:spPr>
            <a:xfrm flipH="1" flipV="1">
              <a:off x="2483910" y="627551"/>
              <a:ext cx="2116" cy="3376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肘形连接符 187"/>
            <p:cNvCxnSpPr>
              <a:stCxn id="74" idx="2"/>
            </p:cNvCxnSpPr>
            <p:nvPr/>
          </p:nvCxnSpPr>
          <p:spPr>
            <a:xfrm rot="16200000" flipH="1">
              <a:off x="5048351" y="1485985"/>
              <a:ext cx="165135" cy="1456032"/>
            </a:xfrm>
            <a:prstGeom prst="bentConnector2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肘形连接符 194"/>
            <p:cNvCxnSpPr>
              <a:stCxn id="200" idx="2"/>
              <a:endCxn id="141" idx="1"/>
            </p:cNvCxnSpPr>
            <p:nvPr/>
          </p:nvCxnSpPr>
          <p:spPr>
            <a:xfrm rot="16200000" flipH="1">
              <a:off x="1677408" y="760850"/>
              <a:ext cx="496358" cy="22975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圆角矩形 199"/>
            <p:cNvSpPr/>
            <p:nvPr/>
          </p:nvSpPr>
          <p:spPr>
            <a:xfrm>
              <a:off x="1539775" y="373551"/>
              <a:ext cx="541866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1" name="圆角矩形 200"/>
            <p:cNvSpPr/>
            <p:nvPr/>
          </p:nvSpPr>
          <p:spPr>
            <a:xfrm>
              <a:off x="2212977" y="373551"/>
              <a:ext cx="541866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4929427" y="967320"/>
              <a:ext cx="516467" cy="2624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添加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09" name="组合 208"/>
            <p:cNvGrpSpPr/>
            <p:nvPr/>
          </p:nvGrpSpPr>
          <p:grpSpPr>
            <a:xfrm>
              <a:off x="4817462" y="1729252"/>
              <a:ext cx="741310" cy="397933"/>
              <a:chOff x="4067409" y="2836327"/>
              <a:chExt cx="741310" cy="397933"/>
            </a:xfrm>
          </p:grpSpPr>
          <p:sp>
            <p:nvSpPr>
              <p:cNvPr id="206" name="矩形 205"/>
              <p:cNvSpPr/>
              <p:nvPr/>
            </p:nvSpPr>
            <p:spPr>
              <a:xfrm>
                <a:off x="4067409" y="2836327"/>
                <a:ext cx="254000" cy="3979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院系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4307358" y="2836327"/>
                <a:ext cx="254000" cy="3979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团队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4554719" y="2836327"/>
                <a:ext cx="254000" cy="3979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项目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10" name="直接箭头连接符 209"/>
            <p:cNvCxnSpPr>
              <a:stCxn id="205" idx="2"/>
              <a:endCxn id="207" idx="0"/>
            </p:cNvCxnSpPr>
            <p:nvPr/>
          </p:nvCxnSpPr>
          <p:spPr>
            <a:xfrm flipH="1">
              <a:off x="5184411" y="1229787"/>
              <a:ext cx="3250" cy="4994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10" idx="3"/>
              <a:endCxn id="205" idx="1"/>
            </p:cNvCxnSpPr>
            <p:nvPr/>
          </p:nvCxnSpPr>
          <p:spPr>
            <a:xfrm>
              <a:off x="4661135" y="1096392"/>
              <a:ext cx="268292" cy="2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207" idx="2"/>
            </p:cNvCxnSpPr>
            <p:nvPr/>
          </p:nvCxnSpPr>
          <p:spPr>
            <a:xfrm flipV="1">
              <a:off x="5184411" y="2127185"/>
              <a:ext cx="0" cy="17363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52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569665" y="945879"/>
            <a:ext cx="2774666" cy="5877386"/>
            <a:chOff x="569665" y="945879"/>
            <a:chExt cx="2774666" cy="5877386"/>
          </a:xfrm>
        </p:grpSpPr>
        <p:sp>
          <p:nvSpPr>
            <p:cNvPr id="12" name="圆角矩形 11"/>
            <p:cNvSpPr/>
            <p:nvPr/>
          </p:nvSpPr>
          <p:spPr>
            <a:xfrm>
              <a:off x="1286932" y="945879"/>
              <a:ext cx="1617129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进入</a:t>
              </a:r>
              <a:r>
                <a:rPr lang="en-US" altLang="zh-CN" sz="1200" dirty="0" err="1" smtClean="0">
                  <a:latin typeface="宋体" panose="02010600030101010101" pitchFamily="2" charset="-122"/>
                  <a:ea typeface="宋体" panose="02010600030101010101" pitchFamily="2" charset="-122"/>
                </a:rPr>
                <a:t>saveData</a:t>
              </a:r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()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507066" y="2260603"/>
              <a:ext cx="1176864" cy="5757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将数据域存入指定路径的数据文件中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2" idx="2"/>
              <a:endCxn id="17" idx="0"/>
            </p:cNvCxnSpPr>
            <p:nvPr/>
          </p:nvCxnSpPr>
          <p:spPr>
            <a:xfrm>
              <a:off x="2095497" y="1199879"/>
              <a:ext cx="2" cy="4257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1583266" y="1625602"/>
              <a:ext cx="1024465" cy="38100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生成院系数据文件路径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8" name="直接箭头连接符 17"/>
            <p:cNvCxnSpPr>
              <a:stCxn id="17" idx="2"/>
              <a:endCxn id="14" idx="0"/>
            </p:cNvCxnSpPr>
            <p:nvPr/>
          </p:nvCxnSpPr>
          <p:spPr>
            <a:xfrm flipH="1">
              <a:off x="2095498" y="2006603"/>
              <a:ext cx="1" cy="254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1811860" y="6569265"/>
              <a:ext cx="567274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返回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583266" y="3259223"/>
              <a:ext cx="1024465" cy="38100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生成团队数据文件路径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151464" y="3894226"/>
              <a:ext cx="1888067" cy="5757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从指定路径读取团队数据</a:t>
              </a:r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用链表链接，并在所属院系的节点中注册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4" name="直接箭头连接符 23"/>
            <p:cNvCxnSpPr>
              <a:stCxn id="22" idx="2"/>
              <a:endCxn id="23" idx="0"/>
            </p:cNvCxnSpPr>
            <p:nvPr/>
          </p:nvCxnSpPr>
          <p:spPr>
            <a:xfrm flipH="1">
              <a:off x="2095498" y="3640224"/>
              <a:ext cx="1" cy="2540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4" idx="2"/>
              <a:endCxn id="22" idx="0"/>
            </p:cNvCxnSpPr>
            <p:nvPr/>
          </p:nvCxnSpPr>
          <p:spPr>
            <a:xfrm>
              <a:off x="2095498" y="2836335"/>
              <a:ext cx="1" cy="4228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圆角矩形 27"/>
            <p:cNvSpPr/>
            <p:nvPr/>
          </p:nvSpPr>
          <p:spPr>
            <a:xfrm>
              <a:off x="1583266" y="4877155"/>
              <a:ext cx="1024465" cy="38100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生成项目数据文件路径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151464" y="5512158"/>
              <a:ext cx="1888067" cy="5757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从指定路径读取项目数据</a:t>
              </a:r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用链表链接，并在所属团队的节点中注册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2"/>
              <a:endCxn id="29" idx="0"/>
            </p:cNvCxnSpPr>
            <p:nvPr/>
          </p:nvCxnSpPr>
          <p:spPr>
            <a:xfrm flipH="1">
              <a:off x="2095498" y="5258156"/>
              <a:ext cx="1" cy="2540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3" idx="2"/>
              <a:endCxn id="28" idx="0"/>
            </p:cNvCxnSpPr>
            <p:nvPr/>
          </p:nvCxnSpPr>
          <p:spPr>
            <a:xfrm>
              <a:off x="2095498" y="4469958"/>
              <a:ext cx="1" cy="4071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9" idx="2"/>
              <a:endCxn id="21" idx="0"/>
            </p:cNvCxnSpPr>
            <p:nvPr/>
          </p:nvCxnSpPr>
          <p:spPr>
            <a:xfrm flipH="1">
              <a:off x="2095497" y="6087890"/>
              <a:ext cx="1" cy="4813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圆角矩形 43"/>
            <p:cNvSpPr/>
            <p:nvPr/>
          </p:nvSpPr>
          <p:spPr>
            <a:xfrm>
              <a:off x="846664" y="1404214"/>
              <a:ext cx="2497667" cy="162599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853014" y="3027745"/>
              <a:ext cx="2484964" cy="1654679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853014" y="4682424"/>
              <a:ext cx="2484964" cy="1697071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 rot="16200000">
              <a:off x="154167" y="1995103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保存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院系数据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 rot="16200000">
              <a:off x="154167" y="371658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保存团队数据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 rot="16200000">
              <a:off x="156421" y="5362613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保存项目数据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59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09800" y="505612"/>
            <a:ext cx="1761068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appendTeam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2059053" y="1049868"/>
            <a:ext cx="2062562" cy="8466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</a:t>
            </a:r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添加的团队是否与已有的重名？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3090334" y="759612"/>
            <a:ext cx="0" cy="2902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流程图: 决策 9"/>
          <p:cNvSpPr/>
          <p:nvPr/>
        </p:nvSpPr>
        <p:spPr>
          <a:xfrm>
            <a:off x="2227560" y="2186789"/>
            <a:ext cx="1725548" cy="787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所属院系存在且唯一？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2"/>
            <a:endCxn id="10" idx="0"/>
          </p:cNvCxnSpPr>
          <p:nvPr/>
        </p:nvCxnSpPr>
        <p:spPr>
          <a:xfrm>
            <a:off x="3090334" y="1896533"/>
            <a:ext cx="0" cy="2902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决策 13"/>
          <p:cNvSpPr/>
          <p:nvPr/>
        </p:nvSpPr>
        <p:spPr>
          <a:xfrm>
            <a:off x="2227560" y="3264445"/>
            <a:ext cx="1725548" cy="787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所属院系已经有其他团队？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10" idx="2"/>
            <a:endCxn id="14" idx="0"/>
          </p:cNvCxnSpPr>
          <p:nvPr/>
        </p:nvCxnSpPr>
        <p:spPr>
          <a:xfrm>
            <a:off x="3090334" y="2974189"/>
            <a:ext cx="0" cy="2902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135140" y="4134500"/>
            <a:ext cx="1444393" cy="9950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根据所属院系的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child_team_tail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，在对应团队节点区块尾部插入新节点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659384" y="6134205"/>
            <a:ext cx="861898" cy="388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节点指针初始化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312089" y="5422032"/>
            <a:ext cx="1090497" cy="388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向新增节点写入数据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肘形连接符 23"/>
          <p:cNvCxnSpPr>
            <a:stCxn id="14" idx="3"/>
            <a:endCxn id="20" idx="0"/>
          </p:cNvCxnSpPr>
          <p:nvPr/>
        </p:nvCxnSpPr>
        <p:spPr>
          <a:xfrm>
            <a:off x="3953108" y="3658145"/>
            <a:ext cx="904229" cy="47635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571963" y="6814377"/>
            <a:ext cx="1036742" cy="605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链接母节点，在母节点中注册该节点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>
            <a:stCxn id="21" idx="2"/>
            <a:endCxn id="33" idx="0"/>
          </p:cNvCxnSpPr>
          <p:nvPr/>
        </p:nvCxnSpPr>
        <p:spPr>
          <a:xfrm>
            <a:off x="3090333" y="6522373"/>
            <a:ext cx="1" cy="2920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03964" y="3404145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34875" y="401707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286504" y="7711642"/>
            <a:ext cx="858942" cy="290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错误退出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662340" y="7711642"/>
            <a:ext cx="858942" cy="290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正确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退出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8" name="直接箭头连接符 57"/>
          <p:cNvCxnSpPr>
            <a:stCxn id="33" idx="2"/>
            <a:endCxn id="57" idx="0"/>
          </p:cNvCxnSpPr>
          <p:nvPr/>
        </p:nvCxnSpPr>
        <p:spPr>
          <a:xfrm>
            <a:off x="3090334" y="7419638"/>
            <a:ext cx="1477" cy="2920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" idx="1"/>
            <a:endCxn id="56" idx="0"/>
          </p:cNvCxnSpPr>
          <p:nvPr/>
        </p:nvCxnSpPr>
        <p:spPr>
          <a:xfrm rot="10800000" flipV="1">
            <a:off x="1715975" y="1473200"/>
            <a:ext cx="343078" cy="623844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0" idx="1"/>
          </p:cNvCxnSpPr>
          <p:nvPr/>
        </p:nvCxnSpPr>
        <p:spPr>
          <a:xfrm flipH="1">
            <a:off x="1715628" y="2580489"/>
            <a:ext cx="5119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034875" y="2943880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715628" y="1244974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037116" y="184813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920518" y="232575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545086" y="5422032"/>
            <a:ext cx="1090497" cy="388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向头节点写入数据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/>
          <p:cNvCxnSpPr>
            <a:stCxn id="14" idx="2"/>
            <a:endCxn id="88" idx="0"/>
          </p:cNvCxnSpPr>
          <p:nvPr/>
        </p:nvCxnSpPr>
        <p:spPr>
          <a:xfrm>
            <a:off x="3090334" y="4051845"/>
            <a:ext cx="1" cy="13701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20" idx="2"/>
            <a:endCxn id="22" idx="0"/>
          </p:cNvCxnSpPr>
          <p:nvPr/>
        </p:nvCxnSpPr>
        <p:spPr>
          <a:xfrm>
            <a:off x="4857337" y="5129543"/>
            <a:ext cx="1" cy="292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8" idx="2"/>
            <a:endCxn id="21" idx="0"/>
          </p:cNvCxnSpPr>
          <p:nvPr/>
        </p:nvCxnSpPr>
        <p:spPr>
          <a:xfrm flipH="1">
            <a:off x="3090333" y="5810200"/>
            <a:ext cx="2" cy="3240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22" idx="2"/>
          </p:cNvCxnSpPr>
          <p:nvPr/>
        </p:nvCxnSpPr>
        <p:spPr>
          <a:xfrm rot="5400000">
            <a:off x="3893916" y="5005140"/>
            <a:ext cx="158363" cy="1768483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1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09800" y="505612"/>
            <a:ext cx="1735667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removeTeam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20507" y="6645091"/>
            <a:ext cx="1309591" cy="55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释放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节点以及其数据域所占用的内存空间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2117494" y="1007533"/>
            <a:ext cx="1921108" cy="9107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传入的删除目标节点地址</a:t>
            </a:r>
            <a:r>
              <a:rPr lang="en-US" altLang="zh-CN" sz="1200" dirty="0" err="1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2117494" y="2166166"/>
            <a:ext cx="1921108" cy="9107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要删除的团队有正在进行的项目？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85006" y="3324799"/>
            <a:ext cx="2180595" cy="646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遍历获取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之前的节点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prev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（若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就是头节点，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prev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将会指向尾节点）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4" idx="2"/>
            <a:endCxn id="6" idx="0"/>
          </p:cNvCxnSpPr>
          <p:nvPr/>
        </p:nvCxnSpPr>
        <p:spPr>
          <a:xfrm>
            <a:off x="3077634" y="759612"/>
            <a:ext cx="414" cy="2479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>
            <a:off x="3078048" y="1918245"/>
            <a:ext cx="0" cy="2479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 flipH="1">
            <a:off x="3075304" y="3076878"/>
            <a:ext cx="2744" cy="2479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2399245" y="4218788"/>
            <a:ext cx="1352116" cy="59614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err="1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是头节点？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>
            <a:stCxn id="8" idx="2"/>
            <a:endCxn id="17" idx="0"/>
          </p:cNvCxnSpPr>
          <p:nvPr/>
        </p:nvCxnSpPr>
        <p:spPr>
          <a:xfrm flipH="1">
            <a:off x="3075303" y="3970867"/>
            <a:ext cx="1" cy="2479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555535" y="5118642"/>
            <a:ext cx="858942" cy="590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phead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指向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之后的节点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58765" y="5124721"/>
            <a:ext cx="1013671" cy="590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prev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-&gt;next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指向之后的节点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肘形连接符 22"/>
          <p:cNvCxnSpPr>
            <a:stCxn id="17" idx="3"/>
            <a:endCxn id="22" idx="0"/>
          </p:cNvCxnSpPr>
          <p:nvPr/>
        </p:nvCxnSpPr>
        <p:spPr>
          <a:xfrm>
            <a:off x="3751361" y="4516860"/>
            <a:ext cx="414240" cy="60786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054307" y="4276758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88175" y="427945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肘形连接符 27"/>
          <p:cNvCxnSpPr>
            <a:stCxn id="17" idx="1"/>
            <a:endCxn id="21" idx="0"/>
          </p:cNvCxnSpPr>
          <p:nvPr/>
        </p:nvCxnSpPr>
        <p:spPr>
          <a:xfrm rot="10800000" flipV="1">
            <a:off x="1985007" y="4516860"/>
            <a:ext cx="414239" cy="60178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662390" y="7440959"/>
            <a:ext cx="825826" cy="220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正确退出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stCxn id="5" idx="2"/>
            <a:endCxn id="32" idx="0"/>
          </p:cNvCxnSpPr>
          <p:nvPr/>
        </p:nvCxnSpPr>
        <p:spPr>
          <a:xfrm>
            <a:off x="3075303" y="7196324"/>
            <a:ext cx="0" cy="2446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41084" y="5962921"/>
            <a:ext cx="1468436" cy="437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检查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院系节点的指针域的指向并修复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/>
          <p:cNvCxnSpPr>
            <a:stCxn id="39" idx="2"/>
            <a:endCxn id="5" idx="0"/>
          </p:cNvCxnSpPr>
          <p:nvPr/>
        </p:nvCxnSpPr>
        <p:spPr>
          <a:xfrm>
            <a:off x="3075302" y="6400456"/>
            <a:ext cx="1" cy="2446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1" idx="2"/>
            <a:endCxn id="39" idx="0"/>
          </p:cNvCxnSpPr>
          <p:nvPr/>
        </p:nvCxnSpPr>
        <p:spPr>
          <a:xfrm rot="16200000" flipH="1">
            <a:off x="2403154" y="5290773"/>
            <a:ext cx="254000" cy="109029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2" idx="2"/>
            <a:endCxn id="39" idx="0"/>
          </p:cNvCxnSpPr>
          <p:nvPr/>
        </p:nvCxnSpPr>
        <p:spPr>
          <a:xfrm rot="5400000">
            <a:off x="3496492" y="5293811"/>
            <a:ext cx="247921" cy="1090299"/>
          </a:xfrm>
          <a:prstGeom prst="bentConnector3">
            <a:avLst>
              <a:gd name="adj1" fmla="val 4807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970651" y="7440959"/>
            <a:ext cx="825826" cy="220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错误退出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1" name="肘形连接符 50"/>
          <p:cNvCxnSpPr>
            <a:stCxn id="6" idx="1"/>
            <a:endCxn id="50" idx="0"/>
          </p:cNvCxnSpPr>
          <p:nvPr/>
        </p:nvCxnSpPr>
        <p:spPr>
          <a:xfrm rot="10800000" flipV="1">
            <a:off x="1383564" y="1462889"/>
            <a:ext cx="733930" cy="597807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075302" y="1871589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31615" y="121992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075302" y="302559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连接符 60"/>
          <p:cNvCxnSpPr>
            <a:stCxn id="7" idx="1"/>
          </p:cNvCxnSpPr>
          <p:nvPr/>
        </p:nvCxnSpPr>
        <p:spPr>
          <a:xfrm flipH="1">
            <a:off x="1383563" y="2621522"/>
            <a:ext cx="7339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796477" y="2380264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9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</TotalTime>
  <Words>626</Words>
  <Application>Microsoft Office PowerPoint</Application>
  <PresentationFormat>宽屏</PresentationFormat>
  <Paragraphs>168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朱晓光</dc:creator>
  <cp:lastModifiedBy>朱晓光</cp:lastModifiedBy>
  <cp:revision>86</cp:revision>
  <dcterms:created xsi:type="dcterms:W3CDTF">2017-08-19T00:45:33Z</dcterms:created>
  <dcterms:modified xsi:type="dcterms:W3CDTF">2017-08-20T08:57:46Z</dcterms:modified>
</cp:coreProperties>
</file>