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94793"/>
  </p:normalViewPr>
  <p:slideViewPr>
    <p:cSldViewPr snapToGrid="0" snapToObjects="1">
      <p:cViewPr>
        <p:scale>
          <a:sx n="65" d="100"/>
          <a:sy n="65" d="100"/>
        </p:scale>
        <p:origin x="-24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49" y="4224258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演示系统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用户操作界面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2208" y="6010717"/>
            <a:ext cx="1132539" cy="409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功能调用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25026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菜单显示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25026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用户输入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25026" y="2764639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结果输出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25026" y="3342813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错误提示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117189" y="4044118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1547843" y="2673137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>
            <a:off x="2882116" y="1636979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8621" y="3998529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 创建新的线性表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3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</a:t>
            </a:r>
            <a:r>
              <a:rPr lang="zh-CN" altLang="en-US" dirty="0" smtClean="0"/>
              <a:t> 销毁线性表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7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 清空线性表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 判断线性表是否为空表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28621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</a:t>
            </a:r>
            <a:r>
              <a:rPr lang="zh-CN" altLang="en-US" dirty="0" smtClean="0"/>
              <a:t> 显示线性表的长度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28620" y="6889399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6.</a:t>
            </a:r>
            <a:r>
              <a:rPr lang="zh-CN" altLang="en-US" dirty="0" smtClean="0"/>
              <a:t> 获取表中指定元素的位置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28621" y="7467573"/>
            <a:ext cx="249611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7.</a:t>
            </a:r>
            <a:r>
              <a:rPr lang="zh-CN" altLang="en-US" dirty="0" smtClean="0"/>
              <a:t> 查找表中元素的位置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28620" y="8045747"/>
            <a:ext cx="249611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</a:t>
            </a:r>
            <a:r>
              <a:rPr lang="zh-CN" altLang="en-US" dirty="0" smtClean="0"/>
              <a:t> 查找表中元素的前驱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29"/>
            <a:ext cx="249410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9.</a:t>
            </a:r>
            <a:r>
              <a:rPr lang="zh-CN" altLang="en-US" dirty="0" smtClean="0"/>
              <a:t> 查找表中元素的后继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750105" y="4576703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 在表中指定位置插入元素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50104" y="515487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11.</a:t>
            </a:r>
            <a:r>
              <a:rPr lang="zh-CN" altLang="en-US" dirty="0" smtClean="0"/>
              <a:t> 在表中指定位置删除元素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49"/>
            <a:ext cx="216842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12.</a:t>
            </a:r>
            <a:r>
              <a:rPr lang="zh-CN" altLang="en-US" dirty="0" smtClean="0"/>
              <a:t> 遍历表中的元素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50103" y="6311222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13.</a:t>
            </a:r>
            <a:r>
              <a:rPr lang="zh-CN" altLang="en-US" dirty="0" smtClean="0"/>
              <a:t> 将当前工作表保存到文件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399"/>
            <a:ext cx="374670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14.</a:t>
            </a:r>
            <a:r>
              <a:rPr lang="zh-CN" altLang="en-US" dirty="0" smtClean="0"/>
              <a:t> 将文件中数据导入到当前工作表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750103" y="7467573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15.</a:t>
            </a:r>
            <a:r>
              <a:rPr lang="zh-CN" altLang="en-US" dirty="0" smtClean="0"/>
              <a:t> 切换当前的工作表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50103" y="8045747"/>
            <a:ext cx="1354238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</a:t>
            </a:r>
            <a:r>
              <a:rPr lang="zh-CN" altLang="en-US" dirty="0" smtClean="0"/>
              <a:t> 退出系统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7" y="7275446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398" y="357810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SqList_insert</a:t>
            </a:r>
            <a:r>
              <a:rPr lang="en-US" altLang="zh-CN" dirty="0" smtClean="0"/>
              <a:t>(&amp;L, key,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8"/>
            <a:ext cx="2753141" cy="11728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L-&gt;</a:t>
            </a:r>
            <a:r>
              <a:rPr lang="en-US" dirty="0" err="1" smtClean="0"/>
              <a:t>elem</a:t>
            </a:r>
            <a:r>
              <a:rPr lang="zh-CN" altLang="en-US" dirty="0" smtClean="0"/>
              <a:t> 是否为空指针？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5655361" y="2922105"/>
            <a:ext cx="2305879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r>
              <a:rPr lang="zh-CN" altLang="en-US" dirty="0" smtClean="0"/>
              <a:t> 大小是否合法？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5431728" y="4552124"/>
            <a:ext cx="2753144" cy="113306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zh-CN" altLang="en-US" smtClean="0"/>
              <a:t>是否还有剩余容量？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8557" y="4790661"/>
            <a:ext cx="3061249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重新分配</a:t>
            </a:r>
            <a:r>
              <a:rPr lang="zh-CN" altLang="en-US" dirty="0" smtClean="0"/>
              <a:t>大小为</a:t>
            </a:r>
            <a:r>
              <a:rPr lang="en-US" altLang="zh-CN" dirty="0"/>
              <a:t> </a:t>
            </a:r>
            <a:r>
              <a:rPr lang="en-US" altLang="zh-CN" dirty="0" smtClean="0"/>
              <a:t>L-&gt;</a:t>
            </a:r>
            <a:r>
              <a:rPr lang="en-US" altLang="zh-CN" dirty="0" err="1" smtClean="0"/>
              <a:t>list_size</a:t>
            </a:r>
            <a:r>
              <a:rPr lang="en-US" altLang="zh-CN" dirty="0" smtClean="0"/>
              <a:t> + LIST_INC_SIZE </a:t>
            </a:r>
            <a:r>
              <a:rPr lang="zh-CN" altLang="en-US" dirty="0" smtClean="0"/>
              <a:t>单位的空间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2266119" y="6047962"/>
            <a:ext cx="2266123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空间分配成功？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4"/>
            <a:ext cx="1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1" y="246490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0" y="409492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1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4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8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6" y="5118654"/>
            <a:ext cx="5019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1" y="5446647"/>
            <a:ext cx="1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79" y="6323771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令</a:t>
            </a:r>
            <a:r>
              <a:rPr lang="en-US" altLang="zh-CN" dirty="0"/>
              <a:t> </a:t>
            </a:r>
            <a:r>
              <a:rPr lang="en-US" altLang="zh-CN" dirty="0" err="1" smtClean="0"/>
              <a:t>bak_ptr</a:t>
            </a:r>
            <a:r>
              <a:rPr lang="en-US" altLang="zh-CN" dirty="0" smtClean="0"/>
              <a:t> = L-&gt;length - 1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2" y="6532495"/>
            <a:ext cx="947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0" y="5685185"/>
            <a:ext cx="1" cy="63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7" y="7494106"/>
            <a:ext cx="3501924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bak_ptr</a:t>
            </a:r>
            <a:r>
              <a:rPr lang="en-US" dirty="0" smtClean="0"/>
              <a:t> &gt;= </a:t>
            </a:r>
            <a:r>
              <a:rPr lang="en-US" dirty="0" err="1" smtClean="0"/>
              <a:t>i</a:t>
            </a:r>
            <a:r>
              <a:rPr lang="en-US" dirty="0" smtClean="0"/>
              <a:t> - 1 ?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715487" y="8524056"/>
            <a:ext cx="4185625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L-</a:t>
            </a:r>
            <a:r>
              <a:rPr lang="en-US" dirty="0" smtClean="0"/>
              <a:t>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 + 1] = L-&gt;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299" y="6741219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299" y="8160028"/>
            <a:ext cx="1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2" y="7827067"/>
            <a:ext cx="1149329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09" y="690023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 smtClean="0"/>
              <a:t>插入位置后元素依次后移一位）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06668" y="9265776"/>
            <a:ext cx="1203264" cy="39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bak_ptr</a:t>
            </a:r>
            <a:r>
              <a:rPr lang="en-US" altLang="zh-CN" dirty="0" smtClean="0"/>
              <a:t>--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8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1" y="10214942"/>
            <a:ext cx="1368916" cy="62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 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 存放在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1</a:t>
            </a:r>
            <a:r>
              <a:rPr lang="zh-CN" altLang="en-US" dirty="0" smtClean="0"/>
              <a:t> 处</a:t>
            </a:r>
            <a:endParaRPr lang="en-US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7" y="1197647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OK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5" y="31814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4" y="41032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4" y="61631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119516" y="11224196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L-</a:t>
            </a:r>
            <a:r>
              <a:rPr lang="en-US" altLang="zh-CN" smtClean="0"/>
              <a:t>&gt;length++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4" y="10839472"/>
            <a:ext cx="4325" cy="38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4" y="11593184"/>
            <a:ext cx="0" cy="38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0" y="6484196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SqList_delete</a:t>
            </a:r>
            <a:r>
              <a:rPr lang="en-US" altLang="zh-CN" dirty="0" smtClean="0"/>
              <a:t> (&amp;</a:t>
            </a:r>
            <a:r>
              <a:rPr lang="en-US" altLang="zh-CN" dirty="0" smtClean="0"/>
              <a:t>L, key,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5411853" y="178905"/>
            <a:ext cx="2753141" cy="11728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L-&gt;</a:t>
            </a:r>
            <a:r>
              <a:rPr lang="en-US" dirty="0" err="1" smtClean="0"/>
              <a:t>elem</a:t>
            </a:r>
            <a:r>
              <a:rPr lang="zh-CN" altLang="en-US" dirty="0" smtClean="0"/>
              <a:t> 是否为空指针？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ERROR</a:t>
            </a:r>
            <a:endParaRPr lang="en-US" dirty="0"/>
          </a:p>
        </p:txBody>
      </p:sp>
      <p:sp>
        <p:nvSpPr>
          <p:cNvPr id="2" name="Diamond 1"/>
          <p:cNvSpPr/>
          <p:nvPr/>
        </p:nvSpPr>
        <p:spPr>
          <a:xfrm>
            <a:off x="5635483" y="1808922"/>
            <a:ext cx="2305879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</a:t>
            </a:r>
            <a:r>
              <a:rPr lang="zh-CN" altLang="en-US" dirty="0" smtClean="0"/>
              <a:t> 大小是否合法？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0" y="-284115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3" y="1351722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1" y="765313"/>
            <a:ext cx="2236613" cy="114476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1" y="2395331"/>
            <a:ext cx="2460243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1" y="5694440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</a:t>
            </a:r>
            <a:r>
              <a:rPr lang="en-US" altLang="zh-CN" dirty="0" smtClean="0"/>
              <a:t>--</a:t>
            </a:r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028590" y="6702856"/>
            <a:ext cx="3501924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/>
              <a:t>&lt;</a:t>
            </a:r>
            <a:r>
              <a:rPr lang="en-US" dirty="0" smtClean="0"/>
              <a:t> </a:t>
            </a:r>
            <a:r>
              <a:rPr lang="en-US" dirty="0" smtClean="0"/>
              <a:t>L-&gt;length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686740" y="7732806"/>
            <a:ext cx="4185625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L-</a:t>
            </a:r>
            <a:r>
              <a:rPr lang="en-US" dirty="0" smtClean="0"/>
              <a:t>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 + 1] = L-&gt;</a:t>
            </a:r>
            <a:r>
              <a:rPr lang="en-US" dirty="0" err="1" smtClean="0"/>
              <a:t>elem</a:t>
            </a:r>
            <a:r>
              <a:rPr lang="en-US" dirty="0" smtClean="0"/>
              <a:t>[</a:t>
            </a:r>
            <a:r>
              <a:rPr lang="en-US" dirty="0" err="1" smtClean="0"/>
              <a:t>bak_ptr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2" y="6006687"/>
            <a:ext cx="5608" cy="696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2" y="7368778"/>
            <a:ext cx="1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5" y="7035817"/>
            <a:ext cx="1149329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2" y="6108989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 smtClean="0"/>
              <a:t>插入位置后元素</a:t>
            </a:r>
            <a:r>
              <a:rPr lang="zh-CN" altLang="en-US" dirty="0" smtClean="0"/>
              <a:t>依次后</a:t>
            </a:r>
            <a:r>
              <a:rPr lang="zh-CN" altLang="en-US" dirty="0" smtClean="0"/>
              <a:t>移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位）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6"/>
            <a:ext cx="1203264" cy="39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bak_ptr</a:t>
            </a:r>
            <a:r>
              <a:rPr lang="en-US" altLang="zh-CN" dirty="0" smtClean="0"/>
              <a:t>--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3" y="8110498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0" y="7035816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OK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5" y="3959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29" y="13490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7" y="206823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6" y="29827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0" y="73696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6" y="66664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548461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要删除的</a:t>
            </a:r>
            <a:r>
              <a:rPr lang="zh-CN" altLang="en-US" smtClean="0"/>
              <a:t>元素值带出：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e = L-&gt;</a:t>
            </a:r>
            <a:r>
              <a:rPr lang="en-US" altLang="zh-CN" dirty="0" err="1" smtClean="0"/>
              <a:t>elem</a:t>
            </a:r>
            <a:r>
              <a:rPr lang="en-US" altLang="zh-CN" dirty="0" smtClean="0"/>
              <a:t>[key - 1]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1"/>
            <a:ext cx="2143760" cy="61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修改记录的表长：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L-&gt;length--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1" y="2981741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1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0" y="5240789"/>
            <a:ext cx="1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1" y="9523954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是否可以分配更</a:t>
            </a:r>
            <a:r>
              <a:rPr lang="zh-CN" altLang="en-US" smtClean="0"/>
              <a:t>小的空间？</a:t>
            </a:r>
            <a:endParaRPr lang="en-US" dirty="0"/>
          </a:p>
        </p:txBody>
      </p:sp>
      <p:sp>
        <p:nvSpPr>
          <p:cNvPr id="82" name="Diamond 81"/>
          <p:cNvSpPr/>
          <p:nvPr/>
        </p:nvSpPr>
        <p:spPr>
          <a:xfrm>
            <a:off x="5446489" y="11090347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分配新空间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6" y="10696773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5" y="11865729"/>
            <a:ext cx="1" cy="45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1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6" y="11902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分配成功</a:t>
            </a:r>
            <a:endParaRPr lang="en-US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1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1" y="9741031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29" y="10696773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Y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分配失败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349</Words>
  <Application>Microsoft Macintosh PowerPoint</Application>
  <PresentationFormat>Custom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113</cp:revision>
  <dcterms:created xsi:type="dcterms:W3CDTF">2017-11-16T10:47:40Z</dcterms:created>
  <dcterms:modified xsi:type="dcterms:W3CDTF">2017-11-29T14:16:32Z</dcterms:modified>
</cp:coreProperties>
</file>