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0" r:id="rId13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7"/>
    <p:restoredTop sz="94710"/>
  </p:normalViewPr>
  <p:slideViewPr>
    <p:cSldViewPr snapToGrid="0" snapToObjects="1">
      <p:cViewPr>
        <p:scale>
          <a:sx n="90" d="100"/>
          <a:sy n="90" d="100"/>
        </p:scale>
        <p:origin x="-2008" y="3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  <a:endParaRPr lang="en-US" sz="1801" dirty="0"/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  <a:endParaRPr lang="en-US" sz="1801" dirty="0"/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</a:t>
            </a:r>
            <a:r>
              <a:rPr lang="en-US" altLang="zh-CN" sz="1801" dirty="0"/>
              <a:t>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  <a:endParaRPr lang="en-US" sz="1801" dirty="0"/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  <a:endParaRPr lang="en-US" sz="1801" dirty="0"/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 dirty="0"/>
              <a:t>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  <a:endParaRPr lang="en-US" sz="1801" dirty="0"/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  <a:endParaRPr lang="en-US" sz="1801" dirty="0"/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 dirty="0"/>
              <a:t>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  <a:endParaRPr lang="en-US" sz="1801" dirty="0"/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1126</Words>
  <Application>Microsoft Macintosh PowerPoint</Application>
  <PresentationFormat>Custom</PresentationFormat>
  <Paragraphs>241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209</cp:revision>
  <dcterms:created xsi:type="dcterms:W3CDTF">2017-11-16T10:47:40Z</dcterms:created>
  <dcterms:modified xsi:type="dcterms:W3CDTF">2017-12-01T13:23:26Z</dcterms:modified>
</cp:coreProperties>
</file>