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1" r:id="rId16"/>
    <p:sldId id="274" r:id="rId17"/>
    <p:sldId id="275" r:id="rId18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0"/>
    <p:restoredTop sz="94669"/>
  </p:normalViewPr>
  <p:slideViewPr>
    <p:cSldViewPr snapToGrid="0" snapToObjects="1">
      <p:cViewPr>
        <p:scale>
          <a:sx n="60" d="100"/>
          <a:sy n="60" d="100"/>
        </p:scale>
        <p:origin x="-656" y="-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0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263113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047898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616866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2390734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1959702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235870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176971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2728577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4595285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463655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278350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404074" y="536690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根节点进栈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57" idx="2"/>
            <a:endCxn id="63" idx="0"/>
          </p:cNvCxnSpPr>
          <p:nvPr/>
        </p:nvCxnSpPr>
        <p:spPr>
          <a:xfrm>
            <a:off x="10147199" y="4995139"/>
            <a:ext cx="0" cy="37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2"/>
            <a:endCxn id="74" idx="0"/>
          </p:cNvCxnSpPr>
          <p:nvPr/>
        </p:nvCxnSpPr>
        <p:spPr>
          <a:xfrm>
            <a:off x="10147199" y="5725489"/>
            <a:ext cx="568" cy="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664" y="6271920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934" y="8661876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6241" y="8661876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60156" y="8661876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3727661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1503800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5419" y="9369600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5327" y="9007695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8106" y="10198535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5326" y="9719333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74" idx="0"/>
          </p:cNvCxnSpPr>
          <p:nvPr/>
        </p:nvCxnSpPr>
        <p:spPr>
          <a:xfrm flipH="1" flipV="1">
            <a:off x="10147767" y="6271920"/>
            <a:ext cx="1734779" cy="4477305"/>
          </a:xfrm>
          <a:prstGeom prst="bentConnector4">
            <a:avLst>
              <a:gd name="adj1" fmla="val -57866"/>
              <a:gd name="adj2" fmla="val 1059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8414" y="7337710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9328" y="6969921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5327" y="8264643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3414" y="7457807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5237" y="7472424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749" y="823911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50242" y="7801177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844" y="7801176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664" y="6620920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8122" y="8581331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686" y="8666857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343868" y="9081371"/>
            <a:ext cx="544852" cy="498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624" y="12101840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70229" y="12996052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773" y="12585323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350043" y="9106937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147738" y="8100670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>
            <a:off x="15107263" y="8711551"/>
            <a:ext cx="0" cy="3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700" y="1256886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2"/>
            <a:endCxn id="74" idx="0"/>
          </p:cNvCxnSpPr>
          <p:nvPr/>
        </p:nvCxnSpPr>
        <p:spPr>
          <a:xfrm rot="5400000" flipH="1">
            <a:off x="10659317" y="5760370"/>
            <a:ext cx="3936396" cy="4959496"/>
          </a:xfrm>
          <a:prstGeom prst="bentConnector5">
            <a:avLst>
              <a:gd name="adj1" fmla="val -13666"/>
              <a:gd name="adj2" fmla="val 44649"/>
              <a:gd name="adj3" fmla="val 1068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4788958" y="101572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107263" y="9657627"/>
            <a:ext cx="1757220" cy="2187139"/>
          </a:xfrm>
          <a:prstGeom prst="bentConnector4">
            <a:avLst>
              <a:gd name="adj1" fmla="val -13009"/>
              <a:gd name="adj2" fmla="val 876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324961" y="11844766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4704788" y="12554924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107263" y="12201886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9316" y="12023326"/>
            <a:ext cx="3675645" cy="1163834"/>
          </a:xfrm>
          <a:prstGeom prst="bentConnector3">
            <a:avLst>
              <a:gd name="adj1" fmla="val 615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6786344" y="930050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6503" y="1201715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5109" y="1124220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973" y="104249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2326" y="69190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4237" y="63101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231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341362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1882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1920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923" y="12340591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3717736" y="7827267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</p:cNvCxnSpPr>
          <p:nvPr/>
        </p:nvCxnSpPr>
        <p:spPr>
          <a:xfrm rot="10800000" flipV="1">
            <a:off x="6363656" y="1539458"/>
            <a:ext cx="2431620" cy="7556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sp>
        <p:nvSpPr>
          <p:cNvPr id="139" name="Rounded Rectangle 138"/>
          <p:cNvSpPr/>
          <p:nvPr/>
        </p:nvSpPr>
        <p:spPr>
          <a:xfrm>
            <a:off x="9620181" y="11345796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39" idx="0"/>
          </p:cNvCxnSpPr>
          <p:nvPr/>
        </p:nvCxnSpPr>
        <p:spPr>
          <a:xfrm>
            <a:off x="10117138" y="10947204"/>
            <a:ext cx="0" cy="398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2439</Words>
  <Application>Microsoft Macintosh PowerPoint</Application>
  <PresentationFormat>Custom</PresentationFormat>
  <Paragraphs>483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329</cp:revision>
  <dcterms:created xsi:type="dcterms:W3CDTF">2017-11-16T10:47:40Z</dcterms:created>
  <dcterms:modified xsi:type="dcterms:W3CDTF">2017-12-20T08:48:50Z</dcterms:modified>
</cp:coreProperties>
</file>