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21674138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2"/>
    <p:restoredTop sz="94787"/>
  </p:normalViewPr>
  <p:slideViewPr>
    <p:cSldViewPr snapToGrid="0" snapToObjects="1">
      <p:cViewPr>
        <p:scale>
          <a:sx n="65" d="100"/>
          <a:sy n="65" d="100"/>
        </p:scale>
        <p:origin x="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7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8006-D355-7B42-8642-83EF30980978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49" y="4224258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演示系统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用户操作界面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22208" y="6010717"/>
            <a:ext cx="1132539" cy="409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功能调用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25026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菜单显示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25026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用户输入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25026" y="2764639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结果输出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25026" y="3342813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错误提示</a:t>
            </a:r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3117189" y="4044118"/>
            <a:ext cx="241315" cy="43430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>
            <a:off x="1547843" y="2673137"/>
            <a:ext cx="311923" cy="35425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>
            <a:off x="2882116" y="1636979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28621" y="3998529"/>
            <a:ext cx="20702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 创建新的线性表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3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</a:t>
            </a:r>
            <a:r>
              <a:rPr lang="zh-CN" altLang="en-US" dirty="0" smtClean="0"/>
              <a:t> 销毁线性表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7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</a:t>
            </a:r>
            <a:r>
              <a:rPr lang="zh-CN" altLang="en-US" dirty="0" smtClean="0"/>
              <a:t> 清空线性表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270905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</a:t>
            </a:r>
            <a:r>
              <a:rPr lang="zh-CN" altLang="en-US" dirty="0" smtClean="0"/>
              <a:t> 判断线性表是否为空表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428621" y="6311225"/>
            <a:ext cx="228317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</a:t>
            </a:r>
            <a:r>
              <a:rPr lang="zh-CN" altLang="en-US" dirty="0" smtClean="0"/>
              <a:t> 显示线性表的长度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428620" y="6889399"/>
            <a:ext cx="2972105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6.</a:t>
            </a:r>
            <a:r>
              <a:rPr lang="zh-CN" altLang="en-US" dirty="0" smtClean="0"/>
              <a:t> 获取表中指定元素的位置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428621" y="7467573"/>
            <a:ext cx="249611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7.</a:t>
            </a:r>
            <a:r>
              <a:rPr lang="zh-CN" altLang="en-US" dirty="0" smtClean="0"/>
              <a:t> 查找表中元素的位置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428620" y="8045747"/>
            <a:ext cx="249611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8.</a:t>
            </a:r>
            <a:r>
              <a:rPr lang="zh-CN" altLang="en-US" dirty="0" smtClean="0"/>
              <a:t> 查找表中元素的前驱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750106" y="3998529"/>
            <a:ext cx="249410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9.</a:t>
            </a:r>
            <a:r>
              <a:rPr lang="zh-CN" altLang="en-US" dirty="0" smtClean="0"/>
              <a:t> 查找表中元素的后继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750105" y="4576703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10.</a:t>
            </a:r>
            <a:r>
              <a:rPr lang="zh-CN" altLang="en-US" dirty="0" smtClean="0"/>
              <a:t> 在表中指定位置插入元素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50104" y="5154876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11.</a:t>
            </a:r>
            <a:r>
              <a:rPr lang="zh-CN" altLang="en-US" dirty="0" smtClean="0"/>
              <a:t> 在表中指定位置删除元素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750105" y="5733049"/>
            <a:ext cx="216842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12.</a:t>
            </a:r>
            <a:r>
              <a:rPr lang="zh-CN" altLang="en-US" dirty="0" smtClean="0"/>
              <a:t> 遍历表中的元素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750103" y="6311222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13.</a:t>
            </a:r>
            <a:r>
              <a:rPr lang="zh-CN" altLang="en-US" dirty="0" smtClean="0"/>
              <a:t> 将当前工作表保存到文件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750103" y="6889399"/>
            <a:ext cx="374670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14.</a:t>
            </a:r>
            <a:r>
              <a:rPr lang="zh-CN" altLang="en-US" dirty="0" smtClean="0"/>
              <a:t> 将文件中数据导入到当前工作表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750103" y="7467573"/>
            <a:ext cx="235631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15.</a:t>
            </a:r>
            <a:r>
              <a:rPr lang="zh-CN" altLang="en-US" dirty="0" smtClean="0"/>
              <a:t> 切换当前的工作表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750103" y="8045747"/>
            <a:ext cx="135423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</a:t>
            </a:r>
            <a:r>
              <a:rPr lang="zh-CN" altLang="en-US" dirty="0" smtClean="0"/>
              <a:t> 退出系统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9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73217" y="7275446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86398" y="357810"/>
            <a:ext cx="264380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SqList_insert</a:t>
            </a:r>
            <a:r>
              <a:rPr lang="en-US" altLang="zh-CN" dirty="0" smtClean="0"/>
              <a:t>(&amp;L, key,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5" name="Decision 4"/>
          <p:cNvSpPr/>
          <p:nvPr/>
        </p:nvSpPr>
        <p:spPr>
          <a:xfrm>
            <a:off x="5431731" y="1292088"/>
            <a:ext cx="2753141" cy="117281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L-&gt;</a:t>
            </a:r>
            <a:r>
              <a:rPr lang="en-US" dirty="0" err="1" smtClean="0"/>
              <a:t>elem</a:t>
            </a:r>
            <a:r>
              <a:rPr lang="zh-CN" altLang="en-US" dirty="0" smtClean="0"/>
              <a:t> 是否为空指针？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74644" y="11757306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5655361" y="2922105"/>
            <a:ext cx="2305879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</a:t>
            </a:r>
            <a:r>
              <a:rPr lang="zh-CN" altLang="en-US" dirty="0" smtClean="0"/>
              <a:t> 大小是否合法？</a:t>
            </a:r>
            <a:endParaRPr lang="en-US" dirty="0"/>
          </a:p>
        </p:txBody>
      </p:sp>
      <p:sp>
        <p:nvSpPr>
          <p:cNvPr id="3" name="Diamond 2"/>
          <p:cNvSpPr/>
          <p:nvPr/>
        </p:nvSpPr>
        <p:spPr>
          <a:xfrm>
            <a:off x="5431728" y="4552124"/>
            <a:ext cx="2753144" cy="113306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</a:t>
            </a:r>
            <a:r>
              <a:rPr lang="zh-CN" altLang="en-US" smtClean="0"/>
              <a:t>是否还有剩余容量？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8557" y="4790661"/>
            <a:ext cx="3061249" cy="655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重新分配</a:t>
            </a:r>
            <a:r>
              <a:rPr lang="zh-CN" altLang="en-US" dirty="0" smtClean="0"/>
              <a:t>大小为</a:t>
            </a:r>
            <a:r>
              <a:rPr lang="en-US" altLang="zh-CN" dirty="0"/>
              <a:t> </a:t>
            </a:r>
            <a:r>
              <a:rPr lang="en-US" altLang="zh-CN" dirty="0" smtClean="0"/>
              <a:t>L-&gt;</a:t>
            </a:r>
            <a:r>
              <a:rPr lang="en-US" altLang="zh-CN" dirty="0" err="1" smtClean="0"/>
              <a:t>list_size</a:t>
            </a:r>
            <a:r>
              <a:rPr lang="en-US" altLang="zh-CN" dirty="0" smtClean="0"/>
              <a:t> + LIST_INC_SIZE </a:t>
            </a:r>
            <a:r>
              <a:rPr lang="zh-CN" altLang="en-US" dirty="0" smtClean="0"/>
              <a:t>单位的空间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2266119" y="6047962"/>
            <a:ext cx="2266123" cy="9690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空间分配成功？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6808302" y="874644"/>
            <a:ext cx="1" cy="41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8301" y="246490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 flipH="1">
            <a:off x="6808300" y="4094924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371601" y="1878496"/>
            <a:ext cx="4060130" cy="98788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1371601" y="3508514"/>
            <a:ext cx="4283760" cy="82487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1"/>
            <a:endCxn id="6" idx="0"/>
          </p:cNvCxnSpPr>
          <p:nvPr/>
        </p:nvCxnSpPr>
        <p:spPr>
          <a:xfrm rot="10800000" flipV="1">
            <a:off x="1371601" y="6532494"/>
            <a:ext cx="894518" cy="52248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  <a:endCxn id="7" idx="3"/>
          </p:cNvCxnSpPr>
          <p:nvPr/>
        </p:nvCxnSpPr>
        <p:spPr>
          <a:xfrm flipH="1" flipV="1">
            <a:off x="4929806" y="5118654"/>
            <a:ext cx="5019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8" idx="0"/>
          </p:cNvCxnSpPr>
          <p:nvPr/>
        </p:nvCxnSpPr>
        <p:spPr>
          <a:xfrm flipH="1">
            <a:off x="3399181" y="5446647"/>
            <a:ext cx="1" cy="601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80179" y="6323771"/>
            <a:ext cx="2656244" cy="417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令</a:t>
            </a:r>
            <a:r>
              <a:rPr lang="en-US" altLang="zh-CN" dirty="0"/>
              <a:t> </a:t>
            </a:r>
            <a:r>
              <a:rPr lang="en-US" altLang="zh-CN" dirty="0" err="1" smtClean="0"/>
              <a:t>bak_ptr</a:t>
            </a:r>
            <a:r>
              <a:rPr lang="en-US" altLang="zh-CN" dirty="0" smtClean="0"/>
              <a:t> = L-&gt;length - 1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8" idx="3"/>
            <a:endCxn id="43" idx="1"/>
          </p:cNvCxnSpPr>
          <p:nvPr/>
        </p:nvCxnSpPr>
        <p:spPr>
          <a:xfrm>
            <a:off x="4532242" y="6532495"/>
            <a:ext cx="9479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2"/>
            <a:endCxn id="43" idx="0"/>
          </p:cNvCxnSpPr>
          <p:nvPr/>
        </p:nvCxnSpPr>
        <p:spPr>
          <a:xfrm>
            <a:off x="6808300" y="5685185"/>
            <a:ext cx="1" cy="638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5057337" y="7494106"/>
            <a:ext cx="3501924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bak_ptr</a:t>
            </a:r>
            <a:r>
              <a:rPr lang="en-US" dirty="0" smtClean="0"/>
              <a:t> &gt;= </a:t>
            </a:r>
            <a:r>
              <a:rPr lang="en-US" dirty="0" err="1" smtClean="0"/>
              <a:t>i</a:t>
            </a:r>
            <a:r>
              <a:rPr lang="en-US" dirty="0" smtClean="0"/>
              <a:t> - 1 ?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715487" y="8524056"/>
            <a:ext cx="4185625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L-</a:t>
            </a:r>
            <a:r>
              <a:rPr lang="en-US" dirty="0" smtClean="0"/>
              <a:t>&gt;</a:t>
            </a:r>
            <a:r>
              <a:rPr lang="en-US" dirty="0" err="1" smtClean="0"/>
              <a:t>elem</a:t>
            </a:r>
            <a:r>
              <a:rPr lang="en-US" dirty="0" smtClean="0"/>
              <a:t>[</a:t>
            </a:r>
            <a:r>
              <a:rPr lang="en-US" dirty="0" err="1" smtClean="0"/>
              <a:t>bak_ptr</a:t>
            </a:r>
            <a:r>
              <a:rPr lang="en-US" dirty="0" smtClean="0"/>
              <a:t> + 1] = L-&gt;</a:t>
            </a:r>
            <a:r>
              <a:rPr lang="en-US" dirty="0" err="1" smtClean="0"/>
              <a:t>elem</a:t>
            </a:r>
            <a:r>
              <a:rPr lang="en-US" dirty="0" smtClean="0"/>
              <a:t>[</a:t>
            </a:r>
            <a:r>
              <a:rPr lang="en-US" dirty="0" err="1" smtClean="0"/>
              <a:t>bak_ptr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808299" y="6741219"/>
            <a:ext cx="2" cy="75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808299" y="8160028"/>
            <a:ext cx="1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409932" y="7827067"/>
            <a:ext cx="1149329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8909" y="690023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zh-CN" altLang="en-US" dirty="0" smtClean="0"/>
              <a:t>插入位置后元素依次后移一位）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206668" y="9265776"/>
            <a:ext cx="1203264" cy="39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bak_ptr</a:t>
            </a:r>
            <a:r>
              <a:rPr lang="en-US" altLang="zh-CN" dirty="0" smtClean="0"/>
              <a:t>--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808300" y="8901748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841" y="10214942"/>
            <a:ext cx="1368916" cy="624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 存放在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1</a:t>
            </a:r>
            <a:r>
              <a:rPr lang="zh-CN" altLang="en-US" dirty="0" smtClean="0"/>
              <a:t> 处</a:t>
            </a:r>
            <a:endParaRPr lang="en-US" dirty="0"/>
          </a:p>
        </p:txBody>
      </p:sp>
      <p:cxnSp>
        <p:nvCxnSpPr>
          <p:cNvPr id="54" name="Elbow Connector 53"/>
          <p:cNvCxnSpPr>
            <a:stCxn id="55" idx="1"/>
            <a:endCxn id="33" idx="1"/>
          </p:cNvCxnSpPr>
          <p:nvPr/>
        </p:nvCxnSpPr>
        <p:spPr>
          <a:xfrm rot="10800000" flipH="1" flipV="1">
            <a:off x="5057337" y="7827067"/>
            <a:ext cx="1066504" cy="2700140"/>
          </a:xfrm>
          <a:prstGeom prst="bentConnector3">
            <a:avLst>
              <a:gd name="adj1" fmla="val -903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307017" y="11976477"/>
            <a:ext cx="993913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en-US" altLang="zh-CN" dirty="0" smtClean="0"/>
              <a:t>OK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98233" y="150916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813907" y="246225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58485" y="31814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803974" y="56421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13907" y="81609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810354" y="41032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46433" y="477992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019964" y="616316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762933" y="74577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481521" y="61656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119516" y="11224196"/>
            <a:ext cx="1368916" cy="368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L-</a:t>
            </a:r>
            <a:r>
              <a:rPr lang="en-US" altLang="zh-CN" smtClean="0"/>
              <a:t>&gt;length++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3" idx="2"/>
            <a:endCxn id="45" idx="0"/>
          </p:cNvCxnSpPr>
          <p:nvPr/>
        </p:nvCxnSpPr>
        <p:spPr>
          <a:xfrm flipH="1">
            <a:off x="6803974" y="10839472"/>
            <a:ext cx="4325" cy="384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2"/>
            <a:endCxn id="61" idx="0"/>
          </p:cNvCxnSpPr>
          <p:nvPr/>
        </p:nvCxnSpPr>
        <p:spPr>
          <a:xfrm>
            <a:off x="6803974" y="11593184"/>
            <a:ext cx="0" cy="383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241</Words>
  <Application>Microsoft Macintosh PowerPoint</Application>
  <PresentationFormat>Custom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Mangal</vt:lpstr>
      <vt:lpstr>宋体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朱晓光</dc:creator>
  <cp:lastModifiedBy>朱晓光</cp:lastModifiedBy>
  <cp:revision>100</cp:revision>
  <dcterms:created xsi:type="dcterms:W3CDTF">2017-11-16T10:47:40Z</dcterms:created>
  <dcterms:modified xsi:type="dcterms:W3CDTF">2017-11-17T07:05:26Z</dcterms:modified>
</cp:coreProperties>
</file>