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3" r:id="rId15"/>
    <p:sldId id="271" r:id="rId16"/>
    <p:sldId id="274" r:id="rId17"/>
    <p:sldId id="275" r:id="rId18"/>
  </p:sldIdLst>
  <p:sldSz cx="21674138" cy="12192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0"/>
    <p:restoredTop sz="94669"/>
  </p:normalViewPr>
  <p:slideViewPr>
    <p:cSldViewPr snapToGrid="0" snapToObjects="1">
      <p:cViewPr>
        <p:scale>
          <a:sx n="60" d="100"/>
          <a:sy n="60" d="100"/>
        </p:scale>
        <p:origin x="-912" y="-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934-5DF5-C54F-B23E-73DBB33C8C5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0896-5EA2-E84A-8303-B8EF42F2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29" indent="0" algn="ctr">
              <a:buNone/>
              <a:defRPr sz="3555"/>
            </a:lvl2pPr>
            <a:lvl3pPr marL="1625458" indent="0" algn="ctr">
              <a:buNone/>
              <a:defRPr sz="3200"/>
            </a:lvl3pPr>
            <a:lvl4pPr marL="2438187" indent="0" algn="ctr">
              <a:buNone/>
              <a:defRPr sz="2844"/>
            </a:lvl4pPr>
            <a:lvl5pPr marL="3250916" indent="0" algn="ctr">
              <a:buNone/>
              <a:defRPr sz="2844"/>
            </a:lvl5pPr>
            <a:lvl6pPr marL="4063644" indent="0" algn="ctr">
              <a:buNone/>
              <a:defRPr sz="2844"/>
            </a:lvl6pPr>
            <a:lvl7pPr marL="4876373" indent="0" algn="ctr">
              <a:buNone/>
              <a:defRPr sz="2844"/>
            </a:lvl7pPr>
            <a:lvl8pPr marL="5689102" indent="0" algn="ctr">
              <a:buNone/>
              <a:defRPr sz="2844"/>
            </a:lvl8pPr>
            <a:lvl9pPr marL="650183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8" y="649111"/>
            <a:ext cx="4673484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8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29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4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9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64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7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83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9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3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8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4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4" y="4453468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4" y="1755423"/>
            <a:ext cx="10972531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4" y="1755423"/>
            <a:ext cx="10972531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9" indent="0">
              <a:buNone/>
              <a:defRPr sz="4978"/>
            </a:lvl2pPr>
            <a:lvl3pPr marL="1625458" indent="0">
              <a:buNone/>
              <a:defRPr sz="4266"/>
            </a:lvl3pPr>
            <a:lvl4pPr marL="2438187" indent="0">
              <a:buNone/>
              <a:defRPr sz="3555"/>
            </a:lvl4pPr>
            <a:lvl5pPr marL="3250916" indent="0">
              <a:buNone/>
              <a:defRPr sz="3555"/>
            </a:lvl5pPr>
            <a:lvl6pPr marL="4063644" indent="0">
              <a:buNone/>
              <a:defRPr sz="3555"/>
            </a:lvl6pPr>
            <a:lvl7pPr marL="4876373" indent="0">
              <a:buNone/>
              <a:defRPr sz="3555"/>
            </a:lvl7pPr>
            <a:lvl8pPr marL="5689102" indent="0">
              <a:buNone/>
              <a:defRPr sz="3555"/>
            </a:lvl8pPr>
            <a:lvl9pPr marL="6501831" indent="0">
              <a:buNone/>
              <a:defRPr sz="35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9" y="649113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9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0" y="11300182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45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64" indent="-406364" algn="l" defTabSz="1625458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3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2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551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80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09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38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67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96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9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58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87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16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44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73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02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31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50" y="422425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9" y="6010719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4343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9"/>
            <a:ext cx="311923" cy="35425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0"/>
            <a:ext cx="20702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创建新的线性表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销毁线性表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清空线性表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270905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判断线性表是否为空表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28317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显示线性表的长度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1" y="6889400"/>
            <a:ext cx="2972105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获取表中指定元素的位置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查找表中元素的位置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8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查找表中元素的前驱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6750106" y="3998531"/>
            <a:ext cx="249410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查找表中元素的后继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6750108" y="4576706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在表中指定位置插入元素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6750108" y="5154878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在表中指定位置删除元素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6750105" y="5733051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遍历表中的元素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6750106" y="6311225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将当前工作表保存到文件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6750103" y="6889401"/>
            <a:ext cx="374670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将文件中数据导入到当前工作表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6750106" y="7467576"/>
            <a:ext cx="235631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切换当前的工作表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6750105" y="8045750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64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1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640836" y="5557265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703886" y="539382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232207" y="12520714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4024" y="1056215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729166" y="1929485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729165" y="3365643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1" y="6100012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6" y="638974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2" y="5736306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6801973" y="5053434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154511" y="6790476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801974" y="646372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9" y="7486754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801974" y="716000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8" y="6100016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71" y="573630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84341" y="8452514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768732" y="9783919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6793777" y="9422590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061387" y="10753995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792140" y="10396876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140299" y="11711124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6787721" y="113563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70074" y="12654031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6787721" y="12299224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940121" y="115087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529263" y="5557264"/>
            <a:ext cx="2728912" cy="3229284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5264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</a:t>
            </a:r>
            <a:r>
              <a:rPr lang="zh-CN" altLang="en-US" sz="1801" dirty="0" smtClean="0"/>
              <a:t>使</a:t>
            </a:r>
            <a:r>
              <a:rPr lang="en-US" altLang="zh-CN" sz="1801" dirty="0" err="1" smtClean="0"/>
              <a:t>prev</a:t>
            </a:r>
            <a:r>
              <a:rPr lang="zh-CN" altLang="en-US" sz="1801" dirty="0" smtClean="0"/>
              <a:t>指向删除元素的</a:t>
            </a:r>
            <a:r>
              <a:rPr lang="zh-CN" altLang="en-US" sz="1801" dirty="0"/>
              <a:t>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671335" y="538398"/>
            <a:ext cx="226332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ListDelete</a:t>
            </a:r>
            <a:r>
              <a:rPr lang="en-US" altLang="zh-CN" sz="1801" dirty="0" smtClean="0"/>
              <a:t>(L</a:t>
            </a:r>
            <a:r>
              <a:rPr lang="en-US" altLang="zh-CN" sz="1801" dirty="0"/>
              <a:t>, key, </a:t>
            </a:r>
            <a:r>
              <a:rPr lang="en-US" altLang="zh-CN" sz="1801" dirty="0" smtClean="0"/>
              <a:t>&amp;</a:t>
            </a:r>
            <a:r>
              <a:rPr lang="en-US" altLang="zh-CN" sz="1801" dirty="0" err="1" smtClean="0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372136" y="13792210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3000" y="1055232"/>
            <a:ext cx="1024" cy="43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869093" y="1929484"/>
            <a:ext cx="771740" cy="118627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869093" y="3365644"/>
            <a:ext cx="779940" cy="10426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0" y="6839086"/>
            <a:ext cx="845858" cy="2451294"/>
          </a:xfrm>
          <a:prstGeom prst="bentConnector4">
            <a:avLst>
              <a:gd name="adj1" fmla="val -72632"/>
              <a:gd name="adj2" fmla="val 88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4" y="71288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 dirty="0" smtClean="0"/>
              <a:t>长减一</a:t>
            </a:r>
            <a:r>
              <a:rPr lang="zh-CN" altLang="en-US" sz="1801" dirty="0"/>
              <a:t>：</a:t>
            </a:r>
            <a:endParaRPr lang="en-US" altLang="zh-CN" sz="1801" dirty="0"/>
          </a:p>
          <a:p>
            <a:pPr algn="ctr"/>
            <a:r>
              <a:rPr lang="en-US" sz="1801" dirty="0"/>
              <a:t>L-&gt;data </a:t>
            </a:r>
            <a:r>
              <a:rPr lang="en-US" altLang="zh-CN" sz="1801" dirty="0" smtClean="0"/>
              <a:t>-</a:t>
            </a:r>
            <a:r>
              <a:rPr lang="en-US" sz="1801" dirty="0" smtClean="0"/>
              <a:t>= </a:t>
            </a:r>
            <a:r>
              <a:rPr lang="en-US" sz="1801" dirty="0"/>
              <a:t>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0" y="6475379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40" idx="0"/>
          </p:cNvCxnSpPr>
          <p:nvPr/>
        </p:nvCxnSpPr>
        <p:spPr>
          <a:xfrm>
            <a:off x="6801973" y="5053432"/>
            <a:ext cx="1026" cy="745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814159" y="7555143"/>
            <a:ext cx="196310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</a:t>
            </a:r>
            <a:r>
              <a:rPr lang="en-US" altLang="zh-CN" sz="1801" dirty="0"/>
              <a:t>= 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-&gt;</a:t>
            </a:r>
            <a:r>
              <a:rPr lang="en-US" altLang="zh-CN" sz="1801" dirty="0"/>
              <a:t>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795710" y="7202792"/>
            <a:ext cx="6263" cy="35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7" y="8225827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795710" y="7924666"/>
            <a:ext cx="6263" cy="30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6" y="6839089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69" y="64753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06192" y="9290380"/>
            <a:ext cx="2399731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将要删除元素的值赋给</a:t>
            </a:r>
            <a:r>
              <a:rPr lang="en-US" altLang="zh-CN" sz="1801" dirty="0" err="1" smtClean="0"/>
              <a:t>val</a:t>
            </a:r>
            <a:r>
              <a:rPr lang="zh-CN" altLang="en-US" sz="1801" dirty="0" smtClean="0"/>
              <a:t>带出：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*</a:t>
            </a:r>
            <a:r>
              <a:rPr lang="en-US" sz="1801" dirty="0" err="1" smtClean="0"/>
              <a:t>val</a:t>
            </a:r>
            <a:r>
              <a:rPr lang="en-US" sz="1801" dirty="0" smtClean="0"/>
              <a:t>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-&gt;next-&gt;data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699795" y="10635764"/>
            <a:ext cx="2220969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用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保存要删除元素的后继的地址：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L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-&gt;next-&gt;next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>
            <a:off x="6806058" y="10260456"/>
            <a:ext cx="4222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67045" y="11970201"/>
            <a:ext cx="166985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释放要删除元素</a:t>
            </a:r>
            <a:r>
              <a:rPr lang="zh-CN" altLang="en-US" sz="1801" smtClean="0"/>
              <a:t>占用的空间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801974" y="11607314"/>
            <a:ext cx="8306" cy="3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14524" y="12962118"/>
            <a:ext cx="1590945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连接链表：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prev</a:t>
            </a:r>
            <a:r>
              <a:rPr lang="en-US" sz="1801" dirty="0" smtClean="0"/>
              <a:t>-&gt;next = 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>
            <a:off x="6801974" y="12572522"/>
            <a:ext cx="8023" cy="38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90414" y="13925527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 flipH="1">
            <a:off x="6808061" y="13550219"/>
            <a:ext cx="1936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97537" y="5799179"/>
            <a:ext cx="1210923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= L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59" idx="0"/>
          </p:cNvCxnSpPr>
          <p:nvPr/>
        </p:nvCxnSpPr>
        <p:spPr>
          <a:xfrm flipH="1">
            <a:off x="6801973" y="6168702"/>
            <a:ext cx="1026" cy="306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72128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30487" y="31445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100212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97095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97095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97342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97961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97961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99730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7165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97268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99181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100657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103700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3551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67158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108727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108727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981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72128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72128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108727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108727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108774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108774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108762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108762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108870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108727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113754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4981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0065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97512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53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246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97268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94744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8748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38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21836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63505" y="3164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49920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46803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46803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47050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47669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47669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49438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26873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46976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48889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50365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53408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259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16866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58435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58435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89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21836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21836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58435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58435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58482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58482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58470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58470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58578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58435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63462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89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59773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47220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58361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44954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46976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44452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8456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ounded Rectangle 47"/>
          <p:cNvSpPr/>
          <p:nvPr/>
        </p:nvSpPr>
        <p:spPr>
          <a:xfrm>
            <a:off x="10338197" y="258417"/>
            <a:ext cx="1567291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ClearBiTree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53" name="Decision 52"/>
          <p:cNvSpPr/>
          <p:nvPr/>
        </p:nvSpPr>
        <p:spPr>
          <a:xfrm>
            <a:off x="10148423" y="1114197"/>
            <a:ext cx="1946837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空指针？</a:t>
            </a:r>
            <a:endParaRPr lang="en-US" sz="1801" dirty="0"/>
          </a:p>
        </p:txBody>
      </p:sp>
      <p:sp>
        <p:nvSpPr>
          <p:cNvPr id="58" name="Decision 57"/>
          <p:cNvSpPr/>
          <p:nvPr/>
        </p:nvSpPr>
        <p:spPr>
          <a:xfrm>
            <a:off x="9958650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lchild</a:t>
            </a:r>
            <a:r>
              <a:rPr lang="zh-CN" altLang="en-US" sz="1801" dirty="0" smtClean="0"/>
              <a:t>为空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59" name="Rectangle 58"/>
          <p:cNvSpPr/>
          <p:nvPr/>
        </p:nvSpPr>
        <p:spPr>
          <a:xfrm>
            <a:off x="10103814" y="3592455"/>
            <a:ext cx="2036053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将头节点地址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备份到</a:t>
            </a:r>
            <a:r>
              <a:rPr lang="en-US" altLang="zh-CN" sz="1801" dirty="0" err="1" smtClean="0"/>
              <a:t>T_bak</a:t>
            </a:r>
            <a:r>
              <a:rPr lang="zh-CN" altLang="en-US" sz="1801" dirty="0" smtClean="0"/>
              <a:t>中，并令 </a:t>
            </a:r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60" name="Rectangle 59"/>
          <p:cNvSpPr/>
          <p:nvPr/>
        </p:nvSpPr>
        <p:spPr>
          <a:xfrm>
            <a:off x="10274372" y="4927440"/>
            <a:ext cx="1694935" cy="374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61" name="Rectangle 60"/>
          <p:cNvSpPr/>
          <p:nvPr/>
        </p:nvSpPr>
        <p:spPr>
          <a:xfrm>
            <a:off x="10148423" y="8321678"/>
            <a:ext cx="1942013" cy="703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向辅助栈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中压入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当前指向的节点</a:t>
            </a:r>
            <a:endParaRPr lang="en-US" altLang="zh-CN" sz="1801" dirty="0" smtClean="0"/>
          </a:p>
        </p:txBody>
      </p:sp>
      <p:sp>
        <p:nvSpPr>
          <p:cNvPr id="64" name="Decision 63"/>
          <p:cNvSpPr/>
          <p:nvPr/>
        </p:nvSpPr>
        <p:spPr>
          <a:xfrm>
            <a:off x="9369750" y="5766866"/>
            <a:ext cx="3504177" cy="10859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辅助栈</a:t>
            </a:r>
            <a:r>
              <a:rPr lang="en-US" altLang="zh-CN" sz="1801" dirty="0"/>
              <a:t>S</a:t>
            </a:r>
            <a:r>
              <a:rPr lang="zh-CN" altLang="en-US" sz="1801" dirty="0"/>
              <a:t>非空或</a:t>
            </a:r>
            <a:r>
              <a:rPr lang="en-US" altLang="zh-CN" sz="1801" dirty="0"/>
              <a:t>T</a:t>
            </a:r>
            <a:r>
              <a:rPr lang="zh-CN" altLang="en-US" sz="1801" dirty="0"/>
              <a:t>不是空</a:t>
            </a:r>
            <a:r>
              <a:rPr lang="zh-CN" altLang="en-US" sz="1801" dirty="0" smtClean="0"/>
              <a:t>指针？</a:t>
            </a:r>
            <a:endParaRPr lang="en-US" altLang="zh-CN" sz="1801" dirty="0"/>
          </a:p>
        </p:txBody>
      </p:sp>
      <p:sp>
        <p:nvSpPr>
          <p:cNvPr id="65" name="Decision 64"/>
          <p:cNvSpPr/>
          <p:nvPr/>
        </p:nvSpPr>
        <p:spPr>
          <a:xfrm>
            <a:off x="10148423" y="7201315"/>
            <a:ext cx="1942811" cy="783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不是空指针？</a:t>
            </a:r>
            <a:endParaRPr lang="en-US" altLang="zh-CN" sz="1801" dirty="0"/>
          </a:p>
        </p:txBody>
      </p:sp>
      <p:sp>
        <p:nvSpPr>
          <p:cNvPr id="66" name="Rectangle 65"/>
          <p:cNvSpPr/>
          <p:nvPr/>
        </p:nvSpPr>
        <p:spPr>
          <a:xfrm>
            <a:off x="10210151" y="9400740"/>
            <a:ext cx="1823381" cy="909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指向当前指向元素的左子树：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altLang="zh-CN" sz="1801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10048196" y="11038947"/>
            <a:ext cx="2137641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中栈顶元素的右子树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9974372" y="12176306"/>
            <a:ext cx="2285288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的栈顶元素，并释放其空间</a:t>
            </a:r>
            <a:endParaRPr lang="en-US" altLang="zh-CN" sz="1801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7880943" y="14881656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72" name="Elbow Connector 71"/>
          <p:cNvCxnSpPr>
            <a:stCxn id="53" idx="1"/>
            <a:endCxn id="71" idx="0"/>
          </p:cNvCxnSpPr>
          <p:nvPr/>
        </p:nvCxnSpPr>
        <p:spPr>
          <a:xfrm rot="10800000" flipV="1">
            <a:off x="8377901" y="1551302"/>
            <a:ext cx="1770523" cy="133303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8" idx="1"/>
            <a:endCxn id="71" idx="0"/>
          </p:cNvCxnSpPr>
          <p:nvPr/>
        </p:nvCxnSpPr>
        <p:spPr>
          <a:xfrm rot="10800000" flipV="1">
            <a:off x="8377900" y="2781818"/>
            <a:ext cx="1580750" cy="120998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8" idx="2"/>
            <a:endCxn id="53" idx="0"/>
          </p:cNvCxnSpPr>
          <p:nvPr/>
        </p:nvCxnSpPr>
        <p:spPr>
          <a:xfrm flipH="1">
            <a:off x="11121842" y="775251"/>
            <a:ext cx="1" cy="338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2"/>
            <a:endCxn id="58" idx="0"/>
          </p:cNvCxnSpPr>
          <p:nvPr/>
        </p:nvCxnSpPr>
        <p:spPr>
          <a:xfrm flipH="1">
            <a:off x="11121841" y="1988409"/>
            <a:ext cx="1" cy="35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59" idx="0"/>
          </p:cNvCxnSpPr>
          <p:nvPr/>
        </p:nvCxnSpPr>
        <p:spPr>
          <a:xfrm>
            <a:off x="11121841" y="3218924"/>
            <a:ext cx="0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 flipH="1">
            <a:off x="11121840" y="4562531"/>
            <a:ext cx="1" cy="364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4" idx="0"/>
          </p:cNvCxnSpPr>
          <p:nvPr/>
        </p:nvCxnSpPr>
        <p:spPr>
          <a:xfrm flipH="1">
            <a:off x="11121839" y="5301822"/>
            <a:ext cx="1" cy="465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2"/>
            <a:endCxn id="65" idx="0"/>
          </p:cNvCxnSpPr>
          <p:nvPr/>
        </p:nvCxnSpPr>
        <p:spPr>
          <a:xfrm flipH="1">
            <a:off x="11119829" y="6852798"/>
            <a:ext cx="2010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1" idx="0"/>
          </p:cNvCxnSpPr>
          <p:nvPr/>
        </p:nvCxnSpPr>
        <p:spPr>
          <a:xfrm flipH="1">
            <a:off x="11119430" y="7984924"/>
            <a:ext cx="399" cy="336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2"/>
            <a:endCxn id="66" idx="0"/>
          </p:cNvCxnSpPr>
          <p:nvPr/>
        </p:nvCxnSpPr>
        <p:spPr>
          <a:xfrm>
            <a:off x="11119430" y="9025208"/>
            <a:ext cx="2412" cy="375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69" idx="0"/>
          </p:cNvCxnSpPr>
          <p:nvPr/>
        </p:nvCxnSpPr>
        <p:spPr>
          <a:xfrm flipH="1">
            <a:off x="11117016" y="11745782"/>
            <a:ext cx="1" cy="43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4" idx="3"/>
            <a:endCxn id="153" idx="0"/>
          </p:cNvCxnSpPr>
          <p:nvPr/>
        </p:nvCxnSpPr>
        <p:spPr>
          <a:xfrm flipH="1">
            <a:off x="11121838" y="6309832"/>
            <a:ext cx="1752089" cy="7239297"/>
          </a:xfrm>
          <a:prstGeom prst="bentConnector4">
            <a:avLst>
              <a:gd name="adj1" fmla="val -20006"/>
              <a:gd name="adj2" fmla="val 969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6" idx="2"/>
            <a:endCxn id="64" idx="1"/>
          </p:cNvCxnSpPr>
          <p:nvPr/>
        </p:nvCxnSpPr>
        <p:spPr>
          <a:xfrm rot="5400000" flipH="1">
            <a:off x="8245479" y="7434103"/>
            <a:ext cx="4000634" cy="1752092"/>
          </a:xfrm>
          <a:prstGeom prst="bentConnector4">
            <a:avLst>
              <a:gd name="adj1" fmla="val -7085"/>
              <a:gd name="adj2" fmla="val 123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14522" y="11953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7" name="TextBox 116"/>
          <p:cNvSpPr txBox="1"/>
          <p:nvPr/>
        </p:nvSpPr>
        <p:spPr>
          <a:xfrm>
            <a:off x="11160825" y="67768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9" name="TextBox 118"/>
          <p:cNvSpPr txBox="1"/>
          <p:nvPr/>
        </p:nvSpPr>
        <p:spPr>
          <a:xfrm>
            <a:off x="9697082" y="2436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2" name="TextBox 121"/>
          <p:cNvSpPr txBox="1"/>
          <p:nvPr/>
        </p:nvSpPr>
        <p:spPr>
          <a:xfrm>
            <a:off x="11116504" y="193424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3955" y="31630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0" name="TextBox 129"/>
          <p:cNvSpPr txBox="1"/>
          <p:nvPr/>
        </p:nvSpPr>
        <p:spPr>
          <a:xfrm>
            <a:off x="12875576" y="594037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1" name="Rounded Rectangle 130"/>
          <p:cNvSpPr/>
          <p:nvPr/>
        </p:nvSpPr>
        <p:spPr>
          <a:xfrm>
            <a:off x="10606308" y="15014973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32" name="Elbow Connector 131"/>
          <p:cNvCxnSpPr>
            <a:stCxn id="65" idx="3"/>
            <a:endCxn id="67" idx="0"/>
          </p:cNvCxnSpPr>
          <p:nvPr/>
        </p:nvCxnSpPr>
        <p:spPr>
          <a:xfrm flipH="1">
            <a:off x="11117017" y="7593120"/>
            <a:ext cx="974217" cy="3445827"/>
          </a:xfrm>
          <a:prstGeom prst="bentConnector4">
            <a:avLst>
              <a:gd name="adj1" fmla="val -40151"/>
              <a:gd name="adj2" fmla="val 922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153374" y="7945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41" name="TextBox 140"/>
          <p:cNvSpPr txBox="1"/>
          <p:nvPr/>
        </p:nvSpPr>
        <p:spPr>
          <a:xfrm>
            <a:off x="12052616" y="727133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143" name="Elbow Connector 142"/>
          <p:cNvCxnSpPr>
            <a:stCxn id="69" idx="2"/>
            <a:endCxn id="64" idx="1"/>
          </p:cNvCxnSpPr>
          <p:nvPr/>
        </p:nvCxnSpPr>
        <p:spPr>
          <a:xfrm rot="5400000" flipH="1">
            <a:off x="6956728" y="8722854"/>
            <a:ext cx="6573309" cy="1747266"/>
          </a:xfrm>
          <a:prstGeom prst="bentConnector4">
            <a:avLst>
              <a:gd name="adj1" fmla="val -3478"/>
              <a:gd name="adj2" fmla="val 1235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0338192" y="13549129"/>
            <a:ext cx="1567291" cy="40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0017570" y="14287006"/>
            <a:ext cx="2212770" cy="397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T_bak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lchild</a:t>
            </a:r>
            <a:r>
              <a:rPr lang="en-US" altLang="zh-CN" sz="1801" dirty="0" smtClean="0"/>
              <a:t> = NULL</a:t>
            </a:r>
          </a:p>
        </p:txBody>
      </p:sp>
      <p:cxnSp>
        <p:nvCxnSpPr>
          <p:cNvPr id="159" name="Straight Arrow Connector 158"/>
          <p:cNvCxnSpPr>
            <a:stCxn id="153" idx="2"/>
            <a:endCxn id="154" idx="0"/>
          </p:cNvCxnSpPr>
          <p:nvPr/>
        </p:nvCxnSpPr>
        <p:spPr>
          <a:xfrm>
            <a:off x="11121838" y="13956074"/>
            <a:ext cx="2117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4" idx="2"/>
            <a:endCxn id="131" idx="0"/>
          </p:cNvCxnSpPr>
          <p:nvPr/>
        </p:nvCxnSpPr>
        <p:spPr>
          <a:xfrm>
            <a:off x="11123955" y="14684041"/>
            <a:ext cx="0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29" idx="1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9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7" name="Decision 6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8" name="Straight Arrow Connector 7"/>
          <p:cNvCxnSpPr>
            <a:stCxn id="32" idx="2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" name="TextBox 10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" name="Rounded Rectangle 11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3" name="Decision 12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15" name="Straight Arrow Connector 14"/>
          <p:cNvCxnSpPr>
            <a:stCxn id="34" idx="2"/>
            <a:endCxn id="45" idx="0"/>
          </p:cNvCxnSpPr>
          <p:nvPr/>
        </p:nvCxnSpPr>
        <p:spPr>
          <a:xfrm flipH="1">
            <a:off x="9292425" y="2161777"/>
            <a:ext cx="1" cy="351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17" name="Rectangle 16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ecision 21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5" name="TextBox 24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31" name="TextBox 30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960283" y="243861"/>
            <a:ext cx="266557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CreateBiTree</a:t>
            </a:r>
            <a:r>
              <a:rPr lang="en-US" altLang="zh-CN" sz="1801" dirty="0" smtClean="0"/>
              <a:t>(T, definition)</a:t>
            </a:r>
            <a:endParaRPr lang="en-US" sz="1801" dirty="0"/>
          </a:p>
        </p:txBody>
      </p:sp>
      <p:sp>
        <p:nvSpPr>
          <p:cNvPr id="34" name="Decision 33"/>
          <p:cNvSpPr/>
          <p:nvPr/>
        </p:nvSpPr>
        <p:spPr>
          <a:xfrm>
            <a:off x="7960283" y="1197971"/>
            <a:ext cx="2664285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</a:t>
            </a:r>
            <a:r>
              <a:rPr lang="zh-CN" altLang="en-US" sz="1801" dirty="0" smtClean="0"/>
              <a:t>指针，或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 flipH="1">
            <a:off x="9292426" y="760695"/>
            <a:ext cx="647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28901" y="4309689"/>
            <a:ext cx="1927047" cy="37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初始化辅助队列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8495143" y="5073877"/>
            <a:ext cx="1594564" cy="54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zh-CN" altLang="en-US" sz="1801" smtClean="0"/>
              <a:t>元素标识符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 = 1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6" idx="2"/>
            <a:endCxn id="39" idx="0"/>
          </p:cNvCxnSpPr>
          <p:nvPr/>
        </p:nvCxnSpPr>
        <p:spPr>
          <a:xfrm>
            <a:off x="9292425" y="4685652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934423" y="5986750"/>
            <a:ext cx="2716001" cy="108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为头</a:t>
            </a:r>
            <a:r>
              <a:rPr lang="zh-CN" altLang="en-US" sz="1801" dirty="0"/>
              <a:t>节点的左</a:t>
            </a:r>
            <a:r>
              <a:rPr lang="zh-CN" altLang="en-US" sz="1801" dirty="0" smtClean="0"/>
              <a:t>孩子，初始化其数据域，并</a:t>
            </a:r>
            <a:r>
              <a:rPr lang="zh-CN" altLang="en-US" sz="1801" dirty="0"/>
              <a:t>令其</a:t>
            </a:r>
            <a:r>
              <a:rPr lang="en-US" altLang="zh-CN" sz="1801" dirty="0" err="1"/>
              <a:t>data.id</a:t>
            </a:r>
            <a:r>
              <a:rPr lang="en-US" altLang="zh-CN" sz="1801" dirty="0"/>
              <a:t> = </a:t>
            </a:r>
            <a:r>
              <a:rPr lang="en-US" altLang="zh-CN" sz="1801" dirty="0" err="1" smtClean="0"/>
              <a:t>elem_id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9" idx="2"/>
            <a:endCxn id="44" idx="0"/>
          </p:cNvCxnSpPr>
          <p:nvPr/>
        </p:nvCxnSpPr>
        <p:spPr>
          <a:xfrm flipH="1">
            <a:off x="9292424" y="5622514"/>
            <a:ext cx="1" cy="36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408060" y="7516259"/>
            <a:ext cx="1760806" cy="589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根节点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进队</a:t>
            </a:r>
            <a:endParaRPr lang="en-US" altLang="zh-CN" sz="1801" dirty="0" smtClean="0"/>
          </a:p>
        </p:txBody>
      </p:sp>
      <p:cxnSp>
        <p:nvCxnSpPr>
          <p:cNvPr id="52" name="Straight Arrow Connector 51"/>
          <p:cNvCxnSpPr>
            <a:stCxn id="44" idx="2"/>
            <a:endCxn id="51" idx="0"/>
          </p:cNvCxnSpPr>
          <p:nvPr/>
        </p:nvCxnSpPr>
        <p:spPr>
          <a:xfrm flipH="1">
            <a:off x="9288463" y="7074164"/>
            <a:ext cx="3961" cy="442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Decision 44"/>
          <p:cNvSpPr/>
          <p:nvPr/>
        </p:nvSpPr>
        <p:spPr>
          <a:xfrm>
            <a:off x="7560798" y="2513530"/>
            <a:ext cx="3463253" cy="13753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树的层次遍历序列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中第一个字符为空格？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8243481" y="8494390"/>
            <a:ext cx="2089964" cy="969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curr_elem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2</a:t>
            </a:r>
            <a:r>
              <a:rPr lang="zh-CN" altLang="en-US" sz="1801" dirty="0" smtClean="0"/>
              <a:t>，指向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中当前读取元素的位序</a:t>
            </a:r>
            <a:endParaRPr lang="en-US" altLang="zh-CN" sz="1801" dirty="0" smtClean="0"/>
          </a:p>
        </p:txBody>
      </p:sp>
      <p:cxnSp>
        <p:nvCxnSpPr>
          <p:cNvPr id="54" name="Straight Arrow Connector 53"/>
          <p:cNvCxnSpPr>
            <a:stCxn id="51" idx="2"/>
            <a:endCxn id="53" idx="0"/>
          </p:cNvCxnSpPr>
          <p:nvPr/>
        </p:nvCxnSpPr>
        <p:spPr>
          <a:xfrm>
            <a:off x="9288463" y="8106165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Decision 56"/>
          <p:cNvSpPr/>
          <p:nvPr/>
        </p:nvSpPr>
        <p:spPr>
          <a:xfrm>
            <a:off x="12802848" y="664880"/>
            <a:ext cx="2421421" cy="77683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未读完</a:t>
            </a:r>
            <a:r>
              <a:rPr lang="en-US" altLang="zh-CN" sz="1801" dirty="0" smtClean="0"/>
              <a:t>definition</a:t>
            </a:r>
            <a:r>
              <a:rPr lang="zh-CN" altLang="en-US" sz="1801" dirty="0"/>
              <a:t>？</a:t>
            </a:r>
            <a:endParaRPr lang="en-US" altLang="zh-CN" sz="1801" dirty="0" smtClean="0"/>
          </a:p>
        </p:txBody>
      </p:sp>
      <p:sp>
        <p:nvSpPr>
          <p:cNvPr id="58" name="Decision 57"/>
          <p:cNvSpPr/>
          <p:nvPr/>
        </p:nvSpPr>
        <p:spPr>
          <a:xfrm>
            <a:off x="12075433" y="3227326"/>
            <a:ext cx="3876253" cy="9858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当前位为右子树：</a:t>
            </a:r>
            <a:r>
              <a:rPr lang="en-US" altLang="zh-CN" sz="1801" dirty="0" smtClean="0"/>
              <a:t>curr_elem%2 != 0</a:t>
            </a:r>
          </a:p>
        </p:txBody>
      </p:sp>
      <p:cxnSp>
        <p:nvCxnSpPr>
          <p:cNvPr id="59" name="Straight Arrow Connector 58"/>
          <p:cNvCxnSpPr>
            <a:stCxn id="53" idx="2"/>
          </p:cNvCxnSpPr>
          <p:nvPr/>
        </p:nvCxnSpPr>
        <p:spPr>
          <a:xfrm>
            <a:off x="9288463" y="9463583"/>
            <a:ext cx="0" cy="451033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14004670" y="259188"/>
            <a:ext cx="8889" cy="40569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Decision 67"/>
          <p:cNvSpPr/>
          <p:nvPr/>
        </p:nvSpPr>
        <p:spPr>
          <a:xfrm>
            <a:off x="12422429" y="1912309"/>
            <a:ext cx="3182263" cy="90906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中当前位为空格？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13269687" y="5711683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队首元素</a:t>
            </a:r>
            <a:endParaRPr lang="en-US" sz="1801" dirty="0"/>
          </a:p>
        </p:txBody>
      </p:sp>
      <p:sp>
        <p:nvSpPr>
          <p:cNvPr id="70" name="Rectangle 69"/>
          <p:cNvSpPr/>
          <p:nvPr/>
        </p:nvSpPr>
        <p:spPr>
          <a:xfrm>
            <a:off x="13311735" y="7149009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71" name="Straight Arrow Connector 70"/>
          <p:cNvCxnSpPr>
            <a:stCxn id="45" idx="2"/>
            <a:endCxn id="36" idx="0"/>
          </p:cNvCxnSpPr>
          <p:nvPr/>
        </p:nvCxnSpPr>
        <p:spPr>
          <a:xfrm>
            <a:off x="9292425" y="3888874"/>
            <a:ext cx="0" cy="420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2"/>
            <a:endCxn id="68" idx="0"/>
          </p:cNvCxnSpPr>
          <p:nvPr/>
        </p:nvCxnSpPr>
        <p:spPr>
          <a:xfrm>
            <a:off x="14013559" y="1441711"/>
            <a:ext cx="2" cy="47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2"/>
            <a:endCxn id="58" idx="0"/>
          </p:cNvCxnSpPr>
          <p:nvPr/>
        </p:nvCxnSpPr>
        <p:spPr>
          <a:xfrm flipH="1">
            <a:off x="14013560" y="2821378"/>
            <a:ext cx="1" cy="405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2"/>
            <a:endCxn id="163" idx="0"/>
          </p:cNvCxnSpPr>
          <p:nvPr/>
        </p:nvCxnSpPr>
        <p:spPr>
          <a:xfrm flipH="1">
            <a:off x="14013556" y="4213204"/>
            <a:ext cx="4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4" idx="1"/>
            <a:endCxn id="94" idx="0"/>
          </p:cNvCxnSpPr>
          <p:nvPr/>
        </p:nvCxnSpPr>
        <p:spPr>
          <a:xfrm rot="10800000" flipV="1">
            <a:off x="7258671" y="1679874"/>
            <a:ext cx="701612" cy="24599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5" idx="1"/>
            <a:endCxn id="94" idx="0"/>
          </p:cNvCxnSpPr>
          <p:nvPr/>
        </p:nvCxnSpPr>
        <p:spPr>
          <a:xfrm rot="10800000" flipV="1">
            <a:off x="7258672" y="3201202"/>
            <a:ext cx="302127" cy="93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761714" y="413986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99" name="Elbow Connector 98"/>
          <p:cNvCxnSpPr>
            <a:stCxn id="57" idx="1"/>
            <a:endCxn id="260" idx="0"/>
          </p:cNvCxnSpPr>
          <p:nvPr/>
        </p:nvCxnSpPr>
        <p:spPr>
          <a:xfrm rot="10800000" flipV="1">
            <a:off x="11254698" y="1053296"/>
            <a:ext cx="1548151" cy="94819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8" idx="1"/>
            <a:endCxn id="140" idx="0"/>
          </p:cNvCxnSpPr>
          <p:nvPr/>
        </p:nvCxnSpPr>
        <p:spPr>
          <a:xfrm rot="10800000" flipH="1" flipV="1">
            <a:off x="12422428" y="2366843"/>
            <a:ext cx="1600015" cy="5705537"/>
          </a:xfrm>
          <a:prstGeom prst="bentConnector4">
            <a:avLst>
              <a:gd name="adj1" fmla="val -55435"/>
              <a:gd name="adj2" fmla="val 943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8" idx="1"/>
            <a:endCxn id="70" idx="0"/>
          </p:cNvCxnSpPr>
          <p:nvPr/>
        </p:nvCxnSpPr>
        <p:spPr>
          <a:xfrm rot="10800000" flipH="1" flipV="1">
            <a:off x="12075432" y="3720265"/>
            <a:ext cx="1938123" cy="3428744"/>
          </a:xfrm>
          <a:prstGeom prst="bentConnector4">
            <a:avLst>
              <a:gd name="adj1" fmla="val -11795"/>
              <a:gd name="adj2" fmla="val 907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9" idx="2"/>
            <a:endCxn id="70" idx="0"/>
          </p:cNvCxnSpPr>
          <p:nvPr/>
        </p:nvCxnSpPr>
        <p:spPr>
          <a:xfrm>
            <a:off x="14013556" y="6451460"/>
            <a:ext cx="0" cy="69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70" idx="3"/>
            <a:endCxn id="57" idx="3"/>
          </p:cNvCxnSpPr>
          <p:nvPr/>
        </p:nvCxnSpPr>
        <p:spPr>
          <a:xfrm flipV="1">
            <a:off x="14715376" y="1053296"/>
            <a:ext cx="508893" cy="6290793"/>
          </a:xfrm>
          <a:prstGeom prst="bentConnector3">
            <a:avLst>
              <a:gd name="adj1" fmla="val 5294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2757252" y="8072381"/>
            <a:ext cx="2530384" cy="90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申请新节点的空间，并使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指向这一段空间，初始化数据域</a:t>
            </a:r>
            <a:endParaRPr lang="en-US" altLang="zh-CN" sz="1801" dirty="0" smtClean="0"/>
          </a:p>
        </p:txBody>
      </p:sp>
      <p:sp>
        <p:nvSpPr>
          <p:cNvPr id="148" name="Rectangle 147"/>
          <p:cNvSpPr/>
          <p:nvPr/>
        </p:nvSpPr>
        <p:spPr>
          <a:xfrm>
            <a:off x="13164046" y="10431759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进入辅助队列</a:t>
            </a:r>
            <a:r>
              <a:rPr lang="en-US" altLang="zh-CN" sz="1801" dirty="0" smtClean="0"/>
              <a:t>S</a:t>
            </a:r>
          </a:p>
        </p:txBody>
      </p:sp>
      <p:cxnSp>
        <p:nvCxnSpPr>
          <p:cNvPr id="149" name="Straight Arrow Connector 148"/>
          <p:cNvCxnSpPr>
            <a:stCxn id="140" idx="2"/>
            <a:endCxn id="263" idx="0"/>
          </p:cNvCxnSpPr>
          <p:nvPr/>
        </p:nvCxnSpPr>
        <p:spPr>
          <a:xfrm flipH="1">
            <a:off x="14013555" y="8976077"/>
            <a:ext cx="8889" cy="397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Decision 162"/>
          <p:cNvSpPr/>
          <p:nvPr/>
        </p:nvSpPr>
        <p:spPr>
          <a:xfrm>
            <a:off x="12575060" y="4653466"/>
            <a:ext cx="2876992" cy="6179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非空？</a:t>
            </a:r>
            <a:endParaRPr lang="en-US" altLang="zh-CN" sz="1801" dirty="0" smtClean="0"/>
          </a:p>
        </p:txBody>
      </p:sp>
      <p:cxnSp>
        <p:nvCxnSpPr>
          <p:cNvPr id="172" name="Straight Arrow Connector 171"/>
          <p:cNvCxnSpPr>
            <a:stCxn id="163" idx="2"/>
            <a:endCxn id="69" idx="0"/>
          </p:cNvCxnSpPr>
          <p:nvPr/>
        </p:nvCxnSpPr>
        <p:spPr>
          <a:xfrm>
            <a:off x="14013556" y="5271421"/>
            <a:ext cx="0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5758567" y="5267967"/>
            <a:ext cx="1454596" cy="92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销毁当前创建的树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，销毁辅助队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177" name="Rounded Rectangle 176"/>
          <p:cNvSpPr/>
          <p:nvPr/>
        </p:nvSpPr>
        <p:spPr>
          <a:xfrm>
            <a:off x="15993270" y="6496460"/>
            <a:ext cx="993914" cy="6129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78" name="Elbow Connector 177"/>
          <p:cNvCxnSpPr>
            <a:stCxn id="163" idx="3"/>
            <a:endCxn id="176" idx="0"/>
          </p:cNvCxnSpPr>
          <p:nvPr/>
        </p:nvCxnSpPr>
        <p:spPr>
          <a:xfrm>
            <a:off x="15452052" y="4962444"/>
            <a:ext cx="1033813" cy="3055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6" idx="2"/>
            <a:endCxn id="177" idx="0"/>
          </p:cNvCxnSpPr>
          <p:nvPr/>
        </p:nvCxnSpPr>
        <p:spPr>
          <a:xfrm>
            <a:off x="16485865" y="6189836"/>
            <a:ext cx="4362" cy="306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Decision 186"/>
          <p:cNvSpPr/>
          <p:nvPr/>
        </p:nvSpPr>
        <p:spPr>
          <a:xfrm>
            <a:off x="17888337" y="614263"/>
            <a:ext cx="3785801" cy="7985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当前位为左</a:t>
            </a:r>
            <a:r>
              <a:rPr lang="zh-CN" altLang="en-US" sz="1801" smtClean="0"/>
              <a:t>子树</a:t>
            </a:r>
            <a:r>
              <a:rPr lang="zh-CN" altLang="en-US" sz="1801"/>
              <a:t>：</a:t>
            </a:r>
            <a:r>
              <a:rPr lang="en-US" altLang="zh-CN" sz="1801" dirty="0" smtClean="0"/>
              <a:t>curr_elem%2 == 0</a:t>
            </a:r>
            <a:r>
              <a:rPr lang="zh-CN" altLang="en-US" sz="1801" dirty="0" smtClean="0"/>
              <a:t>？</a:t>
            </a:r>
            <a:endParaRPr lang="en-US" altLang="zh-CN" sz="1801" dirty="0" smtClean="0"/>
          </a:p>
        </p:txBody>
      </p:sp>
      <p:cxnSp>
        <p:nvCxnSpPr>
          <p:cNvPr id="188" name="Straight Arrow Connector 187"/>
          <p:cNvCxnSpPr>
            <a:stCxn id="148" idx="2"/>
          </p:cNvCxnSpPr>
          <p:nvPr/>
        </p:nvCxnSpPr>
        <p:spPr>
          <a:xfrm>
            <a:off x="14004670" y="11071885"/>
            <a:ext cx="0" cy="423344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87" idx="0"/>
          </p:cNvCxnSpPr>
          <p:nvPr/>
        </p:nvCxnSpPr>
        <p:spPr>
          <a:xfrm flipH="1">
            <a:off x="19781238" y="197621"/>
            <a:ext cx="6378" cy="41664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8904016" y="1856090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栈顶元素的左子树</a:t>
            </a:r>
            <a:endParaRPr lang="en-US" altLang="zh-CN" sz="1801" dirty="0" smtClean="0"/>
          </a:p>
        </p:txBody>
      </p:sp>
      <p:cxnSp>
        <p:nvCxnSpPr>
          <p:cNvPr id="196" name="Straight Arrow Connector 195"/>
          <p:cNvCxnSpPr>
            <a:stCxn id="187" idx="2"/>
            <a:endCxn id="192" idx="0"/>
          </p:cNvCxnSpPr>
          <p:nvPr/>
        </p:nvCxnSpPr>
        <p:spPr>
          <a:xfrm>
            <a:off x="19781238" y="1412842"/>
            <a:ext cx="6378" cy="443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8904016" y="3278651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栈顶元素的右子树</a:t>
            </a:r>
            <a:endParaRPr lang="en-US" altLang="zh-CN" sz="1801" dirty="0" smtClean="0"/>
          </a:p>
        </p:txBody>
      </p:sp>
      <p:sp>
        <p:nvSpPr>
          <p:cNvPr id="200" name="Rectangle 199"/>
          <p:cNvSpPr/>
          <p:nvPr/>
        </p:nvSpPr>
        <p:spPr>
          <a:xfrm>
            <a:off x="19043747" y="4528190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</a:t>
            </a:r>
            <a:endParaRPr lang="en-US" sz="1801" dirty="0"/>
          </a:p>
        </p:txBody>
      </p:sp>
      <p:cxnSp>
        <p:nvCxnSpPr>
          <p:cNvPr id="201" name="Straight Arrow Connector 200"/>
          <p:cNvCxnSpPr>
            <a:stCxn id="199" idx="2"/>
            <a:endCxn id="200" idx="0"/>
          </p:cNvCxnSpPr>
          <p:nvPr/>
        </p:nvCxnSpPr>
        <p:spPr>
          <a:xfrm>
            <a:off x="19787616" y="4162226"/>
            <a:ext cx="0" cy="36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187" idx="3"/>
            <a:endCxn id="199" idx="0"/>
          </p:cNvCxnSpPr>
          <p:nvPr/>
        </p:nvCxnSpPr>
        <p:spPr>
          <a:xfrm flipH="1">
            <a:off x="19787616" y="1013553"/>
            <a:ext cx="1886522" cy="2265098"/>
          </a:xfrm>
          <a:prstGeom prst="bentConnector4">
            <a:avLst>
              <a:gd name="adj1" fmla="val -12118"/>
              <a:gd name="adj2" fmla="val 911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92" idx="2"/>
            <a:endCxn id="216" idx="1"/>
          </p:cNvCxnSpPr>
          <p:nvPr/>
        </p:nvCxnSpPr>
        <p:spPr>
          <a:xfrm rot="5400000">
            <a:off x="17904223" y="3921238"/>
            <a:ext cx="3064967" cy="701821"/>
          </a:xfrm>
          <a:prstGeom prst="bentConnector4">
            <a:avLst>
              <a:gd name="adj1" fmla="val 6841"/>
              <a:gd name="adj2" fmla="val 1794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9085795" y="5609552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00" idx="2"/>
            <a:endCxn id="216" idx="0"/>
          </p:cNvCxnSpPr>
          <p:nvPr/>
        </p:nvCxnSpPr>
        <p:spPr>
          <a:xfrm>
            <a:off x="19787616" y="5267967"/>
            <a:ext cx="0" cy="34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6" idx="2"/>
            <a:endCxn id="57" idx="3"/>
          </p:cNvCxnSpPr>
          <p:nvPr/>
        </p:nvCxnSpPr>
        <p:spPr>
          <a:xfrm rot="5400000" flipH="1">
            <a:off x="15032735" y="1244831"/>
            <a:ext cx="4946416" cy="4563347"/>
          </a:xfrm>
          <a:prstGeom prst="bentConnector4">
            <a:avLst>
              <a:gd name="adj1" fmla="val -4622"/>
              <a:gd name="adj2" fmla="val 520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0520542" y="10535212"/>
            <a:ext cx="1468309" cy="344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0414072" y="11230247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令头节点标识位为</a:t>
            </a:r>
            <a:r>
              <a:rPr lang="en-US" altLang="zh-CN" sz="1801" dirty="0" smtClean="0"/>
              <a:t>elem_id-1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2286473" y="9373450"/>
            <a:ext cx="3454164" cy="6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为新节点的</a:t>
            </a:r>
            <a:r>
              <a:rPr lang="zh-CN" altLang="en-US" sz="1801" smtClean="0"/>
              <a:t>标识位赋值：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new_node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 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++</a:t>
            </a:r>
          </a:p>
        </p:txBody>
      </p:sp>
      <p:cxnSp>
        <p:nvCxnSpPr>
          <p:cNvPr id="268" name="Straight Arrow Connector 267"/>
          <p:cNvCxnSpPr>
            <a:stCxn id="263" idx="2"/>
            <a:endCxn id="148" idx="0"/>
          </p:cNvCxnSpPr>
          <p:nvPr/>
        </p:nvCxnSpPr>
        <p:spPr>
          <a:xfrm flipH="1">
            <a:off x="14004670" y="10068215"/>
            <a:ext cx="8885" cy="36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0" idx="2"/>
            <a:endCxn id="262" idx="0"/>
          </p:cNvCxnSpPr>
          <p:nvPr/>
        </p:nvCxnSpPr>
        <p:spPr>
          <a:xfrm flipH="1">
            <a:off x="11254696" y="10880058"/>
            <a:ext cx="1" cy="35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Rounded Rectangle 274"/>
          <p:cNvSpPr/>
          <p:nvPr/>
        </p:nvSpPr>
        <p:spPr>
          <a:xfrm>
            <a:off x="10718616" y="12242314"/>
            <a:ext cx="1072160" cy="329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276" name="Straight Arrow Connector 275"/>
          <p:cNvCxnSpPr>
            <a:stCxn id="262" idx="2"/>
            <a:endCxn id="275" idx="0"/>
          </p:cNvCxnSpPr>
          <p:nvPr/>
        </p:nvCxnSpPr>
        <p:spPr>
          <a:xfrm>
            <a:off x="11254696" y="11870373"/>
            <a:ext cx="0" cy="37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746063" y="1353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2" name="TextBox 281"/>
          <p:cNvSpPr txBox="1"/>
          <p:nvPr/>
        </p:nvSpPr>
        <p:spPr>
          <a:xfrm>
            <a:off x="7380303" y="2877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3" name="TextBox 282"/>
          <p:cNvSpPr txBox="1"/>
          <p:nvPr/>
        </p:nvSpPr>
        <p:spPr>
          <a:xfrm>
            <a:off x="14065399" y="13978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4" name="TextBox 283"/>
          <p:cNvSpPr txBox="1"/>
          <p:nvPr/>
        </p:nvSpPr>
        <p:spPr>
          <a:xfrm>
            <a:off x="14019412" y="27713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5" name="TextBox 284"/>
          <p:cNvSpPr txBox="1"/>
          <p:nvPr/>
        </p:nvSpPr>
        <p:spPr>
          <a:xfrm>
            <a:off x="19781237" y="138496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6" name="TextBox 285"/>
          <p:cNvSpPr txBox="1"/>
          <p:nvPr/>
        </p:nvSpPr>
        <p:spPr>
          <a:xfrm>
            <a:off x="9288463" y="212175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7" name="TextBox 286"/>
          <p:cNvSpPr txBox="1"/>
          <p:nvPr/>
        </p:nvSpPr>
        <p:spPr>
          <a:xfrm>
            <a:off x="9315764" y="383379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8" name="TextBox 287"/>
          <p:cNvSpPr txBox="1"/>
          <p:nvPr/>
        </p:nvSpPr>
        <p:spPr>
          <a:xfrm>
            <a:off x="12474536" y="6879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9" name="TextBox 288"/>
          <p:cNvSpPr txBox="1"/>
          <p:nvPr/>
        </p:nvSpPr>
        <p:spPr>
          <a:xfrm>
            <a:off x="12221585" y="204973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21668889" y="66488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4019412" y="415873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11861900" y="338340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3986445" y="522429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5393232" y="46383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74841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408629" y="5199456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2471805" y="4867076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1471679" y="181573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1408626" y="1134570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1216290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1416826" y="2421425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571817" y="698406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2569767" y="2008780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2569766" y="3594246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96959" y="1571676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96958" y="3007834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1727994" y="5742203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65439" y="60319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2547004" y="1959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1133842" y="269194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2543242" y="353116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1833450" y="4019938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1727995" y="5378497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2569766" y="4695625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22304" y="6432667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2569767" y="610591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179352" y="7128945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2569767" y="680219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2960181" y="5742207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76706" y="12551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1458264" y="537849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1452134" y="8094705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1536525" y="9426110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2561570" y="9064781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829180" y="10396186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2559933" y="10039067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08092" y="11353315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2555514" y="10998507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037867" y="1229622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2555514" y="11941415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138970" y="1039618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535241" y="263113"/>
            <a:ext cx="3223919" cy="353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GetNodeAddressByKey</a:t>
            </a:r>
            <a:r>
              <a:rPr lang="en-US" altLang="zh-CN" sz="1801" dirty="0" smtClean="0"/>
              <a:t>(T, key)</a:t>
            </a:r>
            <a:endParaRPr lang="en-US" sz="1801" dirty="0"/>
          </a:p>
        </p:txBody>
      </p:sp>
      <p:sp>
        <p:nvSpPr>
          <p:cNvPr id="39" name="Decision 38"/>
          <p:cNvSpPr/>
          <p:nvPr/>
        </p:nvSpPr>
        <p:spPr>
          <a:xfrm>
            <a:off x="8759624" y="1047898"/>
            <a:ext cx="2775151" cy="911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flipH="1">
            <a:off x="10147200" y="616866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92302" y="2390734"/>
            <a:ext cx="1309794" cy="337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48" name="Straight Arrow Connector 47"/>
          <p:cNvCxnSpPr>
            <a:stCxn id="39" idx="2"/>
            <a:endCxn id="47" idx="0"/>
          </p:cNvCxnSpPr>
          <p:nvPr/>
        </p:nvCxnSpPr>
        <p:spPr>
          <a:xfrm flipH="1">
            <a:off x="10147199" y="1959702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1907843" y="2235870"/>
            <a:ext cx="806466" cy="6475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52" name="Diamond 51"/>
          <p:cNvSpPr/>
          <p:nvPr/>
        </p:nvSpPr>
        <p:spPr>
          <a:xfrm>
            <a:off x="8389979" y="3176971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7" idx="2"/>
            <a:endCxn id="52" idx="0"/>
          </p:cNvCxnSpPr>
          <p:nvPr/>
        </p:nvCxnSpPr>
        <p:spPr>
          <a:xfrm>
            <a:off x="10147199" y="2728577"/>
            <a:ext cx="0" cy="44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1908601" y="4595285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sp>
        <p:nvSpPr>
          <p:cNvPr id="57" name="Rectangle 56"/>
          <p:cNvSpPr/>
          <p:nvPr/>
        </p:nvSpPr>
        <p:spPr>
          <a:xfrm>
            <a:off x="9404074" y="4636559"/>
            <a:ext cx="1486249" cy="35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cxnSp>
        <p:nvCxnSpPr>
          <p:cNvPr id="60" name="Straight Arrow Connector 59"/>
          <p:cNvCxnSpPr>
            <a:stCxn id="52" idx="2"/>
            <a:endCxn id="57" idx="0"/>
          </p:cNvCxnSpPr>
          <p:nvPr/>
        </p:nvCxnSpPr>
        <p:spPr>
          <a:xfrm>
            <a:off x="10147199" y="4278350"/>
            <a:ext cx="0" cy="358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404074" y="5366909"/>
            <a:ext cx="1486249" cy="35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根节点进栈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57" idx="2"/>
            <a:endCxn id="63" idx="0"/>
          </p:cNvCxnSpPr>
          <p:nvPr/>
        </p:nvCxnSpPr>
        <p:spPr>
          <a:xfrm>
            <a:off x="10147199" y="4995139"/>
            <a:ext cx="0" cy="371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2"/>
            <a:endCxn id="74" idx="0"/>
          </p:cNvCxnSpPr>
          <p:nvPr/>
        </p:nvCxnSpPr>
        <p:spPr>
          <a:xfrm>
            <a:off x="10147199" y="5725489"/>
            <a:ext cx="568" cy="54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Decision 73"/>
          <p:cNvSpPr/>
          <p:nvPr/>
        </p:nvSpPr>
        <p:spPr>
          <a:xfrm>
            <a:off x="8694664" y="6271920"/>
            <a:ext cx="2906206" cy="698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为叶子节点？</a:t>
            </a:r>
            <a:endParaRPr lang="en-US" altLang="zh-CN" sz="1801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7417934" y="8661876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85" name="Rectangle 84"/>
          <p:cNvSpPr/>
          <p:nvPr/>
        </p:nvSpPr>
        <p:spPr>
          <a:xfrm>
            <a:off x="11336241" y="8661876"/>
            <a:ext cx="1334244" cy="35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/>
              <a:t>r</a:t>
            </a:r>
            <a:r>
              <a:rPr lang="en-US" altLang="zh-CN" sz="1801" dirty="0" err="1" smtClean="0"/>
              <a:t>child</a:t>
            </a:r>
            <a:endParaRPr lang="en-US" sz="1801" dirty="0"/>
          </a:p>
        </p:txBody>
      </p:sp>
      <p:sp>
        <p:nvSpPr>
          <p:cNvPr id="86" name="Rectangle 85"/>
          <p:cNvSpPr/>
          <p:nvPr/>
        </p:nvSpPr>
        <p:spPr>
          <a:xfrm>
            <a:off x="9660156" y="8661876"/>
            <a:ext cx="930341" cy="345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进栈</a:t>
            </a:r>
            <a:endParaRPr lang="en-US" sz="1801" dirty="0"/>
          </a:p>
        </p:txBody>
      </p:sp>
      <p:cxnSp>
        <p:nvCxnSpPr>
          <p:cNvPr id="89" name="Elbow Connector 88"/>
          <p:cNvCxnSpPr>
            <a:stCxn id="52" idx="3"/>
            <a:endCxn id="56" idx="0"/>
          </p:cNvCxnSpPr>
          <p:nvPr/>
        </p:nvCxnSpPr>
        <p:spPr>
          <a:xfrm>
            <a:off x="11904419" y="3727661"/>
            <a:ext cx="406657" cy="8676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9" idx="3"/>
            <a:endCxn id="51" idx="0"/>
          </p:cNvCxnSpPr>
          <p:nvPr/>
        </p:nvCxnSpPr>
        <p:spPr>
          <a:xfrm>
            <a:off x="11534775" y="1503800"/>
            <a:ext cx="776301" cy="7320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465419" y="9369600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86" idx="2"/>
            <a:endCxn id="100" idx="0"/>
          </p:cNvCxnSpPr>
          <p:nvPr/>
        </p:nvCxnSpPr>
        <p:spPr>
          <a:xfrm>
            <a:off x="10125327" y="9007695"/>
            <a:ext cx="2" cy="36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Diamond 103"/>
          <p:cNvSpPr/>
          <p:nvPr/>
        </p:nvSpPr>
        <p:spPr>
          <a:xfrm>
            <a:off x="8368106" y="10198535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107" name="Straight Arrow Connector 106"/>
          <p:cNvCxnSpPr>
            <a:stCxn id="100" idx="2"/>
            <a:endCxn id="104" idx="0"/>
          </p:cNvCxnSpPr>
          <p:nvPr/>
        </p:nvCxnSpPr>
        <p:spPr>
          <a:xfrm flipH="1">
            <a:off x="10125326" y="9719333"/>
            <a:ext cx="3" cy="47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4" idx="3"/>
            <a:endCxn id="74" idx="0"/>
          </p:cNvCxnSpPr>
          <p:nvPr/>
        </p:nvCxnSpPr>
        <p:spPr>
          <a:xfrm flipH="1" flipV="1">
            <a:off x="10147767" y="6271920"/>
            <a:ext cx="1734779" cy="4477305"/>
          </a:xfrm>
          <a:prstGeom prst="bentConnector4">
            <a:avLst>
              <a:gd name="adj1" fmla="val -57866"/>
              <a:gd name="adj2" fmla="val 1059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Decision 124"/>
          <p:cNvSpPr/>
          <p:nvPr/>
        </p:nvSpPr>
        <p:spPr>
          <a:xfrm>
            <a:off x="8928414" y="7337710"/>
            <a:ext cx="2421828" cy="9269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有左右子树的情况？</a:t>
            </a:r>
            <a:endParaRPr lang="en-US" altLang="zh-CN" sz="1801" dirty="0" smtClean="0"/>
          </a:p>
        </p:txBody>
      </p:sp>
      <p:cxnSp>
        <p:nvCxnSpPr>
          <p:cNvPr id="126" name="Straight Arrow Connector 125"/>
          <p:cNvCxnSpPr>
            <a:stCxn id="74" idx="2"/>
            <a:endCxn id="125" idx="0"/>
          </p:cNvCxnSpPr>
          <p:nvPr/>
        </p:nvCxnSpPr>
        <p:spPr>
          <a:xfrm flipH="1">
            <a:off x="10139328" y="6969921"/>
            <a:ext cx="8439" cy="36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5" idx="2"/>
            <a:endCxn id="86" idx="0"/>
          </p:cNvCxnSpPr>
          <p:nvPr/>
        </p:nvCxnSpPr>
        <p:spPr>
          <a:xfrm flipH="1">
            <a:off x="10125327" y="8264643"/>
            <a:ext cx="14001" cy="39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693414" y="7457807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smtClean="0"/>
              <a:t>只有左子树</a:t>
            </a:r>
            <a:endParaRPr lang="en-US" sz="1801" dirty="0"/>
          </a:p>
        </p:txBody>
      </p:sp>
      <p:sp>
        <p:nvSpPr>
          <p:cNvPr id="139" name="TextBox 138"/>
          <p:cNvSpPr txBox="1"/>
          <p:nvPr/>
        </p:nvSpPr>
        <p:spPr>
          <a:xfrm>
            <a:off x="11235237" y="7472424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只有右子树</a:t>
            </a:r>
            <a:endParaRPr lang="en-US" sz="1801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93749" y="8239117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左右子树都有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5" idx="3"/>
            <a:endCxn id="85" idx="0"/>
          </p:cNvCxnSpPr>
          <p:nvPr/>
        </p:nvCxnSpPr>
        <p:spPr>
          <a:xfrm>
            <a:off x="11350242" y="7801177"/>
            <a:ext cx="653121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5" idx="1"/>
            <a:endCxn id="79" idx="0"/>
          </p:cNvCxnSpPr>
          <p:nvPr/>
        </p:nvCxnSpPr>
        <p:spPr>
          <a:xfrm rot="10800000" flipV="1">
            <a:off x="8077844" y="7801176"/>
            <a:ext cx="850570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74" idx="1"/>
            <a:endCxn id="199" idx="0"/>
          </p:cNvCxnSpPr>
          <p:nvPr/>
        </p:nvCxnSpPr>
        <p:spPr>
          <a:xfrm rot="10800000" flipH="1" flipV="1">
            <a:off x="8694664" y="6620920"/>
            <a:ext cx="1415110" cy="5480919"/>
          </a:xfrm>
          <a:prstGeom prst="bentConnector4">
            <a:avLst>
              <a:gd name="adj1" fmla="val -109642"/>
              <a:gd name="adj2" fmla="val 947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79" idx="2"/>
            <a:endCxn id="104" idx="0"/>
          </p:cNvCxnSpPr>
          <p:nvPr/>
        </p:nvCxnSpPr>
        <p:spPr>
          <a:xfrm rot="16200000" flipH="1">
            <a:off x="8508122" y="8581331"/>
            <a:ext cx="1186926" cy="2047482"/>
          </a:xfrm>
          <a:prstGeom prst="bentConnector3">
            <a:avLst>
              <a:gd name="adj1" fmla="val 818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85" idx="2"/>
            <a:endCxn id="104" idx="0"/>
          </p:cNvCxnSpPr>
          <p:nvPr/>
        </p:nvCxnSpPr>
        <p:spPr>
          <a:xfrm rot="5400000">
            <a:off x="10471686" y="8666857"/>
            <a:ext cx="1185319" cy="1878037"/>
          </a:xfrm>
          <a:prstGeom prst="bentConnector3">
            <a:avLst>
              <a:gd name="adj1" fmla="val 818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04" idx="2"/>
            <a:endCxn id="246" idx="0"/>
          </p:cNvCxnSpPr>
          <p:nvPr/>
        </p:nvCxnSpPr>
        <p:spPr>
          <a:xfrm rot="16200000" flipH="1">
            <a:off x="12343868" y="9081371"/>
            <a:ext cx="544852" cy="4981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Diamond 198"/>
          <p:cNvSpPr/>
          <p:nvPr/>
        </p:nvSpPr>
        <p:spPr>
          <a:xfrm>
            <a:off x="8759624" y="12101840"/>
            <a:ext cx="2700299" cy="4834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辅助栈为空？</a:t>
            </a:r>
            <a:endParaRPr lang="en-US" sz="1801" dirty="0"/>
          </a:p>
        </p:txBody>
      </p:sp>
      <p:sp>
        <p:nvSpPr>
          <p:cNvPr id="209" name="Rectangle 208"/>
          <p:cNvSpPr/>
          <p:nvPr/>
        </p:nvSpPr>
        <p:spPr>
          <a:xfrm>
            <a:off x="9570229" y="12996052"/>
            <a:ext cx="1079087" cy="382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cxnSp>
        <p:nvCxnSpPr>
          <p:cNvPr id="210" name="Straight Arrow Connector 209"/>
          <p:cNvCxnSpPr>
            <a:stCxn id="199" idx="2"/>
            <a:endCxn id="209" idx="0"/>
          </p:cNvCxnSpPr>
          <p:nvPr/>
        </p:nvCxnSpPr>
        <p:spPr>
          <a:xfrm flipH="1">
            <a:off x="10109773" y="12585323"/>
            <a:ext cx="1" cy="410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Diamond 212"/>
          <p:cNvSpPr/>
          <p:nvPr/>
        </p:nvSpPr>
        <p:spPr>
          <a:xfrm>
            <a:off x="13350043" y="9106937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sp>
        <p:nvSpPr>
          <p:cNvPr id="214" name="Rectangle 213"/>
          <p:cNvSpPr/>
          <p:nvPr/>
        </p:nvSpPr>
        <p:spPr>
          <a:xfrm>
            <a:off x="14147738" y="8100670"/>
            <a:ext cx="1919050" cy="610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弹出栈顶元素，并令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为其右子树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14" idx="2"/>
            <a:endCxn id="213" idx="0"/>
          </p:cNvCxnSpPr>
          <p:nvPr/>
        </p:nvCxnSpPr>
        <p:spPr>
          <a:xfrm>
            <a:off x="15107263" y="8711551"/>
            <a:ext cx="0" cy="39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117700" y="1256886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233" name="Elbow Connector 232"/>
          <p:cNvCxnSpPr>
            <a:stCxn id="213" idx="2"/>
            <a:endCxn id="74" idx="0"/>
          </p:cNvCxnSpPr>
          <p:nvPr/>
        </p:nvCxnSpPr>
        <p:spPr>
          <a:xfrm rot="5400000" flipH="1">
            <a:off x="10659317" y="5760370"/>
            <a:ext cx="3936396" cy="4959496"/>
          </a:xfrm>
          <a:prstGeom prst="bentConnector5">
            <a:avLst>
              <a:gd name="adj1" fmla="val -13666"/>
              <a:gd name="adj2" fmla="val 44649"/>
              <a:gd name="adj3" fmla="val 1068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4788958" y="1015725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cxnSp>
        <p:nvCxnSpPr>
          <p:cNvPr id="243" name="Elbow Connector 242"/>
          <p:cNvCxnSpPr>
            <a:stCxn id="213" idx="3"/>
            <a:endCxn id="246" idx="0"/>
          </p:cNvCxnSpPr>
          <p:nvPr/>
        </p:nvCxnSpPr>
        <p:spPr>
          <a:xfrm flipH="1">
            <a:off x="15107263" y="9657627"/>
            <a:ext cx="1757220" cy="2187139"/>
          </a:xfrm>
          <a:prstGeom prst="bentConnector4">
            <a:avLst>
              <a:gd name="adj1" fmla="val -13009"/>
              <a:gd name="adj2" fmla="val 876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4324961" y="11844766"/>
            <a:ext cx="1564604" cy="357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247" name="Rounded Rectangle 246"/>
          <p:cNvSpPr/>
          <p:nvPr/>
        </p:nvSpPr>
        <p:spPr>
          <a:xfrm>
            <a:off x="14704788" y="12554924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cxnSp>
        <p:nvCxnSpPr>
          <p:cNvPr id="248" name="Straight Arrow Connector 247"/>
          <p:cNvCxnSpPr>
            <a:stCxn id="246" idx="2"/>
            <a:endCxn id="247" idx="0"/>
          </p:cNvCxnSpPr>
          <p:nvPr/>
        </p:nvCxnSpPr>
        <p:spPr>
          <a:xfrm>
            <a:off x="15107263" y="12201886"/>
            <a:ext cx="0" cy="35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09" idx="3"/>
            <a:endCxn id="246" idx="1"/>
          </p:cNvCxnSpPr>
          <p:nvPr/>
        </p:nvCxnSpPr>
        <p:spPr>
          <a:xfrm flipV="1">
            <a:off x="10649316" y="12023326"/>
            <a:ext cx="3675645" cy="1163834"/>
          </a:xfrm>
          <a:prstGeom prst="bentConnector3">
            <a:avLst>
              <a:gd name="adj1" fmla="val 615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16786344" y="930050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1386503" y="1201715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10125109" y="1124220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1" name="TextBox 290"/>
          <p:cNvSpPr txBox="1"/>
          <p:nvPr/>
        </p:nvSpPr>
        <p:spPr>
          <a:xfrm>
            <a:off x="11810973" y="104249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0132326" y="69190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8434237" y="63101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0125744" y="42319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1854925" y="341362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6" name="TextBox 295"/>
          <p:cNvSpPr txBox="1"/>
          <p:nvPr/>
        </p:nvSpPr>
        <p:spPr>
          <a:xfrm>
            <a:off x="10133863" y="188294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7" name="TextBox 296"/>
          <p:cNvSpPr txBox="1"/>
          <p:nvPr/>
        </p:nvSpPr>
        <p:spPr>
          <a:xfrm>
            <a:off x="11502354" y="11920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316" name="Straight Arrow Connector 315"/>
          <p:cNvCxnSpPr>
            <a:stCxn id="199" idx="3"/>
          </p:cNvCxnSpPr>
          <p:nvPr/>
        </p:nvCxnSpPr>
        <p:spPr>
          <a:xfrm flipV="1">
            <a:off x="11459923" y="12340591"/>
            <a:ext cx="517923" cy="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endCxn id="214" idx="0"/>
          </p:cNvCxnSpPr>
          <p:nvPr/>
        </p:nvCxnSpPr>
        <p:spPr>
          <a:xfrm>
            <a:off x="13717736" y="7827267"/>
            <a:ext cx="1389527" cy="27340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496957" y="2938669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14619" y="45318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3305337" y="1645783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2993729" y="2501564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2993729" y="373207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018395" y="4979821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080296" y="6334792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080296" y="7395372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3257160" y="8736769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1000671" y="9056556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3010949" y="10497988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3202236" y="12805995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3349873" y="11505806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3654218" y="14131208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639273" y="14894458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0" y="1476114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4156920" y="2162617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4156920" y="3375776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82238" y="38451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496957" y="4169183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496957" y="9427893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4156919" y="4606290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4156919" y="5949897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4161532" y="7010477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4161532" y="8365882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4160340" y="10119020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4160340" y="11117505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4171206" y="12442718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4156918" y="13756683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4659618" y="10807747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82238" y="26345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4290648" y="34431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35363" y="9095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9472" y="1004311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2808734" y="10450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3010948" y="10807746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2758594" y="9427894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158998" y="110627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0" name="Rounded Rectangle 39"/>
          <p:cNvSpPr/>
          <p:nvPr/>
        </p:nvSpPr>
        <p:spPr>
          <a:xfrm>
            <a:off x="8529608" y="299525"/>
            <a:ext cx="3198245" cy="391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InsertChild</a:t>
            </a:r>
            <a:r>
              <a:rPr lang="en-US" altLang="zh-CN" sz="1801" dirty="0" smtClean="0"/>
              <a:t>(T, key, LR, definition)</a:t>
            </a:r>
            <a:endParaRPr lang="en-US" sz="1801" dirty="0"/>
          </a:p>
        </p:txBody>
      </p:sp>
      <p:sp>
        <p:nvSpPr>
          <p:cNvPr id="48" name="Decision 47"/>
          <p:cNvSpPr/>
          <p:nvPr/>
        </p:nvSpPr>
        <p:spPr>
          <a:xfrm>
            <a:off x="8795276" y="1083042"/>
            <a:ext cx="2687889" cy="9128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48" idx="0"/>
          </p:cNvCxnSpPr>
          <p:nvPr/>
        </p:nvCxnSpPr>
        <p:spPr>
          <a:xfrm>
            <a:off x="10128731" y="690666"/>
            <a:ext cx="10490" cy="39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423618" y="2390064"/>
            <a:ext cx="1431204" cy="298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59" name="Straight Arrow Connector 58"/>
          <p:cNvCxnSpPr>
            <a:stCxn id="48" idx="2"/>
            <a:endCxn id="58" idx="0"/>
          </p:cNvCxnSpPr>
          <p:nvPr/>
        </p:nvCxnSpPr>
        <p:spPr>
          <a:xfrm flipH="1">
            <a:off x="10139220" y="1995874"/>
            <a:ext cx="1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04311" y="3082527"/>
            <a:ext cx="2077512" cy="360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头节点</a:t>
            </a:r>
            <a:endParaRPr lang="en-US" sz="1801" dirty="0"/>
          </a:p>
        </p:txBody>
      </p:sp>
      <p:cxnSp>
        <p:nvCxnSpPr>
          <p:cNvPr id="61" name="Straight Arrow Connector 60"/>
          <p:cNvCxnSpPr>
            <a:stCxn id="58" idx="2"/>
            <a:endCxn id="60" idx="0"/>
          </p:cNvCxnSpPr>
          <p:nvPr/>
        </p:nvCxnSpPr>
        <p:spPr>
          <a:xfrm>
            <a:off x="10139220" y="2688337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811533" y="3837310"/>
            <a:ext cx="2655374" cy="53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根据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生成子树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：</a:t>
            </a:r>
            <a:endParaRPr lang="en-US" sz="1801" dirty="0" smtClean="0"/>
          </a:p>
          <a:p>
            <a:pPr algn="ctr"/>
            <a:r>
              <a:rPr lang="en-US" sz="1801" dirty="0" err="1" smtClean="0"/>
              <a:t>CreateBiTree</a:t>
            </a:r>
            <a:r>
              <a:rPr lang="en-US" sz="1801" dirty="0" smtClean="0"/>
              <a:t>(c, definition)</a:t>
            </a:r>
            <a:endParaRPr lang="en-US" sz="1801" dirty="0"/>
          </a:p>
        </p:txBody>
      </p:sp>
      <p:cxnSp>
        <p:nvCxnSpPr>
          <p:cNvPr id="63" name="Straight Arrow Connector 62"/>
          <p:cNvCxnSpPr>
            <a:stCxn id="60" idx="2"/>
            <a:endCxn id="62" idx="0"/>
          </p:cNvCxnSpPr>
          <p:nvPr/>
        </p:nvCxnSpPr>
        <p:spPr>
          <a:xfrm flipH="1">
            <a:off x="10139220" y="3443120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6" idx="0"/>
          </p:cNvCxnSpPr>
          <p:nvPr/>
        </p:nvCxnSpPr>
        <p:spPr>
          <a:xfrm rot="10800000" flipV="1">
            <a:off x="7953460" y="1539457"/>
            <a:ext cx="841816" cy="653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Decision 64"/>
          <p:cNvSpPr/>
          <p:nvPr/>
        </p:nvSpPr>
        <p:spPr>
          <a:xfrm>
            <a:off x="8923863" y="4765772"/>
            <a:ext cx="2430714" cy="6401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r>
              <a:rPr lang="zh-CN" altLang="en-US" sz="1801" dirty="0" smtClean="0"/>
              <a:t>有右子树？</a:t>
            </a:r>
            <a:endParaRPr lang="en-US" sz="1801" dirty="0"/>
          </a:p>
        </p:txBody>
      </p:sp>
      <p:sp>
        <p:nvSpPr>
          <p:cNvPr id="71" name="Rectangle 70"/>
          <p:cNvSpPr/>
          <p:nvPr/>
        </p:nvSpPr>
        <p:spPr>
          <a:xfrm>
            <a:off x="13326973" y="5899536"/>
            <a:ext cx="1446157" cy="37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销毁二叉树</a:t>
            </a:r>
            <a:r>
              <a:rPr lang="en-US" altLang="zh-CN" sz="1801" dirty="0" smtClean="0"/>
              <a:t>c</a:t>
            </a:r>
            <a:endParaRPr lang="en-US" sz="1801" dirty="0"/>
          </a:p>
        </p:txBody>
      </p:sp>
      <p:cxnSp>
        <p:nvCxnSpPr>
          <p:cNvPr id="100" name="Straight Arrow Connector 99"/>
          <p:cNvCxnSpPr>
            <a:stCxn id="62" idx="2"/>
            <a:endCxn id="65" idx="0"/>
          </p:cNvCxnSpPr>
          <p:nvPr/>
        </p:nvCxnSpPr>
        <p:spPr>
          <a:xfrm>
            <a:off x="10139220" y="4371582"/>
            <a:ext cx="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3553094" y="6653607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71" idx="2"/>
            <a:endCxn id="104" idx="0"/>
          </p:cNvCxnSpPr>
          <p:nvPr/>
        </p:nvCxnSpPr>
        <p:spPr>
          <a:xfrm flipH="1">
            <a:off x="14050051" y="6270873"/>
            <a:ext cx="1" cy="3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233889" y="5800095"/>
            <a:ext cx="3789681" cy="669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获取插入位置：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elem</a:t>
            </a:r>
            <a:r>
              <a:rPr lang="en-US" sz="1801" dirty="0" smtClean="0"/>
              <a:t> = _</a:t>
            </a:r>
            <a:r>
              <a:rPr lang="en-US" sz="1801" dirty="0" err="1" smtClean="0"/>
              <a:t>GetNodeAddressByKey</a:t>
            </a:r>
            <a:r>
              <a:rPr lang="en-US" sz="1801" dirty="0" smtClean="0"/>
              <a:t>(T, key)</a:t>
            </a:r>
            <a:endParaRPr lang="en-US" sz="1801" dirty="0"/>
          </a:p>
        </p:txBody>
      </p:sp>
      <p:cxnSp>
        <p:nvCxnSpPr>
          <p:cNvPr id="110" name="Straight Arrow Connector 109"/>
          <p:cNvCxnSpPr>
            <a:stCxn id="65" idx="2"/>
            <a:endCxn id="108" idx="0"/>
          </p:cNvCxnSpPr>
          <p:nvPr/>
        </p:nvCxnSpPr>
        <p:spPr>
          <a:xfrm flipH="1">
            <a:off x="10128730" y="5405905"/>
            <a:ext cx="1049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9201411" y="7010634"/>
            <a:ext cx="1854636" cy="6911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插入位置判断？</a:t>
            </a:r>
            <a:endParaRPr lang="en-US" sz="1801" dirty="0"/>
          </a:p>
        </p:txBody>
      </p:sp>
      <p:cxnSp>
        <p:nvCxnSpPr>
          <p:cNvPr id="114" name="Straight Arrow Connector 113"/>
          <p:cNvCxnSpPr>
            <a:stCxn id="108" idx="2"/>
            <a:endCxn id="113" idx="0"/>
          </p:cNvCxnSpPr>
          <p:nvPr/>
        </p:nvCxnSpPr>
        <p:spPr>
          <a:xfrm flipH="1">
            <a:off x="10128729" y="6469725"/>
            <a:ext cx="1" cy="54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261147" y="8115080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19" name="Straight Arrow Connector 118"/>
          <p:cNvCxnSpPr>
            <a:stCxn id="117" idx="2"/>
            <a:endCxn id="123" idx="0"/>
          </p:cNvCxnSpPr>
          <p:nvPr/>
        </p:nvCxnSpPr>
        <p:spPr>
          <a:xfrm flipH="1">
            <a:off x="8342382" y="8772091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3" idx="1"/>
            <a:endCxn id="117" idx="0"/>
          </p:cNvCxnSpPr>
          <p:nvPr/>
        </p:nvCxnSpPr>
        <p:spPr>
          <a:xfrm rot="10800000" flipV="1">
            <a:off x="8342383" y="7356198"/>
            <a:ext cx="859028" cy="7588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261146" y="9218295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的左子树位置</a:t>
            </a:r>
            <a:endParaRPr lang="en-US" sz="1801" dirty="0"/>
          </a:p>
        </p:txBody>
      </p:sp>
      <p:sp>
        <p:nvSpPr>
          <p:cNvPr id="130" name="Rectangle 129"/>
          <p:cNvSpPr/>
          <p:nvPr/>
        </p:nvSpPr>
        <p:spPr>
          <a:xfrm>
            <a:off x="10854822" y="8102798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1936057" y="8759809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854821" y="9206013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3" name="Elbow Connector 132"/>
          <p:cNvCxnSpPr>
            <a:stCxn id="113" idx="3"/>
            <a:endCxn id="130" idx="0"/>
          </p:cNvCxnSpPr>
          <p:nvPr/>
        </p:nvCxnSpPr>
        <p:spPr>
          <a:xfrm>
            <a:off x="11056047" y="7356198"/>
            <a:ext cx="880011" cy="746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23019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0</a:t>
            </a:r>
          </a:p>
          <a:p>
            <a:pPr algn="ctr"/>
            <a:r>
              <a:rPr lang="zh-CN" altLang="en-US" sz="1801" dirty="0" smtClean="0"/>
              <a:t>（插入左子树）</a:t>
            </a:r>
            <a:endParaRPr lang="en-US" sz="1801" dirty="0"/>
          </a:p>
        </p:txBody>
      </p:sp>
      <p:sp>
        <p:nvSpPr>
          <p:cNvPr id="136" name="TextBox 135"/>
          <p:cNvSpPr txBox="1"/>
          <p:nvPr/>
        </p:nvSpPr>
        <p:spPr>
          <a:xfrm>
            <a:off x="10827605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1</a:t>
            </a:r>
          </a:p>
          <a:p>
            <a:pPr algn="ctr"/>
            <a:r>
              <a:rPr lang="zh-CN" altLang="en-US" sz="1801" dirty="0" smtClean="0"/>
              <a:t>（插入右子树）</a:t>
            </a:r>
            <a:endParaRPr lang="en-US" sz="1801" dirty="0"/>
          </a:p>
        </p:txBody>
      </p:sp>
      <p:sp>
        <p:nvSpPr>
          <p:cNvPr id="138" name="Rectangle 137"/>
          <p:cNvSpPr/>
          <p:nvPr/>
        </p:nvSpPr>
        <p:spPr>
          <a:xfrm>
            <a:off x="9290433" y="10535896"/>
            <a:ext cx="1653410" cy="411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的头节点</a:t>
            </a:r>
            <a:endParaRPr lang="en-US" sz="1801" dirty="0"/>
          </a:p>
        </p:txBody>
      </p:sp>
      <p:cxnSp>
        <p:nvCxnSpPr>
          <p:cNvPr id="140" name="Straight Arrow Connector 139"/>
          <p:cNvCxnSpPr>
            <a:stCxn id="138" idx="2"/>
            <a:endCxn id="160" idx="0"/>
          </p:cNvCxnSpPr>
          <p:nvPr/>
        </p:nvCxnSpPr>
        <p:spPr>
          <a:xfrm>
            <a:off x="10117138" y="10947204"/>
            <a:ext cx="11591" cy="39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3" idx="2"/>
            <a:endCxn id="138" idx="0"/>
          </p:cNvCxnSpPr>
          <p:nvPr/>
        </p:nvCxnSpPr>
        <p:spPr>
          <a:xfrm rot="16200000" flipH="1">
            <a:off x="8899465" y="9318223"/>
            <a:ext cx="660590" cy="177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32" idx="2"/>
            <a:endCxn id="138" idx="0"/>
          </p:cNvCxnSpPr>
          <p:nvPr/>
        </p:nvCxnSpPr>
        <p:spPr>
          <a:xfrm rot="5400000">
            <a:off x="10690162" y="9290001"/>
            <a:ext cx="672872" cy="1818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5" idx="3"/>
            <a:endCxn id="71" idx="0"/>
          </p:cNvCxnSpPr>
          <p:nvPr/>
        </p:nvCxnSpPr>
        <p:spPr>
          <a:xfrm>
            <a:off x="11354577" y="5085839"/>
            <a:ext cx="2695475" cy="8136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7456503" y="2192969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60" name="Rectangle 159"/>
          <p:cNvSpPr/>
          <p:nvPr/>
        </p:nvSpPr>
        <p:spPr>
          <a:xfrm>
            <a:off x="8513271" y="11339133"/>
            <a:ext cx="3230915" cy="674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更新节点标识位：</a:t>
            </a:r>
            <a:endParaRPr lang="en-US" altLang="zh-CN" sz="1801" dirty="0"/>
          </a:p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ReassignIDsInLevelOrder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161" name="Rounded Rectangle 160"/>
          <p:cNvSpPr/>
          <p:nvPr/>
        </p:nvSpPr>
        <p:spPr>
          <a:xfrm>
            <a:off x="9642263" y="12425381"/>
            <a:ext cx="993913" cy="3911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164" name="Straight Arrow Connector 163"/>
          <p:cNvCxnSpPr>
            <a:stCxn id="160" idx="2"/>
            <a:endCxn id="161" idx="0"/>
          </p:cNvCxnSpPr>
          <p:nvPr/>
        </p:nvCxnSpPr>
        <p:spPr>
          <a:xfrm>
            <a:off x="10128729" y="12013307"/>
            <a:ext cx="10491" cy="412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06" y="485020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2743" y="7181262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2" y="3998532"/>
            <a:ext cx="189733" cy="6726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66133" y="2673139"/>
            <a:ext cx="192988" cy="47944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1"/>
            <a:ext cx="1822745" cy="366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初始化二叉树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销毁二叉树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创建二叉树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160676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置空二叉树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496114" cy="366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</a:t>
            </a:r>
            <a:r>
              <a:rPr lang="en-US" altLang="zh-CN" sz="1801"/>
              <a:t>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判断二叉树是否为空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2" y="6889398"/>
            <a:ext cx="182274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求二叉树深度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2"/>
            <a:ext cx="1822747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求二叉树的根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6"/>
            <a:ext cx="2935605" cy="366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求二叉树中指定元素的值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3428620" y="8623914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给二叉树中指定元素赋值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3428622" y="9202087"/>
            <a:ext cx="3308292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求二叉树中指定元素的双亲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3428622" y="9780255"/>
            <a:ext cx="3509460" cy="366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求二叉树中指定节点的左孩子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3428619" y="10358427"/>
            <a:ext cx="3509463" cy="36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的右孩子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7371898" y="3998531"/>
            <a:ext cx="3509462" cy="36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求二叉树中指定节点的</a:t>
            </a:r>
            <a:r>
              <a:rPr lang="zh-CN" altLang="en-US" sz="1801" dirty="0" smtClean="0"/>
              <a:t>左兄弟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7371895" y="4576705"/>
            <a:ext cx="3509465" cy="366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的右兄弟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7371898" y="5154878"/>
            <a:ext cx="3728918" cy="36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在二叉树中的指定位置插入子树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7371895" y="10358435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7371895" y="5733051"/>
            <a:ext cx="307055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16.</a:t>
            </a:r>
            <a:r>
              <a:rPr lang="zh-CN" altLang="en-US" sz="1801" dirty="0" smtClean="0"/>
              <a:t> 删除二叉树中指定的子树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7371894" y="631121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17.</a:t>
            </a:r>
            <a:r>
              <a:rPr lang="zh-CN" altLang="en-US" sz="1801" dirty="0" smtClean="0"/>
              <a:t> 输出二叉树的前序遍历序列</a:t>
            </a:r>
            <a:endParaRPr lang="en-US" sz="1801" dirty="0"/>
          </a:p>
        </p:txBody>
      </p:sp>
      <p:sp>
        <p:nvSpPr>
          <p:cNvPr id="31" name="Rectangle 30"/>
          <p:cNvSpPr/>
          <p:nvPr/>
        </p:nvSpPr>
        <p:spPr>
          <a:xfrm>
            <a:off x="7371894" y="688533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18.</a:t>
            </a:r>
            <a:r>
              <a:rPr lang="zh-CN" altLang="en-US" sz="1801" dirty="0" smtClean="0"/>
              <a:t> 输出二叉树的中序遍历序列</a:t>
            </a:r>
            <a:endParaRPr lang="en-US" sz="1801" dirty="0"/>
          </a:p>
        </p:txBody>
      </p:sp>
      <p:sp>
        <p:nvSpPr>
          <p:cNvPr id="33" name="Rectangle 32"/>
          <p:cNvSpPr/>
          <p:nvPr/>
        </p:nvSpPr>
        <p:spPr>
          <a:xfrm>
            <a:off x="7371894" y="7467548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19.</a:t>
            </a:r>
            <a:r>
              <a:rPr lang="zh-CN" altLang="en-US" sz="1801" dirty="0" smtClean="0"/>
              <a:t> 输出二叉树的后序遍历序列</a:t>
            </a:r>
            <a:endParaRPr lang="en-US" sz="1801" dirty="0"/>
          </a:p>
        </p:txBody>
      </p:sp>
      <p:sp>
        <p:nvSpPr>
          <p:cNvPr id="34" name="Rectangle 33"/>
          <p:cNvSpPr/>
          <p:nvPr/>
        </p:nvSpPr>
        <p:spPr>
          <a:xfrm>
            <a:off x="7371894" y="8041659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20.</a:t>
            </a:r>
            <a:r>
              <a:rPr lang="zh-CN" altLang="en-US" sz="1801" dirty="0" smtClean="0"/>
              <a:t> 输出二叉树的层次遍历序列</a:t>
            </a:r>
            <a:endParaRPr lang="en-US" sz="1801" dirty="0"/>
          </a:p>
        </p:txBody>
      </p:sp>
      <p:sp>
        <p:nvSpPr>
          <p:cNvPr id="35" name="Rectangle 34"/>
          <p:cNvSpPr/>
          <p:nvPr/>
        </p:nvSpPr>
        <p:spPr>
          <a:xfrm>
            <a:off x="7371894" y="8615770"/>
            <a:ext cx="2595066" cy="38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21.</a:t>
            </a:r>
            <a:r>
              <a:rPr lang="zh-CN" altLang="en-US" sz="1801" dirty="0" smtClean="0"/>
              <a:t> 将二叉树保存到文件</a:t>
            </a:r>
            <a:endParaRPr lang="en-US" sz="1801" dirty="0"/>
          </a:p>
        </p:txBody>
      </p:sp>
      <p:sp>
        <p:nvSpPr>
          <p:cNvPr id="36" name="Rectangle 35"/>
          <p:cNvSpPr/>
          <p:nvPr/>
        </p:nvSpPr>
        <p:spPr>
          <a:xfrm>
            <a:off x="7371894" y="9202086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22.</a:t>
            </a:r>
            <a:r>
              <a:rPr lang="zh-CN" altLang="en-US" sz="1801" dirty="0" smtClean="0"/>
              <a:t> 从文件中读取二叉树</a:t>
            </a:r>
            <a:endParaRPr lang="en-US" sz="1801" dirty="0"/>
          </a:p>
        </p:txBody>
      </p:sp>
      <p:sp>
        <p:nvSpPr>
          <p:cNvPr id="54" name="Rectangle 53"/>
          <p:cNvSpPr/>
          <p:nvPr/>
        </p:nvSpPr>
        <p:spPr>
          <a:xfrm>
            <a:off x="7371894" y="9772131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23.</a:t>
            </a:r>
            <a:r>
              <a:rPr lang="zh-CN" altLang="en-US" sz="1801" dirty="0" smtClean="0"/>
              <a:t> 切换操作中的二叉树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509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73219" y="727544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486399" y="357809"/>
            <a:ext cx="264380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(&amp;L,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31731" y="1292089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874644" y="11757305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55362" y="2922107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sp>
        <p:nvSpPr>
          <p:cNvPr id="3" name="Diamond 2"/>
          <p:cNvSpPr/>
          <p:nvPr/>
        </p:nvSpPr>
        <p:spPr>
          <a:xfrm>
            <a:off x="5431730" y="4552125"/>
            <a:ext cx="2753143" cy="1133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/>
              <a:t>是否还有剩余容量？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8558" y="4790662"/>
            <a:ext cx="3061250" cy="65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重新分配</a:t>
            </a:r>
            <a:r>
              <a:rPr lang="zh-CN" altLang="en-US" sz="1801" dirty="0"/>
              <a:t>大小为</a:t>
            </a:r>
            <a:r>
              <a:rPr lang="en-US" altLang="zh-CN" sz="1801" dirty="0"/>
              <a:t> L-&gt;</a:t>
            </a:r>
            <a:r>
              <a:rPr lang="en-US" altLang="zh-CN" sz="1801" dirty="0" err="1"/>
              <a:t>list_size</a:t>
            </a:r>
            <a:r>
              <a:rPr lang="en-US" altLang="zh-CN" sz="1801" dirty="0"/>
              <a:t> + LIST_INC_SIZE </a:t>
            </a:r>
            <a:r>
              <a:rPr lang="zh-CN" altLang="en-US" sz="1801" dirty="0"/>
              <a:t>单位的空间</a:t>
            </a:r>
            <a:endParaRPr lang="en-US" sz="1801" dirty="0"/>
          </a:p>
        </p:txBody>
      </p:sp>
      <p:sp>
        <p:nvSpPr>
          <p:cNvPr id="8" name="Diamond 7"/>
          <p:cNvSpPr/>
          <p:nvPr/>
        </p:nvSpPr>
        <p:spPr>
          <a:xfrm>
            <a:off x="2266120" y="6047963"/>
            <a:ext cx="2266122" cy="969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空间分配成功？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808302" y="874645"/>
            <a:ext cx="2" cy="4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8302" y="2464905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6808302" y="40949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371602" y="1878496"/>
            <a:ext cx="4060130" cy="987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1371601" y="3508515"/>
            <a:ext cx="4283760" cy="82487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6" idx="0"/>
          </p:cNvCxnSpPr>
          <p:nvPr/>
        </p:nvCxnSpPr>
        <p:spPr>
          <a:xfrm rot="10800000" flipV="1">
            <a:off x="1371601" y="6532494"/>
            <a:ext cx="894519" cy="52248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  <a:endCxn id="7" idx="3"/>
          </p:cNvCxnSpPr>
          <p:nvPr/>
        </p:nvCxnSpPr>
        <p:spPr>
          <a:xfrm flipH="1" flipV="1">
            <a:off x="4929805" y="5118656"/>
            <a:ext cx="50192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3399182" y="5446647"/>
            <a:ext cx="2" cy="6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0180" y="6323770"/>
            <a:ext cx="2656244" cy="41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/>
              <a:t> </a:t>
            </a:r>
            <a:r>
              <a:rPr lang="en-US" altLang="zh-CN" sz="1801" dirty="0" err="1"/>
              <a:t>bak_ptr</a:t>
            </a:r>
            <a:r>
              <a:rPr lang="en-US" altLang="zh-CN" sz="1801" dirty="0"/>
              <a:t> = L-&gt;length - 1</a:t>
            </a:r>
            <a:endParaRPr lang="en-US" sz="1801" dirty="0"/>
          </a:p>
        </p:txBody>
      </p:sp>
      <p:cxnSp>
        <p:nvCxnSpPr>
          <p:cNvPr id="44" name="Straight Arrow Connector 43"/>
          <p:cNvCxnSpPr>
            <a:stCxn id="8" idx="3"/>
            <a:endCxn id="43" idx="1"/>
          </p:cNvCxnSpPr>
          <p:nvPr/>
        </p:nvCxnSpPr>
        <p:spPr>
          <a:xfrm>
            <a:off x="4532241" y="6532494"/>
            <a:ext cx="947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3" idx="0"/>
          </p:cNvCxnSpPr>
          <p:nvPr/>
        </p:nvCxnSpPr>
        <p:spPr>
          <a:xfrm>
            <a:off x="6808302" y="5685186"/>
            <a:ext cx="2" cy="63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5057338" y="749410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bak_ptr</a:t>
            </a:r>
            <a:r>
              <a:rPr lang="en-US" sz="1801" dirty="0"/>
              <a:t> &gt;= </a:t>
            </a:r>
            <a:r>
              <a:rPr lang="en-US" sz="1801" dirty="0" err="1"/>
              <a:t>i</a:t>
            </a:r>
            <a:r>
              <a:rPr lang="en-US" sz="1801" dirty="0"/>
              <a:t> - 1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15487" y="852405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808301" y="6741222"/>
            <a:ext cx="2" cy="7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808302" y="816002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409936" y="782706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910" y="690024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206669" y="926577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808300" y="890174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842" y="10214942"/>
            <a:ext cx="1368916" cy="62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将 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 存放在 </a:t>
            </a:r>
            <a:r>
              <a:rPr lang="en-US" altLang="zh-CN" sz="1801" dirty="0" err="1"/>
              <a:t>i</a:t>
            </a:r>
            <a:r>
              <a:rPr lang="en-US" altLang="zh-CN" sz="1801" dirty="0"/>
              <a:t> </a:t>
            </a:r>
            <a:r>
              <a:rPr lang="mr-IN" altLang="zh-CN" sz="1801" dirty="0"/>
              <a:t>–</a:t>
            </a:r>
            <a:r>
              <a:rPr lang="en-US" altLang="zh-CN" sz="1801" dirty="0"/>
              <a:t> 1</a:t>
            </a:r>
            <a:r>
              <a:rPr lang="zh-CN" altLang="en-US" sz="1801" dirty="0"/>
              <a:t> 处</a:t>
            </a:r>
            <a:endParaRPr lang="en-US" sz="1801" dirty="0"/>
          </a:p>
        </p:txBody>
      </p:sp>
      <p:cxnSp>
        <p:nvCxnSpPr>
          <p:cNvPr id="54" name="Elbow Connector 53"/>
          <p:cNvCxnSpPr>
            <a:stCxn id="55" idx="1"/>
            <a:endCxn id="33" idx="1"/>
          </p:cNvCxnSpPr>
          <p:nvPr/>
        </p:nvCxnSpPr>
        <p:spPr>
          <a:xfrm rot="10800000" flipH="1" flipV="1">
            <a:off x="5057337" y="7827067"/>
            <a:ext cx="1066504" cy="2700140"/>
          </a:xfrm>
          <a:prstGeom prst="bentConnector3">
            <a:avLst>
              <a:gd name="adj1" fmla="val -90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307018" y="11976478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98233" y="15091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813907" y="24622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58484" y="318142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803974" y="564217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813907" y="81609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810355" y="41032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3" name="TextBox 72"/>
          <p:cNvSpPr txBox="1"/>
          <p:nvPr/>
        </p:nvSpPr>
        <p:spPr>
          <a:xfrm>
            <a:off x="5146433" y="477992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4" name="TextBox 73"/>
          <p:cNvSpPr txBox="1"/>
          <p:nvPr/>
        </p:nvSpPr>
        <p:spPr>
          <a:xfrm>
            <a:off x="2019963" y="616316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62933" y="745773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9" name="TextBox 78"/>
          <p:cNvSpPr txBox="1"/>
          <p:nvPr/>
        </p:nvSpPr>
        <p:spPr>
          <a:xfrm>
            <a:off x="4481521" y="61656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6119517" y="11224198"/>
            <a:ext cx="1368916" cy="36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L-</a:t>
            </a:r>
            <a:r>
              <a:rPr lang="en-US" altLang="zh-CN" sz="1801"/>
              <a:t>&gt;length++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3" idx="2"/>
            <a:endCxn id="45" idx="0"/>
          </p:cNvCxnSpPr>
          <p:nvPr/>
        </p:nvCxnSpPr>
        <p:spPr>
          <a:xfrm flipH="1">
            <a:off x="6803976" y="10839473"/>
            <a:ext cx="4325" cy="38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61" idx="0"/>
          </p:cNvCxnSpPr>
          <p:nvPr/>
        </p:nvCxnSpPr>
        <p:spPr>
          <a:xfrm>
            <a:off x="6803975" y="11593185"/>
            <a:ext cx="0" cy="38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44471" y="648419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290561" y="-800949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ListDelete</a:t>
            </a:r>
            <a:r>
              <a:rPr lang="en-US" altLang="zh-CN" sz="1801" dirty="0"/>
              <a:t>(&amp;L,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11854" y="178905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2678283" y="1221296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35485" y="180892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785161" y="-284114"/>
            <a:ext cx="3264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788424" y="13517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3175242" y="765313"/>
            <a:ext cx="2236614" cy="114476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3175242" y="2395332"/>
            <a:ext cx="2460242" cy="9817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65494" y="5694444"/>
            <a:ext cx="639337" cy="31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i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sp>
        <p:nvSpPr>
          <p:cNvPr id="55" name="Diamond 54"/>
          <p:cNvSpPr/>
          <p:nvPr/>
        </p:nvSpPr>
        <p:spPr>
          <a:xfrm>
            <a:off x="5028591" y="670285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</a:t>
            </a:r>
            <a:r>
              <a:rPr lang="zh-CN" altLang="en-US" sz="1801" dirty="0"/>
              <a:t> </a:t>
            </a:r>
            <a:r>
              <a:rPr lang="en-US" altLang="zh-CN" sz="1801" dirty="0"/>
              <a:t>&lt;</a:t>
            </a:r>
            <a:r>
              <a:rPr lang="en-US" sz="1801" dirty="0"/>
              <a:t> L-&gt;length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86741" y="773280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779553" y="6006689"/>
            <a:ext cx="5609" cy="69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779555" y="736877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381188" y="703581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165" y="610899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177921" y="847452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779554" y="811049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5" idx="1"/>
            <a:endCxn id="75" idx="0"/>
          </p:cNvCxnSpPr>
          <p:nvPr/>
        </p:nvCxnSpPr>
        <p:spPr>
          <a:xfrm rot="10800000" flipH="1" flipV="1">
            <a:off x="5028591" y="7035818"/>
            <a:ext cx="1746636" cy="2488137"/>
          </a:xfrm>
          <a:prstGeom prst="bentConnector4">
            <a:avLst>
              <a:gd name="adj1" fmla="val -57473"/>
              <a:gd name="adj2" fmla="val 886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278268" y="1232254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78354" y="39598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94030" y="134907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38608" y="2068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775227" y="298270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785161" y="736969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34187" y="66664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5548463" y="4521621"/>
            <a:ext cx="2473399" cy="71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要删除的</a:t>
            </a:r>
            <a:r>
              <a:rPr lang="zh-CN" altLang="en-US" sz="1801"/>
              <a:t>元素值带出：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/>
              <a:t>e = L-&gt;</a:t>
            </a:r>
            <a:r>
              <a:rPr lang="en-US" altLang="zh-CN" sz="1801" dirty="0" err="1"/>
              <a:t>elem</a:t>
            </a:r>
            <a:r>
              <a:rPr lang="en-US" altLang="zh-CN" sz="1801" dirty="0"/>
              <a:t>[key - 1]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5713281" y="3444763"/>
            <a:ext cx="2143759" cy="61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修改记录的表长：</a:t>
            </a:r>
            <a:endParaRPr lang="en-US" altLang="zh-CN" sz="1801" dirty="0"/>
          </a:p>
          <a:p>
            <a:pPr algn="ctr"/>
            <a:r>
              <a:rPr lang="en-US" altLang="zh-CN" sz="1801" dirty="0"/>
              <a:t>L-&gt;length--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2" idx="2"/>
            <a:endCxn id="50" idx="0"/>
          </p:cNvCxnSpPr>
          <p:nvPr/>
        </p:nvCxnSpPr>
        <p:spPr>
          <a:xfrm flipH="1">
            <a:off x="6785162" y="2981743"/>
            <a:ext cx="3262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48" idx="0"/>
          </p:cNvCxnSpPr>
          <p:nvPr/>
        </p:nvCxnSpPr>
        <p:spPr>
          <a:xfrm>
            <a:off x="6785161" y="4058602"/>
            <a:ext cx="0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43" idx="0"/>
          </p:cNvCxnSpPr>
          <p:nvPr/>
        </p:nvCxnSpPr>
        <p:spPr>
          <a:xfrm flipH="1">
            <a:off x="6785163" y="5240792"/>
            <a:ext cx="2" cy="45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5137562" y="9523955"/>
            <a:ext cx="327533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是否可以分配更</a:t>
            </a:r>
            <a:r>
              <a:rPr lang="zh-CN" altLang="en-US" sz="1801"/>
              <a:t>小的空间？</a:t>
            </a:r>
            <a:endParaRPr lang="en-US" sz="1801" dirty="0"/>
          </a:p>
        </p:txBody>
      </p:sp>
      <p:sp>
        <p:nvSpPr>
          <p:cNvPr id="82" name="Diamond 81"/>
          <p:cNvSpPr/>
          <p:nvPr/>
        </p:nvSpPr>
        <p:spPr>
          <a:xfrm>
            <a:off x="5446490" y="11090348"/>
            <a:ext cx="2657473" cy="775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分配新空间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75" idx="2"/>
            <a:endCxn id="82" idx="0"/>
          </p:cNvCxnSpPr>
          <p:nvPr/>
        </p:nvCxnSpPr>
        <p:spPr>
          <a:xfrm>
            <a:off x="6775227" y="10696774"/>
            <a:ext cx="0" cy="393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1" idx="0"/>
          </p:cNvCxnSpPr>
          <p:nvPr/>
        </p:nvCxnSpPr>
        <p:spPr>
          <a:xfrm flipH="1">
            <a:off x="6775226" y="11865730"/>
            <a:ext cx="2" cy="456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5" idx="3"/>
            <a:endCxn id="61" idx="3"/>
          </p:cNvCxnSpPr>
          <p:nvPr/>
        </p:nvCxnSpPr>
        <p:spPr>
          <a:xfrm flipH="1">
            <a:off x="7272183" y="10110364"/>
            <a:ext cx="1140710" cy="2460406"/>
          </a:xfrm>
          <a:prstGeom prst="bentConnector3">
            <a:avLst>
              <a:gd name="adj1" fmla="val -39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2355" y="11902879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分配成功</a:t>
            </a:r>
            <a:endParaRPr lang="en-US" sz="1801" dirty="0"/>
          </a:p>
        </p:txBody>
      </p:sp>
      <p:cxnSp>
        <p:nvCxnSpPr>
          <p:cNvPr id="96" name="Elbow Connector 95"/>
          <p:cNvCxnSpPr>
            <a:stCxn id="82" idx="1"/>
            <a:endCxn id="6" idx="0"/>
          </p:cNvCxnSpPr>
          <p:nvPr/>
        </p:nvCxnSpPr>
        <p:spPr>
          <a:xfrm rot="10800000" flipV="1">
            <a:off x="3175243" y="11478037"/>
            <a:ext cx="2271249" cy="734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12892" y="97410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4030" y="1069677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sp>
        <p:nvSpPr>
          <p:cNvPr id="105" name="TextBox 104"/>
          <p:cNvSpPr txBox="1"/>
          <p:nvPr/>
        </p:nvSpPr>
        <p:spPr>
          <a:xfrm>
            <a:off x="4347202" y="11108706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分配失败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759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的元素是否是线性表中的第一个元素？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pre_e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 </a:t>
            </a:r>
            <a:r>
              <a:rPr lang="mr-IN" altLang="zh-CN" sz="1801" dirty="0"/>
              <a:t>-</a:t>
            </a:r>
            <a:r>
              <a:rPr lang="en-US" altLang="zh-CN" sz="1801" dirty="0"/>
              <a:t> 2]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的元素是否是线性表中的最后一个元素？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next_e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next_e</a:t>
            </a:r>
            <a:r>
              <a:rPr lang="en-US" altLang="zh-CN" sz="1801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765986" y="4325810"/>
            <a:ext cx="3939605" cy="4784713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2825325" y="971423"/>
            <a:ext cx="1791473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DestroyList</a:t>
            </a:r>
            <a:r>
              <a:rPr lang="en-US" altLang="zh-CN" sz="1801" dirty="0"/>
              <a:t>(&amp;L)</a:t>
            </a:r>
            <a:endParaRPr lang="en-US" sz="1801" dirty="0"/>
          </a:p>
        </p:txBody>
      </p:sp>
      <p:cxnSp>
        <p:nvCxnSpPr>
          <p:cNvPr id="23" name="Elbow Connector 22"/>
          <p:cNvCxnSpPr>
            <a:stCxn id="33" idx="1"/>
            <a:endCxn id="37" idx="0"/>
          </p:cNvCxnSpPr>
          <p:nvPr/>
        </p:nvCxnSpPr>
        <p:spPr>
          <a:xfrm rot="10800000" flipV="1">
            <a:off x="1384552" y="3188159"/>
            <a:ext cx="1167042" cy="6857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00891" y="3991093"/>
            <a:ext cx="20313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</a:t>
            </a:r>
            <a:r>
              <a:rPr lang="zh-CN" altLang="en-US" sz="1801"/>
              <a:t>遍历清空链表）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2940114" y="1841651"/>
            <a:ext cx="1561894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cur = *L</a:t>
            </a:r>
            <a:endParaRPr lang="en-US" sz="1801" dirty="0"/>
          </a:p>
        </p:txBody>
      </p:sp>
      <p:cxnSp>
        <p:nvCxnSpPr>
          <p:cNvPr id="29" name="Straight Arrow Connector 28"/>
          <p:cNvCxnSpPr>
            <a:stCxn id="4" idx="2"/>
            <a:endCxn id="27" idx="0"/>
          </p:cNvCxnSpPr>
          <p:nvPr/>
        </p:nvCxnSpPr>
        <p:spPr>
          <a:xfrm flipH="1">
            <a:off x="3721060" y="1488256"/>
            <a:ext cx="2" cy="353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ecision 32"/>
          <p:cNvSpPr/>
          <p:nvPr/>
        </p:nvSpPr>
        <p:spPr>
          <a:xfrm>
            <a:off x="2551592" y="2639232"/>
            <a:ext cx="2338935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cur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cxnSp>
        <p:nvCxnSpPr>
          <p:cNvPr id="34" name="Straight Arrow Connector 33"/>
          <p:cNvCxnSpPr>
            <a:stCxn id="27" idx="2"/>
            <a:endCxn id="33" idx="0"/>
          </p:cNvCxnSpPr>
          <p:nvPr/>
        </p:nvCxnSpPr>
        <p:spPr>
          <a:xfrm flipH="1">
            <a:off x="3721060" y="2279772"/>
            <a:ext cx="2" cy="359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87593" y="1004548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2585025" y="4580932"/>
            <a:ext cx="2272069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</a:t>
            </a:r>
            <a:r>
              <a:rPr lang="en-US" altLang="zh-CN" sz="1801" dirty="0" err="1"/>
              <a:t>nxt</a:t>
            </a:r>
            <a:r>
              <a:rPr lang="en-US" altLang="zh-CN" sz="1801" dirty="0"/>
              <a:t> = cur-&gt;next</a:t>
            </a:r>
            <a:endParaRPr lang="en-US" sz="1801" dirty="0"/>
          </a:p>
        </p:txBody>
      </p:sp>
      <p:cxnSp>
        <p:nvCxnSpPr>
          <p:cNvPr id="41" name="Straight Arrow Connector 40"/>
          <p:cNvCxnSpPr>
            <a:stCxn id="33" idx="2"/>
            <a:endCxn id="40" idx="0"/>
          </p:cNvCxnSpPr>
          <p:nvPr/>
        </p:nvCxnSpPr>
        <p:spPr>
          <a:xfrm>
            <a:off x="3721060" y="3737083"/>
            <a:ext cx="0" cy="843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2344489" y="5346668"/>
            <a:ext cx="2753142" cy="787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nxt</a:t>
            </a:r>
            <a:r>
              <a:rPr lang="en-US" sz="1801" dirty="0"/>
              <a:t> != NULL?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3721060" y="5019052"/>
            <a:ext cx="2" cy="32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65701" y="6495167"/>
            <a:ext cx="1110718" cy="43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free(cur)</a:t>
            </a:r>
            <a:endParaRPr lang="en-US" sz="1801" dirty="0"/>
          </a:p>
        </p:txBody>
      </p:sp>
      <p:cxnSp>
        <p:nvCxnSpPr>
          <p:cNvPr id="51" name="Straight Arrow Connector 50"/>
          <p:cNvCxnSpPr>
            <a:stCxn id="44" idx="2"/>
            <a:endCxn id="50" idx="0"/>
          </p:cNvCxnSpPr>
          <p:nvPr/>
        </p:nvCxnSpPr>
        <p:spPr>
          <a:xfrm flipH="1">
            <a:off x="3721060" y="6133892"/>
            <a:ext cx="2" cy="361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909265" y="7282393"/>
            <a:ext cx="1623589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cur = </a:t>
            </a:r>
            <a:r>
              <a:rPr lang="en-US" sz="1801" dirty="0" err="1"/>
              <a:t>nxt</a:t>
            </a:r>
            <a:r>
              <a:rPr lang="en-US" sz="1801" dirty="0"/>
              <a:t>, </a:t>
            </a:r>
          </a:p>
          <a:p>
            <a:pPr algn="ctr"/>
            <a:r>
              <a:rPr lang="en-US" sz="1801" dirty="0" err="1"/>
              <a:t>nxt</a:t>
            </a:r>
            <a:r>
              <a:rPr lang="en-US" sz="1801" dirty="0"/>
              <a:t> = </a:t>
            </a:r>
            <a:r>
              <a:rPr lang="en-US" sz="1801" dirty="0" err="1"/>
              <a:t>nxt</a:t>
            </a:r>
            <a:r>
              <a:rPr lang="en-US" sz="1801" dirty="0"/>
              <a:t>-&gt;next</a:t>
            </a:r>
          </a:p>
        </p:txBody>
      </p:sp>
      <p:cxnSp>
        <p:nvCxnSpPr>
          <p:cNvPr id="54" name="Straight Arrow Connector 53"/>
          <p:cNvCxnSpPr>
            <a:stCxn id="50" idx="2"/>
            <a:endCxn id="53" idx="0"/>
          </p:cNvCxnSpPr>
          <p:nvPr/>
        </p:nvCxnSpPr>
        <p:spPr>
          <a:xfrm flipH="1">
            <a:off x="3721059" y="6932345"/>
            <a:ext cx="2" cy="35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4" idx="3"/>
          </p:cNvCxnSpPr>
          <p:nvPr/>
        </p:nvCxnSpPr>
        <p:spPr>
          <a:xfrm flipV="1">
            <a:off x="4532854" y="5740281"/>
            <a:ext cx="564777" cy="1833171"/>
          </a:xfrm>
          <a:prstGeom prst="bentConnector3">
            <a:avLst>
              <a:gd name="adj1" fmla="val 1531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76571" y="8349861"/>
            <a:ext cx="1288978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释放表尾：</a:t>
            </a:r>
            <a:endParaRPr lang="en-US" altLang="zh-CN" sz="1801" dirty="0"/>
          </a:p>
          <a:p>
            <a:pPr algn="ctr"/>
            <a:r>
              <a:rPr lang="en-US" sz="1801" dirty="0"/>
              <a:t>free(cur)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54360" y="28658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5" name="TextBox 74"/>
          <p:cNvSpPr txBox="1"/>
          <p:nvPr/>
        </p:nvSpPr>
        <p:spPr>
          <a:xfrm>
            <a:off x="3708910" y="3707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Rectangle 77"/>
          <p:cNvSpPr/>
          <p:nvPr/>
        </p:nvSpPr>
        <p:spPr>
          <a:xfrm>
            <a:off x="3165701" y="9438140"/>
            <a:ext cx="1110718" cy="360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*L = NULL</a:t>
            </a:r>
            <a:endParaRPr lang="en-US" sz="1801" dirty="0"/>
          </a:p>
        </p:txBody>
      </p:sp>
      <p:cxnSp>
        <p:nvCxnSpPr>
          <p:cNvPr id="80" name="Elbow Connector 79"/>
          <p:cNvCxnSpPr>
            <a:stCxn id="44" idx="1"/>
            <a:endCxn id="61" idx="0"/>
          </p:cNvCxnSpPr>
          <p:nvPr/>
        </p:nvCxnSpPr>
        <p:spPr>
          <a:xfrm rot="10800000" flipH="1" flipV="1">
            <a:off x="2344489" y="5740279"/>
            <a:ext cx="1376571" cy="2609579"/>
          </a:xfrm>
          <a:prstGeom prst="bentConnector4">
            <a:avLst>
              <a:gd name="adj1" fmla="val -23871"/>
              <a:gd name="adj2" fmla="val 909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21058" y="60679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6" name="TextBox 85"/>
          <p:cNvSpPr txBox="1"/>
          <p:nvPr/>
        </p:nvSpPr>
        <p:spPr>
          <a:xfrm>
            <a:off x="2129370" y="53944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1" idx="2"/>
            <a:endCxn id="78" idx="0"/>
          </p:cNvCxnSpPr>
          <p:nvPr/>
        </p:nvCxnSpPr>
        <p:spPr>
          <a:xfrm>
            <a:off x="3721060" y="8931978"/>
            <a:ext cx="0" cy="50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3225832" y="10155070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78" idx="2"/>
            <a:endCxn id="94" idx="0"/>
          </p:cNvCxnSpPr>
          <p:nvPr/>
        </p:nvCxnSpPr>
        <p:spPr>
          <a:xfrm>
            <a:off x="3721060" y="9798985"/>
            <a:ext cx="1730" cy="35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223632" y="4876715"/>
            <a:ext cx="2548395" cy="198129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23" name="Elbow Connector 22"/>
          <p:cNvCxnSpPr>
            <a:stCxn id="35" idx="1"/>
            <a:endCxn id="65" idx="0"/>
          </p:cNvCxnSpPr>
          <p:nvPr/>
        </p:nvCxnSpPr>
        <p:spPr>
          <a:xfrm rot="10800000" flipV="1">
            <a:off x="1667833" y="2259478"/>
            <a:ext cx="705563" cy="59735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35" idx="0"/>
          </p:cNvCxnSpPr>
          <p:nvPr/>
        </p:nvCxnSpPr>
        <p:spPr>
          <a:xfrm>
            <a:off x="3407178" y="1448183"/>
            <a:ext cx="0" cy="32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910221" y="834261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68" idx="2"/>
            <a:endCxn id="94" idx="0"/>
          </p:cNvCxnSpPr>
          <p:nvPr/>
        </p:nvCxnSpPr>
        <p:spPr>
          <a:xfrm flipH="1">
            <a:off x="3407180" y="7971395"/>
            <a:ext cx="3383" cy="371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71025" y="931349"/>
            <a:ext cx="227230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GetElem</a:t>
            </a:r>
            <a:r>
              <a:rPr lang="en-US" altLang="zh-CN" sz="1801" dirty="0"/>
              <a:t>(L,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2373394" y="1777574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158382" y="3142208"/>
            <a:ext cx="2497592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位序值</a:t>
            </a:r>
            <a:r>
              <a:rPr lang="en-US" altLang="zh-CN" sz="1801" dirty="0"/>
              <a:t>key</a:t>
            </a:r>
            <a:r>
              <a:rPr lang="zh-CN" altLang="en-US" sz="1801" dirty="0"/>
              <a:t>是否合法？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2756752" y="5991705"/>
            <a:ext cx="1300852" cy="66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= L-&gt;next,</a:t>
            </a:r>
          </a:p>
          <a:p>
            <a:pPr algn="ctr"/>
            <a:r>
              <a:rPr lang="en-US" sz="1801" dirty="0" err="1"/>
              <a:t>idx</a:t>
            </a:r>
            <a:r>
              <a:rPr lang="en-US" sz="1801" dirty="0"/>
              <a:t>--</a:t>
            </a:r>
          </a:p>
        </p:txBody>
      </p:sp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3407178" y="2741378"/>
            <a:ext cx="0" cy="40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ecision 42"/>
          <p:cNvSpPr/>
          <p:nvPr/>
        </p:nvSpPr>
        <p:spPr>
          <a:xfrm>
            <a:off x="2586959" y="5061917"/>
            <a:ext cx="1640438" cy="608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idx</a:t>
            </a:r>
            <a:r>
              <a:rPr lang="en-US" altLang="zh-CN" sz="1801" dirty="0"/>
              <a:t> &gt; 0?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3407177" y="4240060"/>
            <a:ext cx="2" cy="82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39" idx="0"/>
          </p:cNvCxnSpPr>
          <p:nvPr/>
        </p:nvCxnSpPr>
        <p:spPr>
          <a:xfrm>
            <a:off x="3407176" y="5670906"/>
            <a:ext cx="0" cy="32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3" idx="3"/>
          </p:cNvCxnSpPr>
          <p:nvPr/>
        </p:nvCxnSpPr>
        <p:spPr>
          <a:xfrm flipV="1">
            <a:off x="4057602" y="5366414"/>
            <a:ext cx="169793" cy="959281"/>
          </a:xfrm>
          <a:prstGeom prst="bentConnector3">
            <a:avLst>
              <a:gd name="adj1" fmla="val 2346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8050" y="4540338"/>
            <a:ext cx="35141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指向目标节点）</a:t>
            </a:r>
            <a:endParaRPr lang="en-US" sz="1801" dirty="0"/>
          </a:p>
        </p:txBody>
      </p:sp>
      <p:sp>
        <p:nvSpPr>
          <p:cNvPr id="58" name="TextBox 57"/>
          <p:cNvSpPr txBox="1"/>
          <p:nvPr/>
        </p:nvSpPr>
        <p:spPr>
          <a:xfrm>
            <a:off x="1889885" y="335239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59" name="TextBox 58"/>
          <p:cNvSpPr txBox="1"/>
          <p:nvPr/>
        </p:nvSpPr>
        <p:spPr>
          <a:xfrm>
            <a:off x="3377434" y="26967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3395869" y="418125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31472" y="19258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3" name="TextBox 62"/>
          <p:cNvSpPr txBox="1"/>
          <p:nvPr/>
        </p:nvSpPr>
        <p:spPr>
          <a:xfrm>
            <a:off x="3392682" y="562995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4" name="TextBox 63"/>
          <p:cNvSpPr txBox="1"/>
          <p:nvPr/>
        </p:nvSpPr>
        <p:spPr>
          <a:xfrm>
            <a:off x="2314465" y="50324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1170873" y="82330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66" name="Elbow Connector 65"/>
          <p:cNvCxnSpPr>
            <a:stCxn id="38" idx="1"/>
            <a:endCxn id="65" idx="0"/>
          </p:cNvCxnSpPr>
          <p:nvPr/>
        </p:nvCxnSpPr>
        <p:spPr>
          <a:xfrm rot="10800000" flipV="1">
            <a:off x="1667831" y="3691134"/>
            <a:ext cx="490550" cy="45418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705865" y="7373427"/>
            <a:ext cx="1409391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69" name="Elbow Connector 68"/>
          <p:cNvCxnSpPr>
            <a:stCxn id="43" idx="1"/>
            <a:endCxn id="68" idx="0"/>
          </p:cNvCxnSpPr>
          <p:nvPr/>
        </p:nvCxnSpPr>
        <p:spPr>
          <a:xfrm rot="10800000" flipH="1" flipV="1">
            <a:off x="2586957" y="5366413"/>
            <a:ext cx="823605" cy="2007014"/>
          </a:xfrm>
          <a:prstGeom prst="bentConnector4">
            <a:avLst>
              <a:gd name="adj1" fmla="val -72860"/>
              <a:gd name="adj2" fmla="val 87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8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181071" y="1633635"/>
            <a:ext cx="1179827" cy="7855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394682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60617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1871890" y="3382506"/>
            <a:ext cx="3045583" cy="141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是表尾或</a:t>
            </a:r>
            <a:r>
              <a:rPr lang="en-US" altLang="zh-CN" sz="1801" dirty="0" err="1"/>
              <a:t>prev</a:t>
            </a:r>
            <a:r>
              <a:rPr lang="zh-CN" altLang="en-US" sz="1801" dirty="0"/>
              <a:t>的后继为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394682" y="2926519"/>
            <a:ext cx="0" cy="45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8623" y="475374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1678027" y="376359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43430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684113" y="9489548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60900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00427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394682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46028" y="5991872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54607" y="5220863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>
            <a:off x="3394682" y="4799055"/>
            <a:ext cx="0" cy="42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34757" y="4090780"/>
            <a:ext cx="582716" cy="1321404"/>
          </a:xfrm>
          <a:prstGeom prst="bentConnector3">
            <a:avLst>
              <a:gd name="adj1" fmla="val 1630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1871889" y="4090780"/>
            <a:ext cx="1522793" cy="1901090"/>
          </a:xfrm>
          <a:prstGeom prst="bentConnector4">
            <a:avLst>
              <a:gd name="adj1" fmla="val -17827"/>
              <a:gd name="adj2" fmla="val 88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181071" y="6464081"/>
            <a:ext cx="1164958" cy="30254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39968" y="7314341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指向表头？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388625" y="6936290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34856" y="614970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372497" y="68586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181073" y="7786549"/>
            <a:ext cx="1158900" cy="17029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44387" y="745939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69269" y="8636812"/>
            <a:ext cx="1650829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388625" y="8258761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897727" y="9599135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372497" y="819776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394684" y="9234777"/>
            <a:ext cx="0" cy="364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6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</TotalTime>
  <Words>2449</Words>
  <Application>Microsoft Macintosh PowerPoint</Application>
  <PresentationFormat>Custom</PresentationFormat>
  <Paragraphs>486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朱晓光</dc:creator>
  <cp:lastModifiedBy>朱晓光</cp:lastModifiedBy>
  <cp:revision>331</cp:revision>
  <dcterms:created xsi:type="dcterms:W3CDTF">2017-11-16T10:47:40Z</dcterms:created>
  <dcterms:modified xsi:type="dcterms:W3CDTF">2017-12-20T08:52:56Z</dcterms:modified>
</cp:coreProperties>
</file>