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F3AC-E13A-FD21-B407-9C59B26A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A3EC0C-3D97-2272-04A2-FB56E6C10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78D83-70D6-01C7-3D55-AEE0A0FC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FB346-1709-6E3A-2349-F54B2888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094253-9B2A-703D-D9CC-4F5EDF58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47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FB12D-450E-0825-3C93-1EE0F7DF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79C12D-F645-422F-632E-B04DA9FF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747B6-474E-1227-9E39-1628FC60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69CB2-39E6-5343-42DC-4B7DD632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53C10A-545D-0B16-B535-E6882FC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72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F3A991-5041-22AA-6E80-3146E17B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E043E-0C59-11FB-F7AF-F2CEE3C4D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AD8117-DACB-E554-0BAD-71BFA0DB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DC1FAE-0235-9DB3-A814-188C2D78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B9CDCC-523E-F5CE-6C82-9DF0432D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1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9BE1-A673-138C-03AA-DE65C449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C0003-3250-0482-B67E-F7E79CEA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4F013-669D-E114-B728-40F968FD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2B158-6526-AFE5-953E-9156C491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8A051C-4B4F-412F-C71D-39732C5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ADEB5-7305-8ECA-0956-B1174E15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E61EF-AD78-7918-6D60-CDBE39A9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630B78-5C7E-6F93-AABB-F53B5920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03EE0-F4FE-1447-A602-76069876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8A86F-B074-32B3-E3AC-FF723B86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10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D344C-6257-186A-D32E-8C79A2F8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80C95-D99F-1F60-4422-F58C5D606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775ACF-CC87-B909-F155-D3D57DDFF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A840-02E9-81E4-4D25-8DC74E22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15664E-F66F-41C1-2324-F8FDD7B6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9544E-53F6-A976-88FC-FCE4729B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7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525E5-D6DA-BDB3-A7D5-9B1E9714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0B4F2-F5B3-A82D-B843-57F368F8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F3EE26-E8FC-EE3A-B5DB-75141FDB1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221237-D8C2-E923-3149-AE3D2B51A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9503D1-A614-1745-1B89-F29F924D2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BB0226-A0DF-5A9B-85EE-ABFAE149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FE16D8-1249-258A-21BC-6D6175EB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016BFD-E9DA-5838-DCB8-FEE090CB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3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70B7-9312-F56D-0535-F4DFE3F1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6C85A1-330D-B772-F66D-3519CD91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C063D4-C3E7-C800-AE8F-95225B15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31CC7F-168F-18AB-CBD5-26C24927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3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4ABC17-2070-26C1-7CD2-F0A6800F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F1054A-EBAE-5E10-19CC-9BE2D7D2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E60124-7D14-6214-AAEF-E1C76200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A011-0D69-678A-2EB7-468299A6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19BBDB-74B3-20A5-08CA-A379F98C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2B33D5-31A6-4C40-BD7C-3A09C39A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CE025A-127C-8247-F6F9-5776B516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C0299-92B5-1E67-67D2-DC26077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E29FD8-E1FB-DCE3-2E82-4FA34CD2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FF131-A345-399D-973D-4C199FE8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80554-9BDF-4E88-739B-B505F6CA4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7A5CA6-6E29-D406-DF0E-56D72196F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CF69F-908D-B7AE-86F3-4887668D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2B42BD-C383-18F5-8726-1E03E82C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ED259-751F-0996-4285-6D6E8996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25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F09F4A-5E82-8FDE-D1A7-0AACECE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632DB4-1C4C-4294-EC3C-B47F44B9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BA2444-030F-3513-5661-6B1585338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1276D-45C1-49BF-88B7-62FCB0E02D0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32B4-0FC5-025F-54B9-AFB992B1F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A4EE-EBC4-4890-CC7A-6BE60C5EE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C2CFB23A-DFA0-98C9-F86C-063CEBC45FE4}"/>
              </a:ext>
            </a:extLst>
          </p:cNvPr>
          <p:cNvSpPr/>
          <p:nvPr/>
        </p:nvSpPr>
        <p:spPr>
          <a:xfrm>
            <a:off x="2309568" y="857839"/>
            <a:ext cx="2488677" cy="2488677"/>
          </a:xfrm>
          <a:prstGeom prst="ellipse">
            <a:avLst/>
          </a:prstGeom>
          <a:solidFill>
            <a:srgbClr val="156082">
              <a:alpha val="0"/>
            </a:srgbClr>
          </a:solidFill>
          <a:ln w="158750">
            <a:gradFill>
              <a:gsLst>
                <a:gs pos="0">
                  <a:srgbClr val="FF0000"/>
                </a:gs>
                <a:gs pos="28000">
                  <a:srgbClr val="FFC000"/>
                </a:gs>
                <a:gs pos="63000">
                  <a:srgbClr val="FFFF0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00" dirty="0">
                <a:solidFill>
                  <a:srgbClr val="FF000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26019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Cedric Holle</dc:creator>
  <cp:lastModifiedBy>Cedric Holle</cp:lastModifiedBy>
  <cp:revision>1</cp:revision>
  <dcterms:created xsi:type="dcterms:W3CDTF">2024-06-11T12:40:27Z</dcterms:created>
  <dcterms:modified xsi:type="dcterms:W3CDTF">2024-06-11T12:49:30Z</dcterms:modified>
</cp:coreProperties>
</file>