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8F43-B394-41D9-8284-707B14DD7662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C78AD-A505-42C8-A2CC-46444F9468B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3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C78AD-A505-42C8-A2CC-46444F9468B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9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EF3AC-E13A-FD21-B407-9C59B26A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A3EC0C-3D97-2272-04A2-FB56E6C10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78D83-70D6-01C7-3D55-AEE0A0F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FB346-1709-6E3A-2349-F54B288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94253-9B2A-703D-D9CC-4F5EDF58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B12D-450E-0825-3C93-1EE0F7DF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79C12D-F645-422F-632E-B04DA9FF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E747B6-474E-1227-9E39-1628FC60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69CB2-39E6-5343-42DC-4B7DD632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53C10A-545D-0B16-B535-E6882FC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2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F3A991-5041-22AA-6E80-3146E17B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E043E-0C59-11FB-F7AF-F2CEE3C4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D8117-DACB-E554-0BAD-71BFA0DB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DC1FAE-0235-9DB3-A814-188C2D78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B9CDCC-523E-F5CE-6C82-9DF0432D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71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9BE1-A673-138C-03AA-DE65C449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C0003-3250-0482-B67E-F7E79CEA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4F013-669D-E114-B728-40F968FD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2B158-6526-AFE5-953E-9156C491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8A051C-4B4F-412F-C71D-39732C58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ADEB5-7305-8ECA-0956-B1174E15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3E61EF-AD78-7918-6D60-CDBE39A9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630B78-5C7E-6F93-AABB-F53B592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403EE0-F4FE-1447-A602-7606987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8A86F-B074-32B3-E3AC-FF723B86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1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D344C-6257-186A-D32E-8C79A2F8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480C95-D99F-1F60-4422-F58C5D60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75ACF-CC87-B909-F155-D3D57DDFF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A840-02E9-81E4-4D25-8DC74E22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15664E-F66F-41C1-2324-F8FDD7B6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9544E-53F6-A976-88FC-FCE4729B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57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525E5-D6DA-BDB3-A7D5-9B1E9714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0B4F2-F5B3-A82D-B843-57F368F8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F3EE26-E8FC-EE3A-B5DB-75141FDB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221237-D8C2-E923-3149-AE3D2B51A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29503D1-A614-1745-1B89-F29F924D2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BB0226-A0DF-5A9B-85EE-ABFAE149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FE16D8-1249-258A-21BC-6D6175EB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016BFD-E9DA-5838-DCB8-FEE090CB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3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C70B7-9312-F56D-0535-F4DFE3F1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6C85A1-330D-B772-F66D-3519CD91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C063D4-C3E7-C800-AE8F-95225B15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31CC7F-168F-18AB-CBD5-26C24927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0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4ABC17-2070-26C1-7CD2-F0A6800F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F1054A-EBAE-5E10-19CC-9BE2D7D2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E60124-7D14-6214-AAEF-E1C76200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A011-0D69-678A-2EB7-468299A6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19BBDB-74B3-20A5-08CA-A379F98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2B33D5-31A6-4C40-BD7C-3A09C39A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CE025A-127C-8247-F6F9-5776B516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CC0299-92B5-1E67-67D2-DC26077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E29FD8-E1FB-DCE3-2E82-4FA34CD2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7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FF131-A345-399D-973D-4C199FE8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580554-9BDF-4E88-739B-B505F6CA4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7A5CA6-6E29-D406-DF0E-56D72196F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CF69F-908D-B7AE-86F3-4887668D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2B42BD-C383-18F5-8726-1E03E82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ED259-751F-0996-4285-6D6E8996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5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F09F4A-5E82-8FDE-D1A7-0AACECE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32DB4-1C4C-4294-EC3C-B47F44B9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A2444-030F-3513-5661-6B1585338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1276D-45C1-49BF-88B7-62FCB0E02D0F}" type="datetimeFigureOut">
              <a:rPr lang="de-DE" smtClean="0"/>
              <a:t>15.06.2024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32B4-0FC5-025F-54B9-AFB992B1F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A4EE-EBC4-4890-CC7A-6BE60C5EE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293C3-66A7-43D8-8748-80C6E5D831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8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C2CFB23A-DFA0-98C9-F86C-063CEBC45FE4}"/>
              </a:ext>
            </a:extLst>
          </p:cNvPr>
          <p:cNvSpPr/>
          <p:nvPr/>
        </p:nvSpPr>
        <p:spPr>
          <a:xfrm>
            <a:off x="2309568" y="857839"/>
            <a:ext cx="2488677" cy="2488677"/>
          </a:xfrm>
          <a:prstGeom prst="ellipse">
            <a:avLst/>
          </a:prstGeom>
          <a:solidFill>
            <a:srgbClr val="156082">
              <a:alpha val="0"/>
            </a:srgbClr>
          </a:solidFill>
          <a:ln w="158750">
            <a:gradFill>
              <a:gsLst>
                <a:gs pos="0">
                  <a:srgbClr val="FF0000"/>
                </a:gs>
                <a:gs pos="28000">
                  <a:srgbClr val="FFC000"/>
                </a:gs>
                <a:gs pos="63000">
                  <a:srgbClr val="FFFF00"/>
                </a:gs>
                <a:gs pos="100000">
                  <a:srgbClr val="00B0F0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3900" dirty="0">
                <a:solidFill>
                  <a:srgbClr val="FF000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6019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9288C8D1-D00F-22AC-4A00-66DDB173F627}"/>
              </a:ext>
            </a:extLst>
          </p:cNvPr>
          <p:cNvSpPr/>
          <p:nvPr/>
        </p:nvSpPr>
        <p:spPr>
          <a:xfrm>
            <a:off x="130448" y="19571"/>
            <a:ext cx="6301946" cy="2988297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 descr="Tanz Silhouette">
            <a:extLst>
              <a:ext uri="{FF2B5EF4-FFF2-40B4-BE49-F238E27FC236}">
                <a16:creationId xmlns:a16="http://schemas.microsoft.com/office/drawing/2014/main" id="{5DDDCCAB-90DD-3E3D-1AD4-E4D32E72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930293">
            <a:off x="1122167" y="1082412"/>
            <a:ext cx="263962" cy="263962"/>
          </a:xfrm>
          <a:prstGeom prst="rect">
            <a:avLst/>
          </a:prstGeom>
        </p:spPr>
      </p:pic>
      <p:pic>
        <p:nvPicPr>
          <p:cNvPr id="7" name="Grafik 6" descr="Champagner Silhouette">
            <a:extLst>
              <a:ext uri="{FF2B5EF4-FFF2-40B4-BE49-F238E27FC236}">
                <a16:creationId xmlns:a16="http://schemas.microsoft.com/office/drawing/2014/main" id="{7FE7805B-ABE7-D3EF-14A0-BEDFE46E95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8490" y="1123360"/>
            <a:ext cx="263962" cy="263962"/>
          </a:xfrm>
          <a:prstGeom prst="rect">
            <a:avLst/>
          </a:prstGeom>
        </p:spPr>
      </p:pic>
      <p:pic>
        <p:nvPicPr>
          <p:cNvPr id="9" name="Grafik 8" descr="Martini Silhouette">
            <a:extLst>
              <a:ext uri="{FF2B5EF4-FFF2-40B4-BE49-F238E27FC236}">
                <a16:creationId xmlns:a16="http://schemas.microsoft.com/office/drawing/2014/main" id="{55166279-47B5-1684-705B-E7AE0B9A5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562247">
            <a:off x="388069" y="2093679"/>
            <a:ext cx="263962" cy="263962"/>
          </a:xfrm>
          <a:prstGeom prst="rect">
            <a:avLst/>
          </a:prstGeom>
        </p:spPr>
      </p:pic>
      <p:pic>
        <p:nvPicPr>
          <p:cNvPr id="11" name="Grafik 10" descr="3D-Brille Silhouette">
            <a:extLst>
              <a:ext uri="{FF2B5EF4-FFF2-40B4-BE49-F238E27FC236}">
                <a16:creationId xmlns:a16="http://schemas.microsoft.com/office/drawing/2014/main" id="{9BBE7174-D06E-3C95-FCD1-AEFA4249E0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959380">
            <a:off x="3946000" y="136881"/>
            <a:ext cx="263962" cy="263962"/>
          </a:xfrm>
          <a:prstGeom prst="rect">
            <a:avLst/>
          </a:prstGeom>
        </p:spPr>
      </p:pic>
      <p:pic>
        <p:nvPicPr>
          <p:cNvPr id="13" name="Grafik 12" descr="Kokosnuss Silhouette">
            <a:extLst>
              <a:ext uri="{FF2B5EF4-FFF2-40B4-BE49-F238E27FC236}">
                <a16:creationId xmlns:a16="http://schemas.microsoft.com/office/drawing/2014/main" id="{91C2F7F2-5F8B-B2B0-2EE7-1DCB39D2E1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502185">
            <a:off x="4840946" y="1229389"/>
            <a:ext cx="263962" cy="263962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747A704D-85A1-5BBB-A479-4F979ED633D2}"/>
              </a:ext>
            </a:extLst>
          </p:cNvPr>
          <p:cNvGrpSpPr/>
          <p:nvPr/>
        </p:nvGrpSpPr>
        <p:grpSpPr>
          <a:xfrm>
            <a:off x="2503066" y="387763"/>
            <a:ext cx="579401" cy="400302"/>
            <a:chOff x="7720555" y="3714161"/>
            <a:chExt cx="702819" cy="523221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6984CF7-AD4F-DB84-1AE6-5458F9D5E589}"/>
                </a:ext>
              </a:extLst>
            </p:cNvPr>
            <p:cNvSpPr txBox="1"/>
            <p:nvPr/>
          </p:nvSpPr>
          <p:spPr>
            <a:xfrm>
              <a:off x="7754072" y="3804185"/>
              <a:ext cx="669302" cy="36205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Blackadder ITC" panose="04020505051007020D02" pitchFamily="82" charset="0"/>
                </a:rPr>
                <a:t>H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8C789CB-E89D-589F-4EA7-54B8722308D2}"/>
                </a:ext>
              </a:extLst>
            </p:cNvPr>
            <p:cNvSpPr/>
            <p:nvPr/>
          </p:nvSpPr>
          <p:spPr>
            <a:xfrm>
              <a:off x="7720555" y="3714161"/>
              <a:ext cx="499620" cy="523221"/>
            </a:xfrm>
            <a:prstGeom prst="ellipse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AB6667C-2801-DCA2-80F6-2949B102D007}"/>
              </a:ext>
            </a:extLst>
          </p:cNvPr>
          <p:cNvGrpSpPr/>
          <p:nvPr/>
        </p:nvGrpSpPr>
        <p:grpSpPr>
          <a:xfrm>
            <a:off x="4210364" y="2093677"/>
            <a:ext cx="456660" cy="276999"/>
            <a:chOff x="6636052" y="5094781"/>
            <a:chExt cx="746941" cy="474834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8DEB701-7865-A005-5D9D-48184389E683}"/>
                </a:ext>
              </a:extLst>
            </p:cNvPr>
            <p:cNvSpPr txBox="1"/>
            <p:nvPr/>
          </p:nvSpPr>
          <p:spPr>
            <a:xfrm>
              <a:off x="6636052" y="5094781"/>
              <a:ext cx="746941" cy="47483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</a:rPr>
                <a:t>RGB</a:t>
              </a:r>
              <a:endParaRPr lang="de-DE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5F5FFEEE-014D-88A2-443F-E14C5787BBB2}"/>
                </a:ext>
              </a:extLst>
            </p:cNvPr>
            <p:cNvSpPr/>
            <p:nvPr/>
          </p:nvSpPr>
          <p:spPr>
            <a:xfrm>
              <a:off x="6650658" y="5109329"/>
              <a:ext cx="558670" cy="452486"/>
            </a:xfrm>
            <a:prstGeom prst="roundRect">
              <a:avLst/>
            </a:prstGeom>
            <a:noFill/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22" name="Grafik 21" descr="Martini Silhouette">
            <a:extLst>
              <a:ext uri="{FF2B5EF4-FFF2-40B4-BE49-F238E27FC236}">
                <a16:creationId xmlns:a16="http://schemas.microsoft.com/office/drawing/2014/main" id="{6F03C166-0C7A-19B2-E46F-8E28309AC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444182">
            <a:off x="2972734" y="1741463"/>
            <a:ext cx="263962" cy="263962"/>
          </a:xfrm>
          <a:prstGeom prst="rect">
            <a:avLst/>
          </a:prstGeom>
        </p:spPr>
      </p:pic>
      <p:pic>
        <p:nvPicPr>
          <p:cNvPr id="23" name="Grafik 22" descr="Martini Silhouette">
            <a:extLst>
              <a:ext uri="{FF2B5EF4-FFF2-40B4-BE49-F238E27FC236}">
                <a16:creationId xmlns:a16="http://schemas.microsoft.com/office/drawing/2014/main" id="{CCDB3760-CD4F-87FA-E296-22C091E8A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7395" y="200036"/>
            <a:ext cx="263962" cy="263962"/>
          </a:xfrm>
          <a:prstGeom prst="rect">
            <a:avLst/>
          </a:prstGeom>
        </p:spPr>
      </p:pic>
      <p:pic>
        <p:nvPicPr>
          <p:cNvPr id="24" name="Grafik 23" descr="Kokosnuss Silhouette">
            <a:extLst>
              <a:ext uri="{FF2B5EF4-FFF2-40B4-BE49-F238E27FC236}">
                <a16:creationId xmlns:a16="http://schemas.microsoft.com/office/drawing/2014/main" id="{B810B21E-7B1C-0CD1-2CB6-CF98C66AA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86669">
            <a:off x="513787" y="594667"/>
            <a:ext cx="263962" cy="263962"/>
          </a:xfrm>
          <a:prstGeom prst="rect">
            <a:avLst/>
          </a:prstGeom>
        </p:spPr>
      </p:pic>
      <p:pic>
        <p:nvPicPr>
          <p:cNvPr id="25" name="Grafik 24" descr="Champagner Silhouette">
            <a:extLst>
              <a:ext uri="{FF2B5EF4-FFF2-40B4-BE49-F238E27FC236}">
                <a16:creationId xmlns:a16="http://schemas.microsoft.com/office/drawing/2014/main" id="{E24D91CB-872D-E427-C551-BEF804AC4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12074">
            <a:off x="5835362" y="2208047"/>
            <a:ext cx="263962" cy="263962"/>
          </a:xfrm>
          <a:prstGeom prst="rect">
            <a:avLst/>
          </a:prstGeom>
        </p:spPr>
      </p:pic>
      <p:pic>
        <p:nvPicPr>
          <p:cNvPr id="26" name="Grafik 25" descr="Tanz Silhouette">
            <a:extLst>
              <a:ext uri="{FF2B5EF4-FFF2-40B4-BE49-F238E27FC236}">
                <a16:creationId xmlns:a16="http://schemas.microsoft.com/office/drawing/2014/main" id="{DB0B2603-4445-0CE0-DA11-DF45CE162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5544" y="321481"/>
            <a:ext cx="263962" cy="263962"/>
          </a:xfrm>
          <a:prstGeom prst="rect">
            <a:avLst/>
          </a:prstGeom>
        </p:spPr>
      </p:pic>
      <p:pic>
        <p:nvPicPr>
          <p:cNvPr id="27" name="Grafik 26" descr="3D-Brille Silhouette">
            <a:extLst>
              <a:ext uri="{FF2B5EF4-FFF2-40B4-BE49-F238E27FC236}">
                <a16:creationId xmlns:a16="http://schemas.microsoft.com/office/drawing/2014/main" id="{91FA7EA9-BB73-9B78-499E-534AB6874A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6229" y="1627652"/>
            <a:ext cx="263962" cy="263962"/>
          </a:xfrm>
          <a:prstGeom prst="rect">
            <a:avLst/>
          </a:prstGeom>
        </p:spPr>
      </p:pic>
      <p:pic>
        <p:nvPicPr>
          <p:cNvPr id="33" name="Grafik 32" descr="Sterne Silhouette">
            <a:extLst>
              <a:ext uri="{FF2B5EF4-FFF2-40B4-BE49-F238E27FC236}">
                <a16:creationId xmlns:a16="http://schemas.microsoft.com/office/drawing/2014/main" id="{963D420F-64C1-2D09-DD1C-ED03129F13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9137061">
            <a:off x="1270815" y="1970183"/>
            <a:ext cx="263962" cy="263962"/>
          </a:xfrm>
          <a:prstGeom prst="rect">
            <a:avLst/>
          </a:prstGeom>
        </p:spPr>
      </p:pic>
      <p:pic>
        <p:nvPicPr>
          <p:cNvPr id="34" name="Grafik 33" descr="Wassermann Silhouette">
            <a:extLst>
              <a:ext uri="{FF2B5EF4-FFF2-40B4-BE49-F238E27FC236}">
                <a16:creationId xmlns:a16="http://schemas.microsoft.com/office/drawing/2014/main" id="{519CFA41-9610-2CED-F0C0-162EE318C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89291">
            <a:off x="4174732" y="616499"/>
            <a:ext cx="263962" cy="263962"/>
          </a:xfrm>
          <a:prstGeom prst="rect">
            <a:avLst/>
          </a:prstGeom>
        </p:spPr>
      </p:pic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517DF0F-36F8-3BD9-0780-673D23173A0E}"/>
              </a:ext>
            </a:extLst>
          </p:cNvPr>
          <p:cNvCxnSpPr>
            <a:cxnSpLocks/>
          </p:cNvCxnSpPr>
          <p:nvPr/>
        </p:nvCxnSpPr>
        <p:spPr>
          <a:xfrm flipH="1">
            <a:off x="1915118" y="475099"/>
            <a:ext cx="31868" cy="18755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7498540-1E00-DCCF-188A-E9217AE28DF5}"/>
              </a:ext>
            </a:extLst>
          </p:cNvPr>
          <p:cNvCxnSpPr>
            <a:cxnSpLocks/>
          </p:cNvCxnSpPr>
          <p:nvPr/>
        </p:nvCxnSpPr>
        <p:spPr>
          <a:xfrm>
            <a:off x="5854219" y="1450895"/>
            <a:ext cx="96632" cy="253670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6B8D648-43ED-5889-0322-E45B567F9F69}"/>
              </a:ext>
            </a:extLst>
          </p:cNvPr>
          <p:cNvCxnSpPr/>
          <p:nvPr/>
        </p:nvCxnSpPr>
        <p:spPr>
          <a:xfrm>
            <a:off x="3043142" y="346846"/>
            <a:ext cx="197962" cy="183794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8062F7-30F6-DB6C-C462-E6AAF2C62D49}"/>
              </a:ext>
            </a:extLst>
          </p:cNvPr>
          <p:cNvCxnSpPr>
            <a:cxnSpLocks/>
          </p:cNvCxnSpPr>
          <p:nvPr/>
        </p:nvCxnSpPr>
        <p:spPr>
          <a:xfrm flipV="1">
            <a:off x="4950753" y="135243"/>
            <a:ext cx="88159" cy="7933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69D77EC-1C79-FF56-59E5-639F31FFA933}"/>
              </a:ext>
            </a:extLst>
          </p:cNvPr>
          <p:cNvCxnSpPr>
            <a:cxnSpLocks/>
          </p:cNvCxnSpPr>
          <p:nvPr/>
        </p:nvCxnSpPr>
        <p:spPr>
          <a:xfrm flipH="1">
            <a:off x="1339469" y="1533872"/>
            <a:ext cx="31868" cy="18755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24C8D774-FC67-6ACD-8AEA-8D09E12837F0}"/>
              </a:ext>
            </a:extLst>
          </p:cNvPr>
          <p:cNvCxnSpPr>
            <a:cxnSpLocks/>
          </p:cNvCxnSpPr>
          <p:nvPr/>
        </p:nvCxnSpPr>
        <p:spPr>
          <a:xfrm>
            <a:off x="591838" y="1291690"/>
            <a:ext cx="96632" cy="253670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5FC1884-FC96-B663-D701-929691ACCE43}"/>
              </a:ext>
            </a:extLst>
          </p:cNvPr>
          <p:cNvCxnSpPr/>
          <p:nvPr/>
        </p:nvCxnSpPr>
        <p:spPr>
          <a:xfrm>
            <a:off x="2254547" y="2121713"/>
            <a:ext cx="197962" cy="183794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46D2CC3-6112-1F63-6E2A-EE499038D6C4}"/>
              </a:ext>
            </a:extLst>
          </p:cNvPr>
          <p:cNvCxnSpPr>
            <a:cxnSpLocks/>
          </p:cNvCxnSpPr>
          <p:nvPr/>
        </p:nvCxnSpPr>
        <p:spPr>
          <a:xfrm flipV="1">
            <a:off x="5235130" y="1032362"/>
            <a:ext cx="88159" cy="7933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67C740C-4C1F-37F9-532C-1D529D7943F7}"/>
              </a:ext>
            </a:extLst>
          </p:cNvPr>
          <p:cNvCxnSpPr>
            <a:cxnSpLocks/>
          </p:cNvCxnSpPr>
          <p:nvPr/>
        </p:nvCxnSpPr>
        <p:spPr>
          <a:xfrm flipH="1">
            <a:off x="2219918" y="779899"/>
            <a:ext cx="31868" cy="18755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F5171D15-E789-775B-F9DB-1C06D638D839}"/>
              </a:ext>
            </a:extLst>
          </p:cNvPr>
          <p:cNvCxnSpPr>
            <a:cxnSpLocks/>
          </p:cNvCxnSpPr>
          <p:nvPr/>
        </p:nvCxnSpPr>
        <p:spPr>
          <a:xfrm>
            <a:off x="4924611" y="2067080"/>
            <a:ext cx="96632" cy="253670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515C5E7-AEAF-1DD5-6440-B36854391429}"/>
              </a:ext>
            </a:extLst>
          </p:cNvPr>
          <p:cNvCxnSpPr/>
          <p:nvPr/>
        </p:nvCxnSpPr>
        <p:spPr>
          <a:xfrm>
            <a:off x="2716989" y="1386062"/>
            <a:ext cx="197962" cy="183794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1EDDA7F-AA53-C998-2814-0C85D78EEFF5}"/>
              </a:ext>
            </a:extLst>
          </p:cNvPr>
          <p:cNvCxnSpPr>
            <a:cxnSpLocks/>
          </p:cNvCxnSpPr>
          <p:nvPr/>
        </p:nvCxnSpPr>
        <p:spPr>
          <a:xfrm flipV="1">
            <a:off x="994641" y="223227"/>
            <a:ext cx="88159" cy="79339"/>
          </a:xfrm>
          <a:prstGeom prst="line">
            <a:avLst/>
          </a:prstGeom>
          <a:ln w="63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2733B49-5D3A-E790-9787-F7679098F6D5}"/>
              </a:ext>
            </a:extLst>
          </p:cNvPr>
          <p:cNvCxnSpPr/>
          <p:nvPr/>
        </p:nvCxnSpPr>
        <p:spPr>
          <a:xfrm>
            <a:off x="6006446" y="377072"/>
            <a:ext cx="0" cy="6480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4682475-4844-99F3-D395-EAFBB880B4AF}"/>
              </a:ext>
            </a:extLst>
          </p:cNvPr>
          <p:cNvCxnSpPr/>
          <p:nvPr/>
        </p:nvCxnSpPr>
        <p:spPr>
          <a:xfrm>
            <a:off x="3893270" y="377072"/>
            <a:ext cx="0" cy="64809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6924865C-3B84-5931-3B04-7FCA21DBD4B9}"/>
              </a:ext>
            </a:extLst>
          </p:cNvPr>
          <p:cNvSpPr/>
          <p:nvPr/>
        </p:nvSpPr>
        <p:spPr>
          <a:xfrm>
            <a:off x="87984" y="549463"/>
            <a:ext cx="4072551" cy="298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335F28C-B6EC-D243-00FF-270408E2C576}"/>
              </a:ext>
            </a:extLst>
          </p:cNvPr>
          <p:cNvSpPr/>
          <p:nvPr/>
        </p:nvSpPr>
        <p:spPr>
          <a:xfrm>
            <a:off x="87984" y="3696021"/>
            <a:ext cx="3932725" cy="298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A23679C-8FF5-DEA7-72A5-380B2B96444C}"/>
              </a:ext>
            </a:extLst>
          </p:cNvPr>
          <p:cNvSpPr/>
          <p:nvPr/>
        </p:nvSpPr>
        <p:spPr>
          <a:xfrm>
            <a:off x="5858934" y="549465"/>
            <a:ext cx="6245081" cy="29882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7B642F-4430-381E-3F1D-676289D4CAC1}"/>
              </a:ext>
            </a:extLst>
          </p:cNvPr>
          <p:cNvSpPr/>
          <p:nvPr/>
        </p:nvSpPr>
        <p:spPr>
          <a:xfrm>
            <a:off x="5527422" y="3696021"/>
            <a:ext cx="6576594" cy="29882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C7E76B-B3C4-8F9A-70E2-240831EB7A3D}"/>
              </a:ext>
            </a:extLst>
          </p:cNvPr>
          <p:cNvSpPr/>
          <p:nvPr/>
        </p:nvSpPr>
        <p:spPr>
          <a:xfrm rot="10800000">
            <a:off x="4028393" y="3691297"/>
            <a:ext cx="1838227" cy="2988297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0D444C5-626B-40EE-1F7E-D5508ADBD66D}"/>
              </a:ext>
            </a:extLst>
          </p:cNvPr>
          <p:cNvSpPr/>
          <p:nvPr/>
        </p:nvSpPr>
        <p:spPr>
          <a:xfrm>
            <a:off x="4020708" y="549466"/>
            <a:ext cx="1838227" cy="2988297"/>
          </a:xfrm>
          <a:prstGeom prst="rect">
            <a:avLst/>
          </a:prstGeom>
          <a:gradFill flip="none" rotWithShape="1">
            <a:gsLst>
              <a:gs pos="0">
                <a:srgbClr val="E8E8E8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232465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Agency FB</vt:lpstr>
      <vt:lpstr>Aptos</vt:lpstr>
      <vt:lpstr>Aptos Display</vt:lpstr>
      <vt:lpstr>Arial</vt:lpstr>
      <vt:lpstr>Blackadder ITC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Cedric Holle</dc:creator>
  <cp:lastModifiedBy>Cedric Holle</cp:lastModifiedBy>
  <cp:revision>2</cp:revision>
  <dcterms:created xsi:type="dcterms:W3CDTF">2024-06-11T12:40:27Z</dcterms:created>
  <dcterms:modified xsi:type="dcterms:W3CDTF">2024-06-15T14:54:15Z</dcterms:modified>
</cp:coreProperties>
</file>