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53B7-7694-F135-1695-CE4B9A51D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4A598-1E60-1245-C4D4-0BAC74A2B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2880-A9AD-82D2-88F4-FE47FE13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AF8AF-1A75-A429-3D02-7E994167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2084A-3586-E721-BA22-BFA31FE8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02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BED6E-507A-4AA8-83DF-F43268FA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32B1D-1FD4-463F-6EBC-01A2896E6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58529-5B5B-EFCD-7032-937C6728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1ECF2-2B6F-6F97-023E-E790A6D0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B878C-E19B-D972-F9F3-1B5117AE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44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2AF1B5-DA35-E983-2947-0B9316138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9EC02-15B7-07BD-386B-A47E6054B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2636A-ADB9-22E9-79C7-60E8AD65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7C751-AD5D-B432-3CA3-7C2C1A0A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41E40-71A5-7EAB-CFFF-EE356285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43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4B16-0526-BA0C-9905-BDEAD1E5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73746-5670-CB0C-81D2-E261B979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64D2C-331C-2731-BB8A-E95C62C9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02A13-8DA6-A080-DF01-9762F468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216AD-30D6-9F05-DD2E-431C4A19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72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6441-0D86-1B6C-1011-B063FC25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0F426-AD52-136F-FF8E-2F26638BC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D12AB-B4E1-90C8-009A-0E2CBC45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973F7-7371-AB10-6CB2-7393B6F4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BC3CD-8A6D-3B16-9ABF-3F929608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88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84BB-FA95-2940-5207-4DDE62C51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E3FE-BAFC-A3EA-E846-4050BFA2B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BEC67-C11F-E59B-BC82-0965DF5BF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DC7A-0C8F-24F6-24B5-3E3264CF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CDFA8-C7A7-DA29-473E-0072237B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DAD6D-D64F-B14A-EDCF-85BC34FF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85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69FA-B880-830F-190B-814FF41F2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17DA0-1892-61A1-6FF8-A5C8E5CB0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56778-8B12-CD6F-6BD3-EE80787F6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77A99-64AC-652B-D1E4-EF7FDC769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8611B-EBEF-E2EF-7EAE-0F94CA66D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56DAF-F943-2E6E-D041-A7243A4D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A33B3D-4371-266A-E969-EDCEB152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81ECB0-5709-7984-5010-13B21355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67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2B07-D846-20BD-646E-1DC671200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6F1B6D-CE54-9E6C-EECA-9B87934F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431C7-8093-1DDF-6923-353AFBA2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242F2-7BF0-AF0E-0299-58EFA6A1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43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CD279-C821-5862-0700-12F2BA111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D27B9-C14D-604A-98DF-E995B26E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25B7D-C8D9-94D9-6C56-18487E93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38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317F-91CC-E112-1DD5-579E63D5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EBCB5-1408-4127-94D0-D705421EF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9C743-9267-8906-4556-524E2B8D0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030A3-C4BB-FDE4-2725-6B262222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E4A10-7999-B81A-0D0E-AFABCEBC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B091B-9375-3727-E157-43CE253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44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700A2-8B72-4E08-8CFD-A1379BB2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15165D-593D-5B89-82CB-4E9FE55C6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41D5C-BF66-A5FC-507A-4EA810047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25A74-CD4A-D9FD-4BF6-DD0D8FF2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4F0C1-A93C-8AA2-F0A1-515C58DE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33DBA-52A3-1100-F41F-3696B228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93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A7B97-5AE6-DAF5-96EF-E378E5E52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3A46B-A665-8219-74F0-C647E7D5E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23971-5956-5A90-F0F6-FE5C072FE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6E4EC-387F-4E42-9D5E-93AEBED950C0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4697A-B1D4-1F61-BF66-28C916CE4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E386A-C692-1433-FCD8-4B9EEC223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96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0E132FCE-0532-F6E6-2762-CCCC3A000BAD}"/>
              </a:ext>
            </a:extLst>
          </p:cNvPr>
          <p:cNvSpPr txBox="1"/>
          <p:nvPr/>
        </p:nvSpPr>
        <p:spPr>
          <a:xfrm>
            <a:off x="57436" y="46561"/>
            <a:ext cx="403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LAB 2 – Simulador de dados do Processo.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75B2E6E0-5D94-978D-8305-C944245487CD}"/>
              </a:ext>
            </a:extLst>
          </p:cNvPr>
          <p:cNvSpPr txBox="1"/>
          <p:nvPr/>
        </p:nvSpPr>
        <p:spPr>
          <a:xfrm>
            <a:off x="11218522" y="43375"/>
            <a:ext cx="91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FIWARE</a:t>
            </a:r>
          </a:p>
        </p:txBody>
      </p:sp>
      <p:grpSp>
        <p:nvGrpSpPr>
          <p:cNvPr id="746" name="Group 745">
            <a:extLst>
              <a:ext uri="{FF2B5EF4-FFF2-40B4-BE49-F238E27FC236}">
                <a16:creationId xmlns:a16="http://schemas.microsoft.com/office/drawing/2014/main" id="{CCC53943-C992-B2EB-5E0F-EE79CDA1C705}"/>
              </a:ext>
            </a:extLst>
          </p:cNvPr>
          <p:cNvGrpSpPr/>
          <p:nvPr/>
        </p:nvGrpSpPr>
        <p:grpSpPr>
          <a:xfrm>
            <a:off x="263966" y="891232"/>
            <a:ext cx="11664067" cy="5785873"/>
            <a:chOff x="291814" y="612558"/>
            <a:chExt cx="11664067" cy="5785873"/>
          </a:xfrm>
        </p:grpSpPr>
        <p:sp>
          <p:nvSpPr>
            <p:cNvPr id="726" name="Rectangle 725">
              <a:extLst>
                <a:ext uri="{FF2B5EF4-FFF2-40B4-BE49-F238E27FC236}">
                  <a16:creationId xmlns:a16="http://schemas.microsoft.com/office/drawing/2014/main" id="{9F6B2CD0-A754-FB54-C759-0EE5EC79B3D0}"/>
                </a:ext>
              </a:extLst>
            </p:cNvPr>
            <p:cNvSpPr/>
            <p:nvPr/>
          </p:nvSpPr>
          <p:spPr>
            <a:xfrm rot="5400000">
              <a:off x="5383916" y="3656252"/>
              <a:ext cx="687723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4" name="Rectangle 723">
              <a:extLst>
                <a:ext uri="{FF2B5EF4-FFF2-40B4-BE49-F238E27FC236}">
                  <a16:creationId xmlns:a16="http://schemas.microsoft.com/office/drawing/2014/main" id="{0E76E49F-48D5-DA85-C233-9EDC1DEF5494}"/>
                </a:ext>
              </a:extLst>
            </p:cNvPr>
            <p:cNvSpPr/>
            <p:nvPr/>
          </p:nvSpPr>
          <p:spPr>
            <a:xfrm rot="5400000">
              <a:off x="6189482" y="3651905"/>
              <a:ext cx="687723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0B90AD49-A485-2018-A399-188CEE43DEEF}"/>
                </a:ext>
              </a:extLst>
            </p:cNvPr>
            <p:cNvSpPr txBox="1"/>
            <p:nvPr/>
          </p:nvSpPr>
          <p:spPr>
            <a:xfrm>
              <a:off x="2414786" y="3419840"/>
              <a:ext cx="55496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Bomba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1AFEDF45-FF99-EA8B-BC4E-61550E274827}"/>
                </a:ext>
              </a:extLst>
            </p:cNvPr>
            <p:cNvSpPr/>
            <p:nvPr/>
          </p:nvSpPr>
          <p:spPr>
            <a:xfrm>
              <a:off x="1096312" y="991787"/>
              <a:ext cx="91535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21EF895A-5338-A066-59FA-25793929880D}"/>
                </a:ext>
              </a:extLst>
            </p:cNvPr>
            <p:cNvSpPr txBox="1"/>
            <p:nvPr/>
          </p:nvSpPr>
          <p:spPr>
            <a:xfrm>
              <a:off x="1545766" y="1467571"/>
              <a:ext cx="440526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Alto</a:t>
              </a: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C9A7363B-5F74-00FA-52F9-C94C5306EFD6}"/>
                </a:ext>
              </a:extLst>
            </p:cNvPr>
            <p:cNvGrpSpPr/>
            <p:nvPr/>
          </p:nvGrpSpPr>
          <p:grpSpPr>
            <a:xfrm rot="10800000">
              <a:off x="1712966" y="2583475"/>
              <a:ext cx="255435" cy="139456"/>
              <a:chOff x="7905601" y="3836071"/>
              <a:chExt cx="280978" cy="153402"/>
            </a:xfrm>
          </p:grpSpPr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6FA2B712-96E6-A59E-3D90-147B4DCACE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" name="Rectangle: Rounded Corners 550">
                <a:extLst>
                  <a:ext uri="{FF2B5EF4-FFF2-40B4-BE49-F238E27FC236}">
                    <a16:creationId xmlns:a16="http://schemas.microsoft.com/office/drawing/2014/main" id="{34DCBFE0-1253-4167-65AA-E58CF8C73DF9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52" name="Rectangle: Rounded Corners 551">
                <a:extLst>
                  <a:ext uri="{FF2B5EF4-FFF2-40B4-BE49-F238E27FC236}">
                    <a16:creationId xmlns:a16="http://schemas.microsoft.com/office/drawing/2014/main" id="{593F6E8B-855B-C560-6556-18EBF4CF4D5C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6085FC3C-6D62-8CEC-C919-DCE2D2AA8D8D}"/>
                </a:ext>
              </a:extLst>
            </p:cNvPr>
            <p:cNvGrpSpPr/>
            <p:nvPr/>
          </p:nvGrpSpPr>
          <p:grpSpPr>
            <a:xfrm rot="10800000">
              <a:off x="1712966" y="1350716"/>
              <a:ext cx="255435" cy="139456"/>
              <a:chOff x="7905601" y="3836071"/>
              <a:chExt cx="280978" cy="153402"/>
            </a:xfrm>
          </p:grpSpPr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50FB0DC9-6305-FB1D-A2B5-843E8134B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8" name="Rectangle: Rounded Corners 547">
                <a:extLst>
                  <a:ext uri="{FF2B5EF4-FFF2-40B4-BE49-F238E27FC236}">
                    <a16:creationId xmlns:a16="http://schemas.microsoft.com/office/drawing/2014/main" id="{1359D52A-3612-95F2-737B-2AD32B58A890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49" name="Rectangle: Rounded Corners 548">
                <a:extLst>
                  <a:ext uri="{FF2B5EF4-FFF2-40B4-BE49-F238E27FC236}">
                    <a16:creationId xmlns:a16="http://schemas.microsoft.com/office/drawing/2014/main" id="{D17EF8AA-BBFE-B506-B288-023D74B429AD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8FBE89D1-D668-4B07-61E3-124823E38175}"/>
                </a:ext>
              </a:extLst>
            </p:cNvPr>
            <p:cNvSpPr/>
            <p:nvPr/>
          </p:nvSpPr>
          <p:spPr>
            <a:xfrm>
              <a:off x="3366584" y="994213"/>
              <a:ext cx="568366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AA9D205D-2EE1-0E04-5DAA-E091A21D1B8F}"/>
                </a:ext>
              </a:extLst>
            </p:cNvPr>
            <p:cNvSpPr/>
            <p:nvPr/>
          </p:nvSpPr>
          <p:spPr>
            <a:xfrm rot="5400000">
              <a:off x="2399835" y="2808982"/>
              <a:ext cx="568366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AA1BEDC7-071C-508B-9944-C7E9DA528907}"/>
                </a:ext>
              </a:extLst>
            </p:cNvPr>
            <p:cNvGrpSpPr/>
            <p:nvPr/>
          </p:nvGrpSpPr>
          <p:grpSpPr>
            <a:xfrm>
              <a:off x="1920168" y="1248709"/>
              <a:ext cx="1542567" cy="1583275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544" name="Oval 543">
                <a:extLst>
                  <a:ext uri="{FF2B5EF4-FFF2-40B4-BE49-F238E27FC236}">
                    <a16:creationId xmlns:a16="http://schemas.microsoft.com/office/drawing/2014/main" id="{F81320C5-ACA6-C3C7-B8F4-C61B3267BE00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45" name="Oval 544">
                <a:extLst>
                  <a:ext uri="{FF2B5EF4-FFF2-40B4-BE49-F238E27FC236}">
                    <a16:creationId xmlns:a16="http://schemas.microsoft.com/office/drawing/2014/main" id="{FC1B5A46-BA66-6817-6EF4-144A6320D1F1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FFA74314-3B19-DF84-C990-8E0B5DE730EF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07EE9FF0-C308-38DD-38CE-350A702270A8}"/>
                </a:ext>
              </a:extLst>
            </p:cNvPr>
            <p:cNvSpPr txBox="1"/>
            <p:nvPr/>
          </p:nvSpPr>
          <p:spPr>
            <a:xfrm>
              <a:off x="2405155" y="1012757"/>
              <a:ext cx="572593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Tanque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8D2D7245-97AC-E0A4-26F8-32AD975F9855}"/>
                </a:ext>
              </a:extLst>
            </p:cNvPr>
            <p:cNvSpPr/>
            <p:nvPr/>
          </p:nvSpPr>
          <p:spPr>
            <a:xfrm>
              <a:off x="2952528" y="3062398"/>
              <a:ext cx="2611621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87308B06-FCA8-BE31-5301-488B0D7DB947}"/>
                </a:ext>
              </a:extLst>
            </p:cNvPr>
            <p:cNvGrpSpPr/>
            <p:nvPr/>
          </p:nvGrpSpPr>
          <p:grpSpPr>
            <a:xfrm>
              <a:off x="4963843" y="2914075"/>
              <a:ext cx="241043" cy="246512"/>
              <a:chOff x="6173711" y="1257300"/>
              <a:chExt cx="320828" cy="328107"/>
            </a:xfrm>
          </p:grpSpPr>
          <p:grpSp>
            <p:nvGrpSpPr>
              <p:cNvPr id="537" name="Group 536">
                <a:extLst>
                  <a:ext uri="{FF2B5EF4-FFF2-40B4-BE49-F238E27FC236}">
                    <a16:creationId xmlns:a16="http://schemas.microsoft.com/office/drawing/2014/main" id="{EE0D86D3-B56A-0594-A7F4-FF3D010E4CE5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D957811D-A2ED-004A-F7B5-CF5732C1C794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540" name="Group 539">
                  <a:extLst>
                    <a:ext uri="{FF2B5EF4-FFF2-40B4-BE49-F238E27FC236}">
                      <a16:creationId xmlns:a16="http://schemas.microsoft.com/office/drawing/2014/main" id="{CAF5ECC9-B995-1930-E377-0FDDCF6AEFE4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541" name="Isosceles Triangle 540">
                    <a:extLst>
                      <a:ext uri="{FF2B5EF4-FFF2-40B4-BE49-F238E27FC236}">
                        <a16:creationId xmlns:a16="http://schemas.microsoft.com/office/drawing/2014/main" id="{ABA0F240-D90E-C094-1674-8213DD3FA5F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542" name="Isosceles Triangle 541">
                    <a:extLst>
                      <a:ext uri="{FF2B5EF4-FFF2-40B4-BE49-F238E27FC236}">
                        <a16:creationId xmlns:a16="http://schemas.microsoft.com/office/drawing/2014/main" id="{1E4A3F02-ABA4-46DB-58E5-9CEFA9621CD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543" name="Oval 542">
                    <a:extLst>
                      <a:ext uri="{FF2B5EF4-FFF2-40B4-BE49-F238E27FC236}">
                        <a16:creationId xmlns:a16="http://schemas.microsoft.com/office/drawing/2014/main" id="{C9B2F1E8-6EFB-24D4-ED4A-D7E2B6C6108F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AD29FF4A-CF6D-BA37-0BCC-2E1FBD95F025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7072DCB1-7E4C-60B4-CC92-8AFA5C1575AF}"/>
                </a:ext>
              </a:extLst>
            </p:cNvPr>
            <p:cNvGrpSpPr/>
            <p:nvPr/>
          </p:nvGrpSpPr>
          <p:grpSpPr>
            <a:xfrm>
              <a:off x="2530870" y="3037331"/>
              <a:ext cx="450740" cy="356586"/>
              <a:chOff x="5338036" y="3981585"/>
              <a:chExt cx="495814" cy="392245"/>
            </a:xfr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grpSpPr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392594DF-1B0F-8D4C-A306-CBE23AFD73A6}"/>
                  </a:ext>
                </a:extLst>
              </p:cNvPr>
              <p:cNvSpPr/>
              <p:nvPr/>
            </p:nvSpPr>
            <p:spPr>
              <a:xfrm>
                <a:off x="5513022" y="3981585"/>
                <a:ext cx="320828" cy="12035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35" name="Isosceles Triangle 534">
                <a:extLst>
                  <a:ext uri="{FF2B5EF4-FFF2-40B4-BE49-F238E27FC236}">
                    <a16:creationId xmlns:a16="http://schemas.microsoft.com/office/drawing/2014/main" id="{9927DA27-00D0-5005-FD1A-3BDB151B8C97}"/>
                  </a:ext>
                </a:extLst>
              </p:cNvPr>
              <p:cNvSpPr/>
              <p:nvPr/>
            </p:nvSpPr>
            <p:spPr>
              <a:xfrm>
                <a:off x="5338037" y="4072109"/>
                <a:ext cx="349997" cy="301721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36" name="Oval 535">
                <a:extLst>
                  <a:ext uri="{FF2B5EF4-FFF2-40B4-BE49-F238E27FC236}">
                    <a16:creationId xmlns:a16="http://schemas.microsoft.com/office/drawing/2014/main" id="{5B338928-FE03-2B7C-B535-56FE7E172228}"/>
                  </a:ext>
                </a:extLst>
              </p:cNvPr>
              <p:cNvSpPr/>
              <p:nvPr/>
            </p:nvSpPr>
            <p:spPr>
              <a:xfrm>
                <a:off x="5338036" y="3981585"/>
                <a:ext cx="349998" cy="3465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</p:grp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B50BC32F-2060-6460-B854-6191B1329C31}"/>
                </a:ext>
              </a:extLst>
            </p:cNvPr>
            <p:cNvSpPr/>
            <p:nvPr/>
          </p:nvSpPr>
          <p:spPr>
            <a:xfrm rot="5400000">
              <a:off x="3760587" y="2131806"/>
              <a:ext cx="1621612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313AB9FC-20C5-7A4D-23BF-453E8BCBD616}"/>
                </a:ext>
              </a:extLst>
            </p:cNvPr>
            <p:cNvGrpSpPr/>
            <p:nvPr/>
          </p:nvGrpSpPr>
          <p:grpSpPr>
            <a:xfrm rot="16200000">
              <a:off x="4394119" y="2487328"/>
              <a:ext cx="241043" cy="246512"/>
              <a:chOff x="6173711" y="1257300"/>
              <a:chExt cx="320828" cy="328107"/>
            </a:xfrm>
          </p:grpSpPr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C9F0698D-C50E-E16F-1A6B-EC9BE2425323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AEFDBA4B-D1C6-8CD0-8624-993D8D72E716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530" name="Group 529">
                  <a:extLst>
                    <a:ext uri="{FF2B5EF4-FFF2-40B4-BE49-F238E27FC236}">
                      <a16:creationId xmlns:a16="http://schemas.microsoft.com/office/drawing/2014/main" id="{5B91235A-E77A-FE05-3F79-D6DCA3FADEAD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531" name="Isosceles Triangle 530">
                    <a:extLst>
                      <a:ext uri="{FF2B5EF4-FFF2-40B4-BE49-F238E27FC236}">
                        <a16:creationId xmlns:a16="http://schemas.microsoft.com/office/drawing/2014/main" id="{B5B30816-F3A2-97B7-7288-F87340F1DF4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532" name="Isosceles Triangle 531">
                    <a:extLst>
                      <a:ext uri="{FF2B5EF4-FFF2-40B4-BE49-F238E27FC236}">
                        <a16:creationId xmlns:a16="http://schemas.microsoft.com/office/drawing/2014/main" id="{3A5B3B28-3600-FEA3-754D-66E7C55627D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533" name="Oval 532">
                    <a:extLst>
                      <a:ext uri="{FF2B5EF4-FFF2-40B4-BE49-F238E27FC236}">
                        <a16:creationId xmlns:a16="http://schemas.microsoft.com/office/drawing/2014/main" id="{D669B048-92F3-E8FF-6386-5BA00A2FA347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236528E1-CB4E-684E-7A64-130F3116093B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461" name="Group 460">
              <a:extLst>
                <a:ext uri="{FF2B5EF4-FFF2-40B4-BE49-F238E27FC236}">
                  <a16:creationId xmlns:a16="http://schemas.microsoft.com/office/drawing/2014/main" id="{F8C0D786-10E1-6B0F-1E3F-220278B4C2FF}"/>
                </a:ext>
              </a:extLst>
            </p:cNvPr>
            <p:cNvGrpSpPr/>
            <p:nvPr/>
          </p:nvGrpSpPr>
          <p:grpSpPr>
            <a:xfrm>
              <a:off x="3759351" y="965886"/>
              <a:ext cx="869591" cy="412662"/>
              <a:chOff x="9066035" y="5311930"/>
              <a:chExt cx="956550" cy="453928"/>
            </a:xfrm>
          </p:grpSpPr>
          <p:sp>
            <p:nvSpPr>
              <p:cNvPr id="514" name="Rectangle: Rounded Corners 513">
                <a:extLst>
                  <a:ext uri="{FF2B5EF4-FFF2-40B4-BE49-F238E27FC236}">
                    <a16:creationId xmlns:a16="http://schemas.microsoft.com/office/drawing/2014/main" id="{90DA39AE-17A1-BA5D-A918-94BF06EC0985}"/>
                  </a:ext>
                </a:extLst>
              </p:cNvPr>
              <p:cNvSpPr/>
              <p:nvPr/>
            </p:nvSpPr>
            <p:spPr>
              <a:xfrm>
                <a:off x="9066035" y="5326084"/>
                <a:ext cx="146811" cy="10477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  <a:shade val="30000"/>
                      <a:satMod val="115000"/>
                    </a:schemeClr>
                  </a:gs>
                  <a:gs pos="50000">
                    <a:schemeClr val="bg2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15" name="Rectangle: Rounded Corners 514">
                <a:extLst>
                  <a:ext uri="{FF2B5EF4-FFF2-40B4-BE49-F238E27FC236}">
                    <a16:creationId xmlns:a16="http://schemas.microsoft.com/office/drawing/2014/main" id="{BB42BA08-43AB-8464-10CC-A86126BCCFA7}"/>
                  </a:ext>
                </a:extLst>
              </p:cNvPr>
              <p:cNvSpPr/>
              <p:nvPr/>
            </p:nvSpPr>
            <p:spPr>
              <a:xfrm>
                <a:off x="9875774" y="5646929"/>
                <a:ext cx="146811" cy="10477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  <a:shade val="30000"/>
                      <a:satMod val="115000"/>
                    </a:schemeClr>
                  </a:gs>
                  <a:gs pos="50000">
                    <a:schemeClr val="bg2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75000"/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516" name="Group 515">
                <a:extLst>
                  <a:ext uri="{FF2B5EF4-FFF2-40B4-BE49-F238E27FC236}">
                    <a16:creationId xmlns:a16="http://schemas.microsoft.com/office/drawing/2014/main" id="{0ECB9229-BB8E-682D-F617-25EA20E2AAF1}"/>
                  </a:ext>
                </a:extLst>
              </p:cNvPr>
              <p:cNvGrpSpPr/>
              <p:nvPr/>
            </p:nvGrpSpPr>
            <p:grpSpPr>
              <a:xfrm rot="5400000">
                <a:off x="9338524" y="5139044"/>
                <a:ext cx="422637" cy="799700"/>
                <a:chOff x="2005551" y="1100970"/>
                <a:chExt cx="1696824" cy="1741603"/>
              </a:xfrm>
              <a:gradFill flip="none" rotWithShape="1">
                <a:gsLst>
                  <a:gs pos="0">
                    <a:schemeClr val="bg2">
                      <a:lumMod val="90000"/>
                      <a:shade val="30000"/>
                      <a:satMod val="115000"/>
                    </a:schemeClr>
                  </a:gs>
                  <a:gs pos="50000">
                    <a:schemeClr val="bg2">
                      <a:lumMod val="9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</p:grpSpPr>
            <p:sp>
              <p:nvSpPr>
                <p:cNvPr id="524" name="Oval 523">
                  <a:extLst>
                    <a:ext uri="{FF2B5EF4-FFF2-40B4-BE49-F238E27FC236}">
                      <a16:creationId xmlns:a16="http://schemas.microsoft.com/office/drawing/2014/main" id="{4EA804C5-A720-F554-C654-C5DFF8501D0F}"/>
                    </a:ext>
                  </a:extLst>
                </p:cNvPr>
                <p:cNvSpPr/>
                <p:nvPr/>
              </p:nvSpPr>
              <p:spPr>
                <a:xfrm>
                  <a:off x="2005551" y="1100970"/>
                  <a:ext cx="1696824" cy="319727"/>
                </a:xfrm>
                <a:prstGeom prst="ellips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25" name="Oval 524">
                  <a:extLst>
                    <a:ext uri="{FF2B5EF4-FFF2-40B4-BE49-F238E27FC236}">
                      <a16:creationId xmlns:a16="http://schemas.microsoft.com/office/drawing/2014/main" id="{231B5BBF-CF54-BF2C-FD14-8BF49E672D10}"/>
                    </a:ext>
                  </a:extLst>
                </p:cNvPr>
                <p:cNvSpPr/>
                <p:nvPr/>
              </p:nvSpPr>
              <p:spPr>
                <a:xfrm>
                  <a:off x="2005551" y="2522846"/>
                  <a:ext cx="1696824" cy="319727"/>
                </a:xfrm>
                <a:prstGeom prst="ellips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 dirty="0"/>
                </a:p>
              </p:txBody>
            </p:sp>
            <p:sp>
              <p:nvSpPr>
                <p:cNvPr id="526" name="Rectangle 525">
                  <a:extLst>
                    <a:ext uri="{FF2B5EF4-FFF2-40B4-BE49-F238E27FC236}">
                      <a16:creationId xmlns:a16="http://schemas.microsoft.com/office/drawing/2014/main" id="{CA6ED5DD-6885-F3E7-1CBB-E60CF30A55B5}"/>
                    </a:ext>
                  </a:extLst>
                </p:cNvPr>
                <p:cNvSpPr/>
                <p:nvPr/>
              </p:nvSpPr>
              <p:spPr>
                <a:xfrm>
                  <a:off x="2005551" y="1250621"/>
                  <a:ext cx="1696824" cy="1442301"/>
                </a:xfrm>
                <a:prstGeom prst="rect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sp>
            <p:nvSpPr>
              <p:cNvPr id="517" name="Rectangle: Rounded Corners 516">
                <a:extLst>
                  <a:ext uri="{FF2B5EF4-FFF2-40B4-BE49-F238E27FC236}">
                    <a16:creationId xmlns:a16="http://schemas.microsoft.com/office/drawing/2014/main" id="{B27FE0A3-837E-BF0B-0933-704D86BD6C0A}"/>
                  </a:ext>
                </a:extLst>
              </p:cNvPr>
              <p:cNvSpPr/>
              <p:nvPr/>
            </p:nvSpPr>
            <p:spPr>
              <a:xfrm>
                <a:off x="9226026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18" name="Rectangle: Rounded Corners 517">
                <a:extLst>
                  <a:ext uri="{FF2B5EF4-FFF2-40B4-BE49-F238E27FC236}">
                    <a16:creationId xmlns:a16="http://schemas.microsoft.com/office/drawing/2014/main" id="{28B726E3-8ECB-D538-DC56-1E75A55B6E02}"/>
                  </a:ext>
                </a:extLst>
              </p:cNvPr>
              <p:cNvSpPr/>
              <p:nvPr/>
            </p:nvSpPr>
            <p:spPr>
              <a:xfrm>
                <a:off x="9426052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19" name="Rectangle: Rounded Corners 518">
                <a:extLst>
                  <a:ext uri="{FF2B5EF4-FFF2-40B4-BE49-F238E27FC236}">
                    <a16:creationId xmlns:a16="http://schemas.microsoft.com/office/drawing/2014/main" id="{6CF99DFA-FB12-CADA-82EE-8BF2F8FA2E59}"/>
                  </a:ext>
                </a:extLst>
              </p:cNvPr>
              <p:cNvSpPr/>
              <p:nvPr/>
            </p:nvSpPr>
            <p:spPr>
              <a:xfrm>
                <a:off x="9626078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0" name="Rectangle: Rounded Corners 519">
                <a:extLst>
                  <a:ext uri="{FF2B5EF4-FFF2-40B4-BE49-F238E27FC236}">
                    <a16:creationId xmlns:a16="http://schemas.microsoft.com/office/drawing/2014/main" id="{EFC6F011-F41D-A9A2-E380-C225F5C7FD2D}"/>
                  </a:ext>
                </a:extLst>
              </p:cNvPr>
              <p:cNvSpPr/>
              <p:nvPr/>
            </p:nvSpPr>
            <p:spPr>
              <a:xfrm>
                <a:off x="9826101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1" name="Rectangle: Rounded Corners 520">
                <a:extLst>
                  <a:ext uri="{FF2B5EF4-FFF2-40B4-BE49-F238E27FC236}">
                    <a16:creationId xmlns:a16="http://schemas.microsoft.com/office/drawing/2014/main" id="{8603DD15-3DAC-846F-8C62-811FC8024EEC}"/>
                  </a:ext>
                </a:extLst>
              </p:cNvPr>
              <p:cNvSpPr/>
              <p:nvPr/>
            </p:nvSpPr>
            <p:spPr>
              <a:xfrm>
                <a:off x="9326039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2" name="Rectangle: Rounded Corners 521">
                <a:extLst>
                  <a:ext uri="{FF2B5EF4-FFF2-40B4-BE49-F238E27FC236}">
                    <a16:creationId xmlns:a16="http://schemas.microsoft.com/office/drawing/2014/main" id="{1CD69E46-FD20-EDB6-7D02-15B58B317DAA}"/>
                  </a:ext>
                </a:extLst>
              </p:cNvPr>
              <p:cNvSpPr/>
              <p:nvPr/>
            </p:nvSpPr>
            <p:spPr>
              <a:xfrm>
                <a:off x="9526065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3" name="Rectangle: Rounded Corners 522">
                <a:extLst>
                  <a:ext uri="{FF2B5EF4-FFF2-40B4-BE49-F238E27FC236}">
                    <a16:creationId xmlns:a16="http://schemas.microsoft.com/office/drawing/2014/main" id="{66E09888-855B-8D77-BFDF-3B3D0145D285}"/>
                  </a:ext>
                </a:extLst>
              </p:cNvPr>
              <p:cNvSpPr/>
              <p:nvPr/>
            </p:nvSpPr>
            <p:spPr>
              <a:xfrm>
                <a:off x="9726091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cxnSp>
          <p:nvCxnSpPr>
            <p:cNvPr id="462" name="Straight Arrow Connector 461">
              <a:extLst>
                <a:ext uri="{FF2B5EF4-FFF2-40B4-BE49-F238E27FC236}">
                  <a16:creationId xmlns:a16="http://schemas.microsoft.com/office/drawing/2014/main" id="{6B2CD350-B926-7BDC-4E09-2FBB73B42687}"/>
                </a:ext>
              </a:extLst>
            </p:cNvPr>
            <p:cNvCxnSpPr>
              <a:cxnSpLocks/>
            </p:cNvCxnSpPr>
            <p:nvPr/>
          </p:nvCxnSpPr>
          <p:spPr>
            <a:xfrm>
              <a:off x="3076860" y="3241068"/>
              <a:ext cx="313586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Arrow Connector 462">
              <a:extLst>
                <a:ext uri="{FF2B5EF4-FFF2-40B4-BE49-F238E27FC236}">
                  <a16:creationId xmlns:a16="http://schemas.microsoft.com/office/drawing/2014/main" id="{8F223F09-3EF5-7123-5197-D2CE6023492A}"/>
                </a:ext>
              </a:extLst>
            </p:cNvPr>
            <p:cNvCxnSpPr>
              <a:cxnSpLocks/>
            </p:cNvCxnSpPr>
            <p:nvPr/>
          </p:nvCxnSpPr>
          <p:spPr>
            <a:xfrm>
              <a:off x="4764456" y="3241068"/>
              <a:ext cx="214184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Arrow Connector 463">
              <a:extLst>
                <a:ext uri="{FF2B5EF4-FFF2-40B4-BE49-F238E27FC236}">
                  <a16:creationId xmlns:a16="http://schemas.microsoft.com/office/drawing/2014/main" id="{86DC6153-FFE1-6A1C-1509-7CDEE39B61A9}"/>
                </a:ext>
              </a:extLst>
            </p:cNvPr>
            <p:cNvCxnSpPr>
              <a:cxnSpLocks/>
            </p:cNvCxnSpPr>
            <p:nvPr/>
          </p:nvCxnSpPr>
          <p:spPr>
            <a:xfrm>
              <a:off x="2565507" y="2850815"/>
              <a:ext cx="0" cy="1980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Arrow Connector 464">
              <a:extLst>
                <a:ext uri="{FF2B5EF4-FFF2-40B4-BE49-F238E27FC236}">
                  <a16:creationId xmlns:a16="http://schemas.microsoft.com/office/drawing/2014/main" id="{D9216900-1DB9-9399-9760-978AB5064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1434" y="1902473"/>
              <a:ext cx="0" cy="251024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Arrow Connector 465">
              <a:extLst>
                <a:ext uri="{FF2B5EF4-FFF2-40B4-BE49-F238E27FC236}">
                  <a16:creationId xmlns:a16="http://schemas.microsoft.com/office/drawing/2014/main" id="{02485E40-828D-9428-5BC9-06A14C29C4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0948" y="1126035"/>
              <a:ext cx="257825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7790E9CE-1BEE-3A12-0F19-0DC7C81DF3E1}"/>
                </a:ext>
              </a:extLst>
            </p:cNvPr>
            <p:cNvSpPr txBox="1"/>
            <p:nvPr/>
          </p:nvSpPr>
          <p:spPr>
            <a:xfrm>
              <a:off x="3859792" y="721705"/>
              <a:ext cx="691215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Resfriador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D0EF4767-38B6-014E-8D7A-BA98D66DBF72}"/>
                </a:ext>
              </a:extLst>
            </p:cNvPr>
            <p:cNvSpPr txBox="1"/>
            <p:nvPr/>
          </p:nvSpPr>
          <p:spPr>
            <a:xfrm>
              <a:off x="1503749" y="2250545"/>
              <a:ext cx="483462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Baixo</a:t>
              </a:r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86D668A7-B844-1227-5661-BC14C68A8A56}"/>
                </a:ext>
              </a:extLst>
            </p:cNvPr>
            <p:cNvSpPr txBox="1"/>
            <p:nvPr/>
          </p:nvSpPr>
          <p:spPr>
            <a:xfrm>
              <a:off x="1209241" y="612558"/>
              <a:ext cx="686406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1.IN</a:t>
              </a:r>
            </a:p>
          </p:txBody>
        </p:sp>
        <p:sp>
          <p:nvSpPr>
            <p:cNvPr id="471" name="TextBox 470">
              <a:extLst>
                <a:ext uri="{FF2B5EF4-FFF2-40B4-BE49-F238E27FC236}">
                  <a16:creationId xmlns:a16="http://schemas.microsoft.com/office/drawing/2014/main" id="{6BB5968C-2B14-C6E5-78D0-0CA219C95CAF}"/>
                </a:ext>
              </a:extLst>
            </p:cNvPr>
            <p:cNvSpPr txBox="1"/>
            <p:nvPr/>
          </p:nvSpPr>
          <p:spPr>
            <a:xfrm>
              <a:off x="3742273" y="2504831"/>
              <a:ext cx="620269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1.RET</a:t>
              </a:r>
            </a:p>
          </p:txBody>
        </p: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4C09FE53-B03F-E019-4E0E-AE9DC2797260}"/>
                </a:ext>
              </a:extLst>
            </p:cNvPr>
            <p:cNvSpPr txBox="1"/>
            <p:nvPr/>
          </p:nvSpPr>
          <p:spPr>
            <a:xfrm>
              <a:off x="4777124" y="2676931"/>
              <a:ext cx="644116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1.OUT</a:t>
              </a:r>
            </a:p>
          </p:txBody>
        </p: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38B1AD05-2CDD-DECC-1AAA-DF2D271EE4F6}"/>
                </a:ext>
              </a:extLst>
            </p:cNvPr>
            <p:cNvGrpSpPr/>
            <p:nvPr/>
          </p:nvGrpSpPr>
          <p:grpSpPr>
            <a:xfrm>
              <a:off x="2004211" y="1444091"/>
              <a:ext cx="854721" cy="1131635"/>
              <a:chOff x="1681388" y="5155647"/>
              <a:chExt cx="940193" cy="1244805"/>
            </a:xfrm>
          </p:grpSpPr>
          <p:grpSp>
            <p:nvGrpSpPr>
              <p:cNvPr id="505" name="Group 504">
                <a:extLst>
                  <a:ext uri="{FF2B5EF4-FFF2-40B4-BE49-F238E27FC236}">
                    <a16:creationId xmlns:a16="http://schemas.microsoft.com/office/drawing/2014/main" id="{AA044C81-7CF3-D794-5CC4-924F9BE07621}"/>
                  </a:ext>
                </a:extLst>
              </p:cNvPr>
              <p:cNvGrpSpPr/>
              <p:nvPr/>
            </p:nvGrpSpPr>
            <p:grpSpPr>
              <a:xfrm>
                <a:off x="1681388" y="5155647"/>
                <a:ext cx="924326" cy="376960"/>
                <a:chOff x="1984318" y="926552"/>
                <a:chExt cx="924324" cy="376961"/>
              </a:xfrm>
            </p:grpSpPr>
            <p:sp>
              <p:nvSpPr>
                <p:cNvPr id="512" name="TextBox 511">
                  <a:extLst>
                    <a:ext uri="{FF2B5EF4-FFF2-40B4-BE49-F238E27FC236}">
                      <a16:creationId xmlns:a16="http://schemas.microsoft.com/office/drawing/2014/main" id="{B2476CCA-E8D3-0F0E-24B6-D5AEF93CF34A}"/>
                    </a:ext>
                  </a:extLst>
                </p:cNvPr>
                <p:cNvSpPr txBox="1"/>
                <p:nvPr/>
              </p:nvSpPr>
              <p:spPr>
                <a:xfrm>
                  <a:off x="1984318" y="926552"/>
                  <a:ext cx="924324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Nível Tanque %</a:t>
                  </a:r>
                </a:p>
              </p:txBody>
            </p:sp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4E1391D8-6CD7-09AC-7348-26A5247B5840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506" name="Group 505">
                <a:extLst>
                  <a:ext uri="{FF2B5EF4-FFF2-40B4-BE49-F238E27FC236}">
                    <a16:creationId xmlns:a16="http://schemas.microsoft.com/office/drawing/2014/main" id="{3AB1002A-BFB7-2604-1BE5-DDE3F026CF3E}"/>
                  </a:ext>
                </a:extLst>
              </p:cNvPr>
              <p:cNvGrpSpPr/>
              <p:nvPr/>
            </p:nvGrpSpPr>
            <p:grpSpPr>
              <a:xfrm>
                <a:off x="1681388" y="5589570"/>
                <a:ext cx="902486" cy="376960"/>
                <a:chOff x="1984320" y="926552"/>
                <a:chExt cx="902485" cy="376961"/>
              </a:xfrm>
            </p:grpSpPr>
            <p:sp>
              <p:nvSpPr>
                <p:cNvPr id="510" name="TextBox 509">
                  <a:extLst>
                    <a:ext uri="{FF2B5EF4-FFF2-40B4-BE49-F238E27FC236}">
                      <a16:creationId xmlns:a16="http://schemas.microsoft.com/office/drawing/2014/main" id="{4A6B92CB-621B-1D7D-3469-1D9F6B723224}"/>
                    </a:ext>
                  </a:extLst>
                </p:cNvPr>
                <p:cNvSpPr txBox="1"/>
                <p:nvPr/>
              </p:nvSpPr>
              <p:spPr>
                <a:xfrm>
                  <a:off x="1984320" y="926552"/>
                  <a:ext cx="883769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Quant. Litros L</a:t>
                  </a:r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15CCB2C7-0B45-0217-45AB-CB2FB8A61E1C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507" name="Group 506">
                <a:extLst>
                  <a:ext uri="{FF2B5EF4-FFF2-40B4-BE49-F238E27FC236}">
                    <a16:creationId xmlns:a16="http://schemas.microsoft.com/office/drawing/2014/main" id="{36C58F96-513E-C836-27E5-AFA37ADB03DC}"/>
                  </a:ext>
                </a:extLst>
              </p:cNvPr>
              <p:cNvGrpSpPr/>
              <p:nvPr/>
            </p:nvGrpSpPr>
            <p:grpSpPr>
              <a:xfrm>
                <a:off x="1681388" y="6023492"/>
                <a:ext cx="940193" cy="376960"/>
                <a:chOff x="1984320" y="926552"/>
                <a:chExt cx="940193" cy="376961"/>
              </a:xfrm>
            </p:grpSpPr>
            <p:sp>
              <p:nvSpPr>
                <p:cNvPr id="508" name="TextBox 507">
                  <a:extLst>
                    <a:ext uri="{FF2B5EF4-FFF2-40B4-BE49-F238E27FC236}">
                      <a16:creationId xmlns:a16="http://schemas.microsoft.com/office/drawing/2014/main" id="{B6490D80-2D7A-79D5-FA60-E1F6F42B466C}"/>
                    </a:ext>
                  </a:extLst>
                </p:cNvPr>
                <p:cNvSpPr txBox="1"/>
                <p:nvPr/>
              </p:nvSpPr>
              <p:spPr>
                <a:xfrm>
                  <a:off x="1984320" y="926552"/>
                  <a:ext cx="940193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Temperatura C°</a:t>
                  </a:r>
                </a:p>
              </p:txBody>
            </p:sp>
            <p:sp>
              <p:nvSpPr>
                <p:cNvPr id="509" name="Rectangle 508">
                  <a:extLst>
                    <a:ext uri="{FF2B5EF4-FFF2-40B4-BE49-F238E27FC236}">
                      <a16:creationId xmlns:a16="http://schemas.microsoft.com/office/drawing/2014/main" id="{41EAB6F8-9C61-5911-EEB3-71A1938A104C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22316ED8-A6F8-E84F-41D6-F6C1ADAA2839}"/>
                </a:ext>
              </a:extLst>
            </p:cNvPr>
            <p:cNvSpPr/>
            <p:nvPr/>
          </p:nvSpPr>
          <p:spPr>
            <a:xfrm>
              <a:off x="2310774" y="3105950"/>
              <a:ext cx="175072" cy="16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D6492839-6738-93FB-DCC2-414849A169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4827" y="2719715"/>
              <a:ext cx="0" cy="18859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422942E7-BBD1-0781-A730-1BC9AA7BB075}"/>
                </a:ext>
              </a:extLst>
            </p:cNvPr>
            <p:cNvGrpSpPr/>
            <p:nvPr/>
          </p:nvGrpSpPr>
          <p:grpSpPr>
            <a:xfrm>
              <a:off x="4367906" y="2883749"/>
              <a:ext cx="406194" cy="265053"/>
              <a:chOff x="7863874" y="5666545"/>
              <a:chExt cx="446813" cy="291558"/>
            </a:xfrm>
          </p:grpSpPr>
          <p:sp>
            <p:nvSpPr>
              <p:cNvPr id="501" name="Arrow: Left-Right-Up 500">
                <a:extLst>
                  <a:ext uri="{FF2B5EF4-FFF2-40B4-BE49-F238E27FC236}">
                    <a16:creationId xmlns:a16="http://schemas.microsoft.com/office/drawing/2014/main" id="{CD5F8353-D465-2B13-4CB4-E7F82A4EC119}"/>
                  </a:ext>
                </a:extLst>
              </p:cNvPr>
              <p:cNvSpPr/>
              <p:nvPr/>
            </p:nvSpPr>
            <p:spPr>
              <a:xfrm>
                <a:off x="7876782" y="5685807"/>
                <a:ext cx="420994" cy="245156"/>
              </a:xfrm>
              <a:prstGeom prst="leftRightUpArrow">
                <a:avLst>
                  <a:gd name="adj1" fmla="val 54480"/>
                  <a:gd name="adj2" fmla="val 15921"/>
                  <a:gd name="adj3" fmla="val 22760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02" name="Rectangle: Rounded Corners 501">
                <a:extLst>
                  <a:ext uri="{FF2B5EF4-FFF2-40B4-BE49-F238E27FC236}">
                    <a16:creationId xmlns:a16="http://schemas.microsoft.com/office/drawing/2014/main" id="{702C2832-619A-5519-E9E3-F06B6907C117}"/>
                  </a:ext>
                </a:extLst>
              </p:cNvPr>
              <p:cNvSpPr/>
              <p:nvPr/>
            </p:nvSpPr>
            <p:spPr>
              <a:xfrm rot="10800000">
                <a:off x="7863874" y="5831325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03" name="Rectangle: Rounded Corners 502">
                <a:extLst>
                  <a:ext uri="{FF2B5EF4-FFF2-40B4-BE49-F238E27FC236}">
                    <a16:creationId xmlns:a16="http://schemas.microsoft.com/office/drawing/2014/main" id="{D5E898C6-7E07-BD80-E23B-FC61C06F23C7}"/>
                  </a:ext>
                </a:extLst>
              </p:cNvPr>
              <p:cNvSpPr/>
              <p:nvPr/>
            </p:nvSpPr>
            <p:spPr>
              <a:xfrm rot="10800000">
                <a:off x="8235349" y="5831325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04" name="Rectangle: Rounded Corners 503">
                <a:extLst>
                  <a:ext uri="{FF2B5EF4-FFF2-40B4-BE49-F238E27FC236}">
                    <a16:creationId xmlns:a16="http://schemas.microsoft.com/office/drawing/2014/main" id="{F4AF9442-E868-C3F6-7A0C-69EBC05A3734}"/>
                  </a:ext>
                </a:extLst>
              </p:cNvPr>
              <p:cNvSpPr/>
              <p:nvPr/>
            </p:nvSpPr>
            <p:spPr>
              <a:xfrm rot="5400000">
                <a:off x="8044849" y="5634486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477" name="Rectangle: Rounded Corners 476">
              <a:extLst>
                <a:ext uri="{FF2B5EF4-FFF2-40B4-BE49-F238E27FC236}">
                  <a16:creationId xmlns:a16="http://schemas.microsoft.com/office/drawing/2014/main" id="{4EE81B4F-DA49-EC49-8A43-F1B4A2220F42}"/>
                </a:ext>
              </a:extLst>
            </p:cNvPr>
            <p:cNvSpPr/>
            <p:nvPr/>
          </p:nvSpPr>
          <p:spPr>
            <a:xfrm rot="10800000">
              <a:off x="2969786" y="3023991"/>
              <a:ext cx="68489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A1CA2844-99B9-9605-1063-73BFCA70C962}"/>
                </a:ext>
              </a:extLst>
            </p:cNvPr>
            <p:cNvSpPr/>
            <p:nvPr/>
          </p:nvSpPr>
          <p:spPr>
            <a:xfrm>
              <a:off x="3996401" y="1088132"/>
              <a:ext cx="412810" cy="16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00AD455D-A446-6812-1A86-6A20E23993E0}"/>
                </a:ext>
              </a:extLst>
            </p:cNvPr>
            <p:cNvGrpSpPr/>
            <p:nvPr/>
          </p:nvGrpSpPr>
          <p:grpSpPr>
            <a:xfrm>
              <a:off x="2010682" y="966344"/>
              <a:ext cx="347462" cy="317546"/>
              <a:chOff x="9251197" y="4346938"/>
              <a:chExt cx="382208" cy="349301"/>
            </a:xfrm>
          </p:grpSpPr>
          <p:sp>
            <p:nvSpPr>
              <p:cNvPr id="498" name="Arrow: Bent 497">
                <a:extLst>
                  <a:ext uri="{FF2B5EF4-FFF2-40B4-BE49-F238E27FC236}">
                    <a16:creationId xmlns:a16="http://schemas.microsoft.com/office/drawing/2014/main" id="{7309D82B-C6F6-4EDE-CB3A-BF18C83FAC50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499" name="Rectangle: Rounded Corners 498">
                <a:extLst>
                  <a:ext uri="{FF2B5EF4-FFF2-40B4-BE49-F238E27FC236}">
                    <a16:creationId xmlns:a16="http://schemas.microsoft.com/office/drawing/2014/main" id="{5BF23A02-AEDE-FC21-E7DF-DFA416AF8E2D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00" name="Rectangle: Rounded Corners 499">
                <a:extLst>
                  <a:ext uri="{FF2B5EF4-FFF2-40B4-BE49-F238E27FC236}">
                    <a16:creationId xmlns:a16="http://schemas.microsoft.com/office/drawing/2014/main" id="{7635A979-D5E5-9DFA-84C7-146E4D8CD872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480" name="Rectangle: Rounded Corners 479">
              <a:extLst>
                <a:ext uri="{FF2B5EF4-FFF2-40B4-BE49-F238E27FC236}">
                  <a16:creationId xmlns:a16="http://schemas.microsoft.com/office/drawing/2014/main" id="{3BC07C01-0D35-6FAA-03B0-B4D37C3C05CB}"/>
                </a:ext>
              </a:extLst>
            </p:cNvPr>
            <p:cNvSpPr/>
            <p:nvPr/>
          </p:nvSpPr>
          <p:spPr>
            <a:xfrm rot="5400000">
              <a:off x="2652353" y="2773487"/>
              <a:ext cx="68489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563AF6DA-FB03-DCA2-FAF1-0CBD1FA92BBE}"/>
                </a:ext>
              </a:extLst>
            </p:cNvPr>
            <p:cNvGrpSpPr/>
            <p:nvPr/>
          </p:nvGrpSpPr>
          <p:grpSpPr>
            <a:xfrm>
              <a:off x="1425338" y="845583"/>
              <a:ext cx="241043" cy="246512"/>
              <a:chOff x="6173711" y="1257300"/>
              <a:chExt cx="320828" cy="328107"/>
            </a:xfrm>
          </p:grpSpPr>
          <p:grpSp>
            <p:nvGrpSpPr>
              <p:cNvPr id="491" name="Group 490">
                <a:extLst>
                  <a:ext uri="{FF2B5EF4-FFF2-40B4-BE49-F238E27FC236}">
                    <a16:creationId xmlns:a16="http://schemas.microsoft.com/office/drawing/2014/main" id="{01C6B926-E550-4188-2EFD-56E9469741B3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992E3E75-6ABD-0F9F-F1A4-EBDAF64A9DA3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494" name="Group 493">
                  <a:extLst>
                    <a:ext uri="{FF2B5EF4-FFF2-40B4-BE49-F238E27FC236}">
                      <a16:creationId xmlns:a16="http://schemas.microsoft.com/office/drawing/2014/main" id="{F5632D14-41AA-545C-A7FA-3220A2BB453C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495" name="Isosceles Triangle 494">
                    <a:extLst>
                      <a:ext uri="{FF2B5EF4-FFF2-40B4-BE49-F238E27FC236}">
                        <a16:creationId xmlns:a16="http://schemas.microsoft.com/office/drawing/2014/main" id="{32B7F82A-7514-7864-DA93-70F1144811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496" name="Isosceles Triangle 495">
                    <a:extLst>
                      <a:ext uri="{FF2B5EF4-FFF2-40B4-BE49-F238E27FC236}">
                        <a16:creationId xmlns:a16="http://schemas.microsoft.com/office/drawing/2014/main" id="{9CB7CE7A-C104-AA0F-F8EF-A70E90C7F5E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497" name="Oval 496">
                    <a:extLst>
                      <a:ext uri="{FF2B5EF4-FFF2-40B4-BE49-F238E27FC236}">
                        <a16:creationId xmlns:a16="http://schemas.microsoft.com/office/drawing/2014/main" id="{CD4191EF-32D4-40CB-1C3F-FED7CC9B5486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6C1DA038-6AFD-4261-03E5-C0DA07EF8E51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cxnSp>
          <p:nvCxnSpPr>
            <p:cNvPr id="482" name="Straight Arrow Connector 481">
              <a:extLst>
                <a:ext uri="{FF2B5EF4-FFF2-40B4-BE49-F238E27FC236}">
                  <a16:creationId xmlns:a16="http://schemas.microsoft.com/office/drawing/2014/main" id="{91BC9823-33ED-0330-E197-BEFF449C567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37771" y="1005851"/>
              <a:ext cx="0" cy="25390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Arrow Connector 482">
              <a:extLst>
                <a:ext uri="{FF2B5EF4-FFF2-40B4-BE49-F238E27FC236}">
                  <a16:creationId xmlns:a16="http://schemas.microsoft.com/office/drawing/2014/main" id="{4E21FC42-3EE4-B491-266F-BDBA9C381EE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61226" y="1005851"/>
              <a:ext cx="0" cy="25390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69A2B864-EF7B-EF70-2CA0-A4651A4DA5CD}"/>
                </a:ext>
              </a:extLst>
            </p:cNvPr>
            <p:cNvGrpSpPr/>
            <p:nvPr/>
          </p:nvGrpSpPr>
          <p:grpSpPr>
            <a:xfrm flipH="1">
              <a:off x="3028978" y="964423"/>
              <a:ext cx="347462" cy="317546"/>
              <a:chOff x="9251197" y="4346938"/>
              <a:chExt cx="382208" cy="349301"/>
            </a:xfrm>
          </p:grpSpPr>
          <p:sp>
            <p:nvSpPr>
              <p:cNvPr id="488" name="Arrow: Bent 487">
                <a:extLst>
                  <a:ext uri="{FF2B5EF4-FFF2-40B4-BE49-F238E27FC236}">
                    <a16:creationId xmlns:a16="http://schemas.microsoft.com/office/drawing/2014/main" id="{EE72971F-A78F-369A-4A90-72D016B82CCD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489" name="Rectangle: Rounded Corners 488">
                <a:extLst>
                  <a:ext uri="{FF2B5EF4-FFF2-40B4-BE49-F238E27FC236}">
                    <a16:creationId xmlns:a16="http://schemas.microsoft.com/office/drawing/2014/main" id="{BD724347-7442-BA31-DBF6-1CE989EAA18E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490" name="Rectangle: Rounded Corners 489">
                <a:extLst>
                  <a:ext uri="{FF2B5EF4-FFF2-40B4-BE49-F238E27FC236}">
                    <a16:creationId xmlns:a16="http://schemas.microsoft.com/office/drawing/2014/main" id="{CC079D6B-366A-9D18-F9EA-CCEEE17B72E7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26A36942-A8D4-A65D-F2D2-81439704FFA1}"/>
                </a:ext>
              </a:extLst>
            </p:cNvPr>
            <p:cNvGrpSpPr/>
            <p:nvPr/>
          </p:nvGrpSpPr>
          <p:grpSpPr>
            <a:xfrm>
              <a:off x="291814" y="767803"/>
              <a:ext cx="737034" cy="347346"/>
              <a:chOff x="2834175" y="4244525"/>
              <a:chExt cx="810737" cy="382081"/>
            </a:xfrm>
          </p:grpSpPr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494E2685-1EDF-1AD1-0FD2-38649F837DCA}"/>
                  </a:ext>
                </a:extLst>
              </p:cNvPr>
              <p:cNvSpPr txBox="1"/>
              <p:nvPr/>
            </p:nvSpPr>
            <p:spPr>
              <a:xfrm>
                <a:off x="2834175" y="4244525"/>
                <a:ext cx="804451" cy="236989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b="1" dirty="0"/>
                  <a:t>Produção</a:t>
                </a:r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97256B43-8D96-CC62-477C-FFE8D1FC0085}"/>
                  </a:ext>
                </a:extLst>
              </p:cNvPr>
              <p:cNvSpPr/>
              <p:nvPr/>
            </p:nvSpPr>
            <p:spPr>
              <a:xfrm>
                <a:off x="2840461" y="4441617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54" name="TextBox 553">
              <a:extLst>
                <a:ext uri="{FF2B5EF4-FFF2-40B4-BE49-F238E27FC236}">
                  <a16:creationId xmlns:a16="http://schemas.microsoft.com/office/drawing/2014/main" id="{EAD3DAD2-EF15-4C51-1422-787C0F64D4CE}"/>
                </a:ext>
              </a:extLst>
            </p:cNvPr>
            <p:cNvSpPr txBox="1"/>
            <p:nvPr/>
          </p:nvSpPr>
          <p:spPr>
            <a:xfrm flipH="1">
              <a:off x="9277949" y="3419840"/>
              <a:ext cx="55496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Bomba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B108F49A-CB1E-3236-C16E-9A24B3D5C2F7}"/>
                </a:ext>
              </a:extLst>
            </p:cNvPr>
            <p:cNvSpPr/>
            <p:nvPr/>
          </p:nvSpPr>
          <p:spPr>
            <a:xfrm flipH="1">
              <a:off x="10236025" y="991787"/>
              <a:ext cx="91535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35B04155-7AD7-FD04-75DA-CA0ADCBFA335}"/>
                </a:ext>
              </a:extLst>
            </p:cNvPr>
            <p:cNvSpPr txBox="1"/>
            <p:nvPr/>
          </p:nvSpPr>
          <p:spPr>
            <a:xfrm flipH="1">
              <a:off x="10261403" y="1467571"/>
              <a:ext cx="440526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Alto</a:t>
              </a:r>
            </a:p>
          </p:txBody>
        </p:sp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16447A10-B940-19D9-4133-A8F480890546}"/>
                </a:ext>
              </a:extLst>
            </p:cNvPr>
            <p:cNvGrpSpPr/>
            <p:nvPr/>
          </p:nvGrpSpPr>
          <p:grpSpPr>
            <a:xfrm rot="10800000" flipH="1">
              <a:off x="10279294" y="2583475"/>
              <a:ext cx="255435" cy="139456"/>
              <a:chOff x="7905601" y="3836071"/>
              <a:chExt cx="280978" cy="153402"/>
            </a:xfrm>
          </p:grpSpPr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657A9128-F241-3836-F135-73FA9D8864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8" name="Rectangle: Rounded Corners 657">
                <a:extLst>
                  <a:ext uri="{FF2B5EF4-FFF2-40B4-BE49-F238E27FC236}">
                    <a16:creationId xmlns:a16="http://schemas.microsoft.com/office/drawing/2014/main" id="{C938B550-CE6D-3270-68A1-EFEBD0A1E17C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59" name="Rectangle: Rounded Corners 658">
                <a:extLst>
                  <a:ext uri="{FF2B5EF4-FFF2-40B4-BE49-F238E27FC236}">
                    <a16:creationId xmlns:a16="http://schemas.microsoft.com/office/drawing/2014/main" id="{F46CCD71-74E0-F7F8-D8B0-2651F293C501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36CDF972-EC01-B61A-82C9-8DAB59A4CF7E}"/>
                </a:ext>
              </a:extLst>
            </p:cNvPr>
            <p:cNvGrpSpPr/>
            <p:nvPr/>
          </p:nvGrpSpPr>
          <p:grpSpPr>
            <a:xfrm rot="10800000" flipH="1">
              <a:off x="10279294" y="1350716"/>
              <a:ext cx="255435" cy="139456"/>
              <a:chOff x="7905601" y="3836071"/>
              <a:chExt cx="280978" cy="153402"/>
            </a:xfrm>
          </p:grpSpPr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0CAFC323-23EA-3759-394C-DB5A8C333B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5" name="Rectangle: Rounded Corners 654">
                <a:extLst>
                  <a:ext uri="{FF2B5EF4-FFF2-40B4-BE49-F238E27FC236}">
                    <a16:creationId xmlns:a16="http://schemas.microsoft.com/office/drawing/2014/main" id="{E926FF0B-1DAE-CCFC-53B5-F38CF059DC73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56" name="Rectangle: Rounded Corners 655">
                <a:extLst>
                  <a:ext uri="{FF2B5EF4-FFF2-40B4-BE49-F238E27FC236}">
                    <a16:creationId xmlns:a16="http://schemas.microsoft.com/office/drawing/2014/main" id="{57643777-464F-05C3-7A24-761293F1BB14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934CFA1E-C64B-CAE1-F890-65627DFCD69E}"/>
                </a:ext>
              </a:extLst>
            </p:cNvPr>
            <p:cNvSpPr/>
            <p:nvPr/>
          </p:nvSpPr>
          <p:spPr>
            <a:xfrm flipH="1">
              <a:off x="8312745" y="994213"/>
              <a:ext cx="568366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6C06F9B1-4CF8-AC40-1838-367DC1A3A31A}"/>
                </a:ext>
              </a:extLst>
            </p:cNvPr>
            <p:cNvSpPr/>
            <p:nvPr/>
          </p:nvSpPr>
          <p:spPr>
            <a:xfrm rot="16200000" flipH="1">
              <a:off x="9279494" y="2808982"/>
              <a:ext cx="568366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02E2296D-D713-500A-D3F4-5FC991F4DE73}"/>
                </a:ext>
              </a:extLst>
            </p:cNvPr>
            <p:cNvGrpSpPr/>
            <p:nvPr/>
          </p:nvGrpSpPr>
          <p:grpSpPr>
            <a:xfrm flipH="1">
              <a:off x="8784960" y="1248709"/>
              <a:ext cx="1542567" cy="1583275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651" name="Oval 650">
                <a:extLst>
                  <a:ext uri="{FF2B5EF4-FFF2-40B4-BE49-F238E27FC236}">
                    <a16:creationId xmlns:a16="http://schemas.microsoft.com/office/drawing/2014/main" id="{EC713618-64D0-369B-629D-7C6F451B8F46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52" name="Oval 651">
                <a:extLst>
                  <a:ext uri="{FF2B5EF4-FFF2-40B4-BE49-F238E27FC236}">
                    <a16:creationId xmlns:a16="http://schemas.microsoft.com/office/drawing/2014/main" id="{F171AEFC-A2B3-65D4-F004-32A69DC43BA8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653" name="Rectangle 652">
                <a:extLst>
                  <a:ext uri="{FF2B5EF4-FFF2-40B4-BE49-F238E27FC236}">
                    <a16:creationId xmlns:a16="http://schemas.microsoft.com/office/drawing/2014/main" id="{6F0C9F2F-AC57-C1D5-C564-5B8754C9B226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63" name="TextBox 562">
              <a:extLst>
                <a:ext uri="{FF2B5EF4-FFF2-40B4-BE49-F238E27FC236}">
                  <a16:creationId xmlns:a16="http://schemas.microsoft.com/office/drawing/2014/main" id="{0BFF75A1-B333-4633-FD95-C15A4DB4C58B}"/>
                </a:ext>
              </a:extLst>
            </p:cNvPr>
            <p:cNvSpPr txBox="1"/>
            <p:nvPr/>
          </p:nvSpPr>
          <p:spPr>
            <a:xfrm flipH="1">
              <a:off x="9269947" y="1012757"/>
              <a:ext cx="572593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Tanque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564" name="Rectangle 563">
              <a:extLst>
                <a:ext uri="{FF2B5EF4-FFF2-40B4-BE49-F238E27FC236}">
                  <a16:creationId xmlns:a16="http://schemas.microsoft.com/office/drawing/2014/main" id="{3D9BEADE-56A8-E1B6-7B36-A51B936A5F87}"/>
                </a:ext>
              </a:extLst>
            </p:cNvPr>
            <p:cNvSpPr/>
            <p:nvPr/>
          </p:nvSpPr>
          <p:spPr>
            <a:xfrm flipH="1">
              <a:off x="6683546" y="3062398"/>
              <a:ext cx="2611621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65" name="Group 564">
              <a:extLst>
                <a:ext uri="{FF2B5EF4-FFF2-40B4-BE49-F238E27FC236}">
                  <a16:creationId xmlns:a16="http://schemas.microsoft.com/office/drawing/2014/main" id="{2EA47633-E284-ABDA-67FE-C5260F4F729B}"/>
                </a:ext>
              </a:extLst>
            </p:cNvPr>
            <p:cNvGrpSpPr/>
            <p:nvPr/>
          </p:nvGrpSpPr>
          <p:grpSpPr>
            <a:xfrm flipH="1">
              <a:off x="7042809" y="2914075"/>
              <a:ext cx="241043" cy="246512"/>
              <a:chOff x="6173711" y="1257300"/>
              <a:chExt cx="320828" cy="328107"/>
            </a:xfrm>
          </p:grpSpPr>
          <p:grpSp>
            <p:nvGrpSpPr>
              <p:cNvPr id="644" name="Group 643">
                <a:extLst>
                  <a:ext uri="{FF2B5EF4-FFF2-40B4-BE49-F238E27FC236}">
                    <a16:creationId xmlns:a16="http://schemas.microsoft.com/office/drawing/2014/main" id="{9F4AD578-A9BE-D640-07AC-90DAB467D69E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646" name="Rectangle 645">
                  <a:extLst>
                    <a:ext uri="{FF2B5EF4-FFF2-40B4-BE49-F238E27FC236}">
                      <a16:creationId xmlns:a16="http://schemas.microsoft.com/office/drawing/2014/main" id="{0C5B494F-EB8A-33BF-E126-7398964A0CCD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647" name="Group 646">
                  <a:extLst>
                    <a:ext uri="{FF2B5EF4-FFF2-40B4-BE49-F238E27FC236}">
                      <a16:creationId xmlns:a16="http://schemas.microsoft.com/office/drawing/2014/main" id="{3E505FA4-F528-5AD5-2082-61BE01784D72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648" name="Isosceles Triangle 647">
                    <a:extLst>
                      <a:ext uri="{FF2B5EF4-FFF2-40B4-BE49-F238E27FC236}">
                        <a16:creationId xmlns:a16="http://schemas.microsoft.com/office/drawing/2014/main" id="{505C36A5-03F7-C066-9BFE-D96BF29BF53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49" name="Isosceles Triangle 648">
                    <a:extLst>
                      <a:ext uri="{FF2B5EF4-FFF2-40B4-BE49-F238E27FC236}">
                        <a16:creationId xmlns:a16="http://schemas.microsoft.com/office/drawing/2014/main" id="{B245DAA3-7274-C161-29FD-0EB2AC97090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50" name="Oval 649">
                    <a:extLst>
                      <a:ext uri="{FF2B5EF4-FFF2-40B4-BE49-F238E27FC236}">
                        <a16:creationId xmlns:a16="http://schemas.microsoft.com/office/drawing/2014/main" id="{60DAAE23-CDD6-65E9-03E8-DC10BFD16D08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645" name="Rectangle 644">
                <a:extLst>
                  <a:ext uri="{FF2B5EF4-FFF2-40B4-BE49-F238E27FC236}">
                    <a16:creationId xmlns:a16="http://schemas.microsoft.com/office/drawing/2014/main" id="{BCA3A5ED-2CDD-4EF2-8839-1EB5A91A51BA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566" name="Group 565">
              <a:extLst>
                <a:ext uri="{FF2B5EF4-FFF2-40B4-BE49-F238E27FC236}">
                  <a16:creationId xmlns:a16="http://schemas.microsoft.com/office/drawing/2014/main" id="{B23CFCBB-C643-C6E2-E357-CC033593EF34}"/>
                </a:ext>
              </a:extLst>
            </p:cNvPr>
            <p:cNvGrpSpPr/>
            <p:nvPr/>
          </p:nvGrpSpPr>
          <p:grpSpPr>
            <a:xfrm flipH="1">
              <a:off x="9266085" y="3037331"/>
              <a:ext cx="450740" cy="356586"/>
              <a:chOff x="5338036" y="3981585"/>
              <a:chExt cx="495814" cy="392245"/>
            </a:xfr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grpSpPr>
          <p:sp>
            <p:nvSpPr>
              <p:cNvPr id="641" name="Rectangle 640">
                <a:extLst>
                  <a:ext uri="{FF2B5EF4-FFF2-40B4-BE49-F238E27FC236}">
                    <a16:creationId xmlns:a16="http://schemas.microsoft.com/office/drawing/2014/main" id="{8F394B09-981C-587B-0676-E8BBEE692A6A}"/>
                  </a:ext>
                </a:extLst>
              </p:cNvPr>
              <p:cNvSpPr/>
              <p:nvPr/>
            </p:nvSpPr>
            <p:spPr>
              <a:xfrm>
                <a:off x="5513022" y="3981585"/>
                <a:ext cx="320828" cy="12035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42" name="Isosceles Triangle 641">
                <a:extLst>
                  <a:ext uri="{FF2B5EF4-FFF2-40B4-BE49-F238E27FC236}">
                    <a16:creationId xmlns:a16="http://schemas.microsoft.com/office/drawing/2014/main" id="{4A05B075-F71D-0D64-D9C8-4B1EA4981C2F}"/>
                  </a:ext>
                </a:extLst>
              </p:cNvPr>
              <p:cNvSpPr/>
              <p:nvPr/>
            </p:nvSpPr>
            <p:spPr>
              <a:xfrm>
                <a:off x="5338037" y="4072109"/>
                <a:ext cx="349997" cy="301721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43" name="Oval 642">
                <a:extLst>
                  <a:ext uri="{FF2B5EF4-FFF2-40B4-BE49-F238E27FC236}">
                    <a16:creationId xmlns:a16="http://schemas.microsoft.com/office/drawing/2014/main" id="{1C7F8095-136E-2A31-1AC0-ACEE5C450A6A}"/>
                  </a:ext>
                </a:extLst>
              </p:cNvPr>
              <p:cNvSpPr/>
              <p:nvPr/>
            </p:nvSpPr>
            <p:spPr>
              <a:xfrm>
                <a:off x="5338036" y="3981585"/>
                <a:ext cx="349998" cy="3465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</p:grpSp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D335692A-5BAA-7DC2-C4C3-37383E561901}"/>
                </a:ext>
              </a:extLst>
            </p:cNvPr>
            <p:cNvSpPr/>
            <p:nvPr/>
          </p:nvSpPr>
          <p:spPr>
            <a:xfrm rot="16200000" flipH="1">
              <a:off x="6865496" y="2131806"/>
              <a:ext cx="1621612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68" name="Group 567">
              <a:extLst>
                <a:ext uri="{FF2B5EF4-FFF2-40B4-BE49-F238E27FC236}">
                  <a16:creationId xmlns:a16="http://schemas.microsoft.com/office/drawing/2014/main" id="{63C12D64-7583-A8DB-DBF9-5D99FD1B1B8F}"/>
                </a:ext>
              </a:extLst>
            </p:cNvPr>
            <p:cNvGrpSpPr/>
            <p:nvPr/>
          </p:nvGrpSpPr>
          <p:grpSpPr>
            <a:xfrm rot="5400000" flipH="1">
              <a:off x="7612533" y="2487328"/>
              <a:ext cx="241043" cy="246512"/>
              <a:chOff x="6173711" y="1257300"/>
              <a:chExt cx="320828" cy="328107"/>
            </a:xfrm>
          </p:grpSpPr>
          <p:grpSp>
            <p:nvGrpSpPr>
              <p:cNvPr id="634" name="Group 633">
                <a:extLst>
                  <a:ext uri="{FF2B5EF4-FFF2-40B4-BE49-F238E27FC236}">
                    <a16:creationId xmlns:a16="http://schemas.microsoft.com/office/drawing/2014/main" id="{94152C84-7E27-8E44-F35B-89EAB5BB704F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636" name="Rectangle 635">
                  <a:extLst>
                    <a:ext uri="{FF2B5EF4-FFF2-40B4-BE49-F238E27FC236}">
                      <a16:creationId xmlns:a16="http://schemas.microsoft.com/office/drawing/2014/main" id="{19245C22-4FEC-0006-E36F-1A4E6BF672E0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637" name="Group 636">
                  <a:extLst>
                    <a:ext uri="{FF2B5EF4-FFF2-40B4-BE49-F238E27FC236}">
                      <a16:creationId xmlns:a16="http://schemas.microsoft.com/office/drawing/2014/main" id="{39C34D1C-01F2-A591-7449-FE57E5832114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638" name="Isosceles Triangle 637">
                    <a:extLst>
                      <a:ext uri="{FF2B5EF4-FFF2-40B4-BE49-F238E27FC236}">
                        <a16:creationId xmlns:a16="http://schemas.microsoft.com/office/drawing/2014/main" id="{72175323-BCB1-316E-D53D-2E619BE077A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39" name="Isosceles Triangle 638">
                    <a:extLst>
                      <a:ext uri="{FF2B5EF4-FFF2-40B4-BE49-F238E27FC236}">
                        <a16:creationId xmlns:a16="http://schemas.microsoft.com/office/drawing/2014/main" id="{2A74C2CD-4246-3105-632C-FD69583795E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40" name="Oval 639">
                    <a:extLst>
                      <a:ext uri="{FF2B5EF4-FFF2-40B4-BE49-F238E27FC236}">
                        <a16:creationId xmlns:a16="http://schemas.microsoft.com/office/drawing/2014/main" id="{0999DFCF-C558-5CF7-4C1B-E1B34296888B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635" name="Rectangle 634">
                <a:extLst>
                  <a:ext uri="{FF2B5EF4-FFF2-40B4-BE49-F238E27FC236}">
                    <a16:creationId xmlns:a16="http://schemas.microsoft.com/office/drawing/2014/main" id="{2CC32246-2F2F-CC8E-67F0-383A0847AD74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569" name="Group 568">
              <a:extLst>
                <a:ext uri="{FF2B5EF4-FFF2-40B4-BE49-F238E27FC236}">
                  <a16:creationId xmlns:a16="http://schemas.microsoft.com/office/drawing/2014/main" id="{9C4AD78A-4039-5C81-92FB-1C393E73E607}"/>
                </a:ext>
              </a:extLst>
            </p:cNvPr>
            <p:cNvGrpSpPr/>
            <p:nvPr/>
          </p:nvGrpSpPr>
          <p:grpSpPr>
            <a:xfrm flipH="1">
              <a:off x="7618753" y="965886"/>
              <a:ext cx="869591" cy="412662"/>
              <a:chOff x="9066035" y="5311930"/>
              <a:chExt cx="956550" cy="453928"/>
            </a:xfrm>
          </p:grpSpPr>
          <p:sp>
            <p:nvSpPr>
              <p:cNvPr id="621" name="Rectangle: Rounded Corners 620">
                <a:extLst>
                  <a:ext uri="{FF2B5EF4-FFF2-40B4-BE49-F238E27FC236}">
                    <a16:creationId xmlns:a16="http://schemas.microsoft.com/office/drawing/2014/main" id="{DBD1CCFF-0AB5-2988-1BEB-DDB91789E45B}"/>
                  </a:ext>
                </a:extLst>
              </p:cNvPr>
              <p:cNvSpPr/>
              <p:nvPr/>
            </p:nvSpPr>
            <p:spPr>
              <a:xfrm>
                <a:off x="9066035" y="5326084"/>
                <a:ext cx="146811" cy="10477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  <a:shade val="30000"/>
                      <a:satMod val="115000"/>
                    </a:schemeClr>
                  </a:gs>
                  <a:gs pos="50000">
                    <a:schemeClr val="bg2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2" name="Rectangle: Rounded Corners 621">
                <a:extLst>
                  <a:ext uri="{FF2B5EF4-FFF2-40B4-BE49-F238E27FC236}">
                    <a16:creationId xmlns:a16="http://schemas.microsoft.com/office/drawing/2014/main" id="{53BD61AA-1F80-60E8-74FB-9BCFAB78BC04}"/>
                  </a:ext>
                </a:extLst>
              </p:cNvPr>
              <p:cNvSpPr/>
              <p:nvPr/>
            </p:nvSpPr>
            <p:spPr>
              <a:xfrm>
                <a:off x="9875774" y="5646929"/>
                <a:ext cx="146811" cy="10477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  <a:shade val="30000"/>
                      <a:satMod val="115000"/>
                    </a:schemeClr>
                  </a:gs>
                  <a:gs pos="50000">
                    <a:schemeClr val="bg2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75000"/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623" name="Group 622">
                <a:extLst>
                  <a:ext uri="{FF2B5EF4-FFF2-40B4-BE49-F238E27FC236}">
                    <a16:creationId xmlns:a16="http://schemas.microsoft.com/office/drawing/2014/main" id="{89B20E98-CCBD-1F51-067B-D3CD1DB9183E}"/>
                  </a:ext>
                </a:extLst>
              </p:cNvPr>
              <p:cNvGrpSpPr/>
              <p:nvPr/>
            </p:nvGrpSpPr>
            <p:grpSpPr>
              <a:xfrm rot="5400000">
                <a:off x="9338524" y="5139044"/>
                <a:ext cx="422637" cy="799700"/>
                <a:chOff x="2005551" y="1100970"/>
                <a:chExt cx="1696824" cy="1741603"/>
              </a:xfrm>
              <a:gradFill flip="none" rotWithShape="1">
                <a:gsLst>
                  <a:gs pos="0">
                    <a:schemeClr val="bg2">
                      <a:lumMod val="90000"/>
                      <a:shade val="30000"/>
                      <a:satMod val="115000"/>
                    </a:schemeClr>
                  </a:gs>
                  <a:gs pos="50000">
                    <a:schemeClr val="bg2">
                      <a:lumMod val="9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</p:grpSpPr>
            <p:sp>
              <p:nvSpPr>
                <p:cNvPr id="631" name="Oval 630">
                  <a:extLst>
                    <a:ext uri="{FF2B5EF4-FFF2-40B4-BE49-F238E27FC236}">
                      <a16:creationId xmlns:a16="http://schemas.microsoft.com/office/drawing/2014/main" id="{F5A10E9F-569E-08B4-B4D3-794055A241CC}"/>
                    </a:ext>
                  </a:extLst>
                </p:cNvPr>
                <p:cNvSpPr/>
                <p:nvPr/>
              </p:nvSpPr>
              <p:spPr>
                <a:xfrm>
                  <a:off x="2005551" y="1100970"/>
                  <a:ext cx="1696824" cy="319727"/>
                </a:xfrm>
                <a:prstGeom prst="ellips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32" name="Oval 631">
                  <a:extLst>
                    <a:ext uri="{FF2B5EF4-FFF2-40B4-BE49-F238E27FC236}">
                      <a16:creationId xmlns:a16="http://schemas.microsoft.com/office/drawing/2014/main" id="{5E266EAF-EE3E-FAE5-76DC-4086BFAB4BED}"/>
                    </a:ext>
                  </a:extLst>
                </p:cNvPr>
                <p:cNvSpPr/>
                <p:nvPr/>
              </p:nvSpPr>
              <p:spPr>
                <a:xfrm>
                  <a:off x="2005551" y="2522846"/>
                  <a:ext cx="1696824" cy="319727"/>
                </a:xfrm>
                <a:prstGeom prst="ellips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 dirty="0"/>
                </a:p>
              </p:txBody>
            </p:sp>
            <p:sp>
              <p:nvSpPr>
                <p:cNvPr id="633" name="Rectangle 632">
                  <a:extLst>
                    <a:ext uri="{FF2B5EF4-FFF2-40B4-BE49-F238E27FC236}">
                      <a16:creationId xmlns:a16="http://schemas.microsoft.com/office/drawing/2014/main" id="{0E457882-3539-8E00-BBE2-3B700274EA66}"/>
                    </a:ext>
                  </a:extLst>
                </p:cNvPr>
                <p:cNvSpPr/>
                <p:nvPr/>
              </p:nvSpPr>
              <p:spPr>
                <a:xfrm>
                  <a:off x="2005551" y="1250621"/>
                  <a:ext cx="1696824" cy="1442301"/>
                </a:xfrm>
                <a:prstGeom prst="rect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sp>
            <p:nvSpPr>
              <p:cNvPr id="624" name="Rectangle: Rounded Corners 623">
                <a:extLst>
                  <a:ext uri="{FF2B5EF4-FFF2-40B4-BE49-F238E27FC236}">
                    <a16:creationId xmlns:a16="http://schemas.microsoft.com/office/drawing/2014/main" id="{AC5A65A9-5636-FF6D-802B-7E62A5BDC8D4}"/>
                  </a:ext>
                </a:extLst>
              </p:cNvPr>
              <p:cNvSpPr/>
              <p:nvPr/>
            </p:nvSpPr>
            <p:spPr>
              <a:xfrm>
                <a:off x="9226026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5" name="Rectangle: Rounded Corners 624">
                <a:extLst>
                  <a:ext uri="{FF2B5EF4-FFF2-40B4-BE49-F238E27FC236}">
                    <a16:creationId xmlns:a16="http://schemas.microsoft.com/office/drawing/2014/main" id="{072B7E7F-5B7C-2DCF-4C61-C0F84D3D8CDA}"/>
                  </a:ext>
                </a:extLst>
              </p:cNvPr>
              <p:cNvSpPr/>
              <p:nvPr/>
            </p:nvSpPr>
            <p:spPr>
              <a:xfrm>
                <a:off x="9426052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6" name="Rectangle: Rounded Corners 625">
                <a:extLst>
                  <a:ext uri="{FF2B5EF4-FFF2-40B4-BE49-F238E27FC236}">
                    <a16:creationId xmlns:a16="http://schemas.microsoft.com/office/drawing/2014/main" id="{1ECB3D8F-51E9-6A7E-7D85-069C105CFB3D}"/>
                  </a:ext>
                </a:extLst>
              </p:cNvPr>
              <p:cNvSpPr/>
              <p:nvPr/>
            </p:nvSpPr>
            <p:spPr>
              <a:xfrm>
                <a:off x="9626078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7" name="Rectangle: Rounded Corners 626">
                <a:extLst>
                  <a:ext uri="{FF2B5EF4-FFF2-40B4-BE49-F238E27FC236}">
                    <a16:creationId xmlns:a16="http://schemas.microsoft.com/office/drawing/2014/main" id="{8AF4BBF2-6499-F0CD-3BDB-70DD34C5CBE5}"/>
                  </a:ext>
                </a:extLst>
              </p:cNvPr>
              <p:cNvSpPr/>
              <p:nvPr/>
            </p:nvSpPr>
            <p:spPr>
              <a:xfrm>
                <a:off x="9826101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8" name="Rectangle: Rounded Corners 627">
                <a:extLst>
                  <a:ext uri="{FF2B5EF4-FFF2-40B4-BE49-F238E27FC236}">
                    <a16:creationId xmlns:a16="http://schemas.microsoft.com/office/drawing/2014/main" id="{E0284685-A00D-757A-4D78-86911E55FE02}"/>
                  </a:ext>
                </a:extLst>
              </p:cNvPr>
              <p:cNvSpPr/>
              <p:nvPr/>
            </p:nvSpPr>
            <p:spPr>
              <a:xfrm>
                <a:off x="9326039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9" name="Rectangle: Rounded Corners 628">
                <a:extLst>
                  <a:ext uri="{FF2B5EF4-FFF2-40B4-BE49-F238E27FC236}">
                    <a16:creationId xmlns:a16="http://schemas.microsoft.com/office/drawing/2014/main" id="{FEC3FBE8-1EE7-AC93-611A-6D511A92758C}"/>
                  </a:ext>
                </a:extLst>
              </p:cNvPr>
              <p:cNvSpPr/>
              <p:nvPr/>
            </p:nvSpPr>
            <p:spPr>
              <a:xfrm>
                <a:off x="9526065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30" name="Rectangle: Rounded Corners 629">
                <a:extLst>
                  <a:ext uri="{FF2B5EF4-FFF2-40B4-BE49-F238E27FC236}">
                    <a16:creationId xmlns:a16="http://schemas.microsoft.com/office/drawing/2014/main" id="{2A6E195E-4125-ADB8-309C-1302117423F7}"/>
                  </a:ext>
                </a:extLst>
              </p:cNvPr>
              <p:cNvSpPr/>
              <p:nvPr/>
            </p:nvSpPr>
            <p:spPr>
              <a:xfrm>
                <a:off x="9726091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cxnSp>
          <p:nvCxnSpPr>
            <p:cNvPr id="570" name="Straight Arrow Connector 569">
              <a:extLst>
                <a:ext uri="{FF2B5EF4-FFF2-40B4-BE49-F238E27FC236}">
                  <a16:creationId xmlns:a16="http://schemas.microsoft.com/office/drawing/2014/main" id="{6C14770D-1C26-31BA-F916-4A53EA17C5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57249" y="3241068"/>
              <a:ext cx="313586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Arrow Connector 570">
              <a:extLst>
                <a:ext uri="{FF2B5EF4-FFF2-40B4-BE49-F238E27FC236}">
                  <a16:creationId xmlns:a16="http://schemas.microsoft.com/office/drawing/2014/main" id="{876411EE-BE1E-A271-7862-E94CD1AEE2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69055" y="3241068"/>
              <a:ext cx="214184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Arrow Connector 571">
              <a:extLst>
                <a:ext uri="{FF2B5EF4-FFF2-40B4-BE49-F238E27FC236}">
                  <a16:creationId xmlns:a16="http://schemas.microsoft.com/office/drawing/2014/main" id="{8031C245-420B-8487-1B3B-C35531A354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82188" y="2850815"/>
              <a:ext cx="0" cy="1980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Arrow Connector 572">
              <a:extLst>
                <a:ext uri="{FF2B5EF4-FFF2-40B4-BE49-F238E27FC236}">
                  <a16:creationId xmlns:a16="http://schemas.microsoft.com/office/drawing/2014/main" id="{D1F508BD-29E5-F807-5BAC-9BC15E911D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6261" y="1902473"/>
              <a:ext cx="0" cy="251024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Arrow Connector 573">
              <a:extLst>
                <a:ext uri="{FF2B5EF4-FFF2-40B4-BE49-F238E27FC236}">
                  <a16:creationId xmlns:a16="http://schemas.microsoft.com/office/drawing/2014/main" id="{48402DCB-25E2-A4AE-EF5C-0DF907A7B0FC}"/>
                </a:ext>
              </a:extLst>
            </p:cNvPr>
            <p:cNvCxnSpPr>
              <a:cxnSpLocks/>
            </p:cNvCxnSpPr>
            <p:nvPr/>
          </p:nvCxnSpPr>
          <p:spPr>
            <a:xfrm>
              <a:off x="8538922" y="1126035"/>
              <a:ext cx="257825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5" name="TextBox 574">
              <a:extLst>
                <a:ext uri="{FF2B5EF4-FFF2-40B4-BE49-F238E27FC236}">
                  <a16:creationId xmlns:a16="http://schemas.microsoft.com/office/drawing/2014/main" id="{5C771A73-218F-BFB0-356E-ABF668E2E5FB}"/>
                </a:ext>
              </a:extLst>
            </p:cNvPr>
            <p:cNvSpPr txBox="1"/>
            <p:nvPr/>
          </p:nvSpPr>
          <p:spPr>
            <a:xfrm flipH="1">
              <a:off x="7696688" y="721705"/>
              <a:ext cx="691215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Resfriador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576" name="TextBox 575">
              <a:extLst>
                <a:ext uri="{FF2B5EF4-FFF2-40B4-BE49-F238E27FC236}">
                  <a16:creationId xmlns:a16="http://schemas.microsoft.com/office/drawing/2014/main" id="{018BE8A2-6574-DE12-357C-DB8A48D7DE5A}"/>
                </a:ext>
              </a:extLst>
            </p:cNvPr>
            <p:cNvSpPr txBox="1"/>
            <p:nvPr/>
          </p:nvSpPr>
          <p:spPr>
            <a:xfrm flipH="1">
              <a:off x="10260484" y="2250545"/>
              <a:ext cx="483462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Baixo</a:t>
              </a:r>
            </a:p>
          </p:txBody>
        </p:sp>
        <p:sp>
          <p:nvSpPr>
            <p:cNvPr id="577" name="TextBox 576">
              <a:extLst>
                <a:ext uri="{FF2B5EF4-FFF2-40B4-BE49-F238E27FC236}">
                  <a16:creationId xmlns:a16="http://schemas.microsoft.com/office/drawing/2014/main" id="{04E2A9D2-880D-BBE1-9C7A-7E53B5822D74}"/>
                </a:ext>
              </a:extLst>
            </p:cNvPr>
            <p:cNvSpPr txBox="1"/>
            <p:nvPr/>
          </p:nvSpPr>
          <p:spPr>
            <a:xfrm flipH="1">
              <a:off x="10352048" y="612558"/>
              <a:ext cx="686406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2.IN</a:t>
              </a:r>
            </a:p>
          </p:txBody>
        </p:sp>
        <p:sp>
          <p:nvSpPr>
            <p:cNvPr id="578" name="TextBox 577">
              <a:extLst>
                <a:ext uri="{FF2B5EF4-FFF2-40B4-BE49-F238E27FC236}">
                  <a16:creationId xmlns:a16="http://schemas.microsoft.com/office/drawing/2014/main" id="{3A15A233-84F2-115B-6DD6-492D940EAABA}"/>
                </a:ext>
              </a:extLst>
            </p:cNvPr>
            <p:cNvSpPr txBox="1"/>
            <p:nvPr/>
          </p:nvSpPr>
          <p:spPr>
            <a:xfrm flipH="1">
              <a:off x="7893862" y="2504831"/>
              <a:ext cx="620269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2.RET</a:t>
              </a:r>
            </a:p>
          </p:txBody>
        </p:sp>
        <p:sp>
          <p:nvSpPr>
            <p:cNvPr id="579" name="TextBox 578">
              <a:extLst>
                <a:ext uri="{FF2B5EF4-FFF2-40B4-BE49-F238E27FC236}">
                  <a16:creationId xmlns:a16="http://schemas.microsoft.com/office/drawing/2014/main" id="{CD7D9078-89F8-D859-DCC8-35A487D9AF31}"/>
                </a:ext>
              </a:extLst>
            </p:cNvPr>
            <p:cNvSpPr txBox="1"/>
            <p:nvPr/>
          </p:nvSpPr>
          <p:spPr>
            <a:xfrm flipH="1">
              <a:off x="6835163" y="2676931"/>
              <a:ext cx="644116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2.OUT</a:t>
              </a:r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id="{CDFDE1F0-C6E3-BC3E-A6A8-FDAB65E847B3}"/>
                </a:ext>
              </a:extLst>
            </p:cNvPr>
            <p:cNvSpPr/>
            <p:nvPr/>
          </p:nvSpPr>
          <p:spPr>
            <a:xfrm flipH="1">
              <a:off x="9761849" y="3105950"/>
              <a:ext cx="175072" cy="16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582" name="Straight Arrow Connector 581">
              <a:extLst>
                <a:ext uri="{FF2B5EF4-FFF2-40B4-BE49-F238E27FC236}">
                  <a16:creationId xmlns:a16="http://schemas.microsoft.com/office/drawing/2014/main" id="{13D7C06A-D842-7CCF-41C6-1D4EBDFCC0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2868" y="2719715"/>
              <a:ext cx="0" cy="18859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3" name="Group 582">
              <a:extLst>
                <a:ext uri="{FF2B5EF4-FFF2-40B4-BE49-F238E27FC236}">
                  <a16:creationId xmlns:a16="http://schemas.microsoft.com/office/drawing/2014/main" id="{578ED59A-AED1-3D20-BFA0-E722495A33A4}"/>
                </a:ext>
              </a:extLst>
            </p:cNvPr>
            <p:cNvGrpSpPr/>
            <p:nvPr/>
          </p:nvGrpSpPr>
          <p:grpSpPr>
            <a:xfrm flipH="1">
              <a:off x="7473595" y="2883749"/>
              <a:ext cx="406194" cy="265053"/>
              <a:chOff x="7863874" y="5666545"/>
              <a:chExt cx="446813" cy="291558"/>
            </a:xfrm>
          </p:grpSpPr>
          <p:sp>
            <p:nvSpPr>
              <p:cNvPr id="608" name="Arrow: Left-Right-Up 607">
                <a:extLst>
                  <a:ext uri="{FF2B5EF4-FFF2-40B4-BE49-F238E27FC236}">
                    <a16:creationId xmlns:a16="http://schemas.microsoft.com/office/drawing/2014/main" id="{DB05EF57-9127-9D54-E72C-0A92F18EF4CC}"/>
                  </a:ext>
                </a:extLst>
              </p:cNvPr>
              <p:cNvSpPr/>
              <p:nvPr/>
            </p:nvSpPr>
            <p:spPr>
              <a:xfrm>
                <a:off x="7876782" y="5685807"/>
                <a:ext cx="420994" cy="245156"/>
              </a:xfrm>
              <a:prstGeom prst="leftRightUpArrow">
                <a:avLst>
                  <a:gd name="adj1" fmla="val 54480"/>
                  <a:gd name="adj2" fmla="val 15921"/>
                  <a:gd name="adj3" fmla="val 22760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09" name="Rectangle: Rounded Corners 608">
                <a:extLst>
                  <a:ext uri="{FF2B5EF4-FFF2-40B4-BE49-F238E27FC236}">
                    <a16:creationId xmlns:a16="http://schemas.microsoft.com/office/drawing/2014/main" id="{6B4AD0A0-87E4-9968-C03A-27EF33E19718}"/>
                  </a:ext>
                </a:extLst>
              </p:cNvPr>
              <p:cNvSpPr/>
              <p:nvPr/>
            </p:nvSpPr>
            <p:spPr>
              <a:xfrm rot="10800000">
                <a:off x="7863874" y="5831325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10" name="Rectangle: Rounded Corners 609">
                <a:extLst>
                  <a:ext uri="{FF2B5EF4-FFF2-40B4-BE49-F238E27FC236}">
                    <a16:creationId xmlns:a16="http://schemas.microsoft.com/office/drawing/2014/main" id="{39EF1BF4-9CCA-27A0-F7AD-720BE8FBA3EB}"/>
                  </a:ext>
                </a:extLst>
              </p:cNvPr>
              <p:cNvSpPr/>
              <p:nvPr/>
            </p:nvSpPr>
            <p:spPr>
              <a:xfrm rot="10800000">
                <a:off x="8235349" y="5831325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11" name="Rectangle: Rounded Corners 610">
                <a:extLst>
                  <a:ext uri="{FF2B5EF4-FFF2-40B4-BE49-F238E27FC236}">
                    <a16:creationId xmlns:a16="http://schemas.microsoft.com/office/drawing/2014/main" id="{19640961-8030-5A5C-7135-9EB957CDF4D7}"/>
                  </a:ext>
                </a:extLst>
              </p:cNvPr>
              <p:cNvSpPr/>
              <p:nvPr/>
            </p:nvSpPr>
            <p:spPr>
              <a:xfrm rot="5400000">
                <a:off x="8044849" y="5634486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84" name="Rectangle: Rounded Corners 583">
              <a:extLst>
                <a:ext uri="{FF2B5EF4-FFF2-40B4-BE49-F238E27FC236}">
                  <a16:creationId xmlns:a16="http://schemas.microsoft.com/office/drawing/2014/main" id="{5BE5D64D-4A91-5493-AECC-96D5B2E21645}"/>
                </a:ext>
              </a:extLst>
            </p:cNvPr>
            <p:cNvSpPr/>
            <p:nvPr/>
          </p:nvSpPr>
          <p:spPr>
            <a:xfrm rot="10800000" flipH="1">
              <a:off x="9209420" y="3023991"/>
              <a:ext cx="68489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C7075728-538B-0CB2-DB46-E759C0074C90}"/>
                </a:ext>
              </a:extLst>
            </p:cNvPr>
            <p:cNvSpPr/>
            <p:nvPr/>
          </p:nvSpPr>
          <p:spPr>
            <a:xfrm flipH="1">
              <a:off x="7838484" y="1088132"/>
              <a:ext cx="412810" cy="16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86" name="Group 585">
              <a:extLst>
                <a:ext uri="{FF2B5EF4-FFF2-40B4-BE49-F238E27FC236}">
                  <a16:creationId xmlns:a16="http://schemas.microsoft.com/office/drawing/2014/main" id="{A6C20B33-0E43-7395-027F-71E6A1360D30}"/>
                </a:ext>
              </a:extLst>
            </p:cNvPr>
            <p:cNvGrpSpPr/>
            <p:nvPr/>
          </p:nvGrpSpPr>
          <p:grpSpPr>
            <a:xfrm flipH="1">
              <a:off x="9889551" y="966344"/>
              <a:ext cx="347462" cy="317546"/>
              <a:chOff x="9251197" y="4346938"/>
              <a:chExt cx="382208" cy="349301"/>
            </a:xfrm>
          </p:grpSpPr>
          <p:sp>
            <p:nvSpPr>
              <p:cNvPr id="605" name="Arrow: Bent 604">
                <a:extLst>
                  <a:ext uri="{FF2B5EF4-FFF2-40B4-BE49-F238E27FC236}">
                    <a16:creationId xmlns:a16="http://schemas.microsoft.com/office/drawing/2014/main" id="{0FC9E532-8B22-3FD7-96BE-AE7887F54510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06" name="Rectangle: Rounded Corners 605">
                <a:extLst>
                  <a:ext uri="{FF2B5EF4-FFF2-40B4-BE49-F238E27FC236}">
                    <a16:creationId xmlns:a16="http://schemas.microsoft.com/office/drawing/2014/main" id="{59A983A7-1F72-7999-6269-D9E0C0FDB774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07" name="Rectangle: Rounded Corners 606">
                <a:extLst>
                  <a:ext uri="{FF2B5EF4-FFF2-40B4-BE49-F238E27FC236}">
                    <a16:creationId xmlns:a16="http://schemas.microsoft.com/office/drawing/2014/main" id="{1089103E-07EF-0AA2-2D7F-B534C9CB3A20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87" name="Rectangle: Rounded Corners 586">
              <a:extLst>
                <a:ext uri="{FF2B5EF4-FFF2-40B4-BE49-F238E27FC236}">
                  <a16:creationId xmlns:a16="http://schemas.microsoft.com/office/drawing/2014/main" id="{8F16C52A-9FB6-EA63-E59B-59139AC67868}"/>
                </a:ext>
              </a:extLst>
            </p:cNvPr>
            <p:cNvSpPr/>
            <p:nvPr/>
          </p:nvSpPr>
          <p:spPr>
            <a:xfrm rot="16200000" flipH="1">
              <a:off x="9526853" y="2773487"/>
              <a:ext cx="68489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6FA2A775-D5C8-035D-DBAB-0A2524E6CEC0}"/>
                </a:ext>
              </a:extLst>
            </p:cNvPr>
            <p:cNvGrpSpPr/>
            <p:nvPr/>
          </p:nvGrpSpPr>
          <p:grpSpPr>
            <a:xfrm flipH="1">
              <a:off x="10581314" y="845583"/>
              <a:ext cx="241043" cy="246512"/>
              <a:chOff x="6173711" y="1257300"/>
              <a:chExt cx="320828" cy="328107"/>
            </a:xfrm>
          </p:grpSpPr>
          <p:grpSp>
            <p:nvGrpSpPr>
              <p:cNvPr id="598" name="Group 597">
                <a:extLst>
                  <a:ext uri="{FF2B5EF4-FFF2-40B4-BE49-F238E27FC236}">
                    <a16:creationId xmlns:a16="http://schemas.microsoft.com/office/drawing/2014/main" id="{F9DBEA5E-3464-BE87-FF16-739F287CA7DA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A30FE1DC-FDAD-59C9-F3DA-4E0084614202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601" name="Group 600">
                  <a:extLst>
                    <a:ext uri="{FF2B5EF4-FFF2-40B4-BE49-F238E27FC236}">
                      <a16:creationId xmlns:a16="http://schemas.microsoft.com/office/drawing/2014/main" id="{EBEAE0BA-6BC1-3E03-DACA-B8E957D8B5B8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602" name="Isosceles Triangle 601">
                    <a:extLst>
                      <a:ext uri="{FF2B5EF4-FFF2-40B4-BE49-F238E27FC236}">
                        <a16:creationId xmlns:a16="http://schemas.microsoft.com/office/drawing/2014/main" id="{41FF11AC-28A0-48EF-AF9D-62B2C57098B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03" name="Isosceles Triangle 602">
                    <a:extLst>
                      <a:ext uri="{FF2B5EF4-FFF2-40B4-BE49-F238E27FC236}">
                        <a16:creationId xmlns:a16="http://schemas.microsoft.com/office/drawing/2014/main" id="{8CC91474-A96F-AE58-2259-86AA5EBE3A6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04" name="Oval 603">
                    <a:extLst>
                      <a:ext uri="{FF2B5EF4-FFF2-40B4-BE49-F238E27FC236}">
                        <a16:creationId xmlns:a16="http://schemas.microsoft.com/office/drawing/2014/main" id="{E53D7DBF-0904-4E39-5980-83F4CEA24BD6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599" name="Rectangle 598">
                <a:extLst>
                  <a:ext uri="{FF2B5EF4-FFF2-40B4-BE49-F238E27FC236}">
                    <a16:creationId xmlns:a16="http://schemas.microsoft.com/office/drawing/2014/main" id="{B7B10F94-E09F-EC06-8702-5285B7805DE8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E3E0CF6B-0C08-C4AE-7CB8-0229E59F1A6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009924" y="1005851"/>
              <a:ext cx="0" cy="25390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Arrow Connector 589">
              <a:extLst>
                <a:ext uri="{FF2B5EF4-FFF2-40B4-BE49-F238E27FC236}">
                  <a16:creationId xmlns:a16="http://schemas.microsoft.com/office/drawing/2014/main" id="{C68A529C-346F-6572-1A03-ED0771455C1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386469" y="1005851"/>
              <a:ext cx="0" cy="25390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1" name="Group 590">
              <a:extLst>
                <a:ext uri="{FF2B5EF4-FFF2-40B4-BE49-F238E27FC236}">
                  <a16:creationId xmlns:a16="http://schemas.microsoft.com/office/drawing/2014/main" id="{8E64AD18-B36D-66C9-1F18-1F4A1D261429}"/>
                </a:ext>
              </a:extLst>
            </p:cNvPr>
            <p:cNvGrpSpPr/>
            <p:nvPr/>
          </p:nvGrpSpPr>
          <p:grpSpPr>
            <a:xfrm>
              <a:off x="8871255" y="964423"/>
              <a:ext cx="347462" cy="317546"/>
              <a:chOff x="9251197" y="4346938"/>
              <a:chExt cx="382208" cy="349301"/>
            </a:xfrm>
          </p:grpSpPr>
          <p:sp>
            <p:nvSpPr>
              <p:cNvPr id="595" name="Arrow: Bent 594">
                <a:extLst>
                  <a:ext uri="{FF2B5EF4-FFF2-40B4-BE49-F238E27FC236}">
                    <a16:creationId xmlns:a16="http://schemas.microsoft.com/office/drawing/2014/main" id="{93C98B7F-4833-91EA-30E8-6B9F233E8E5B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96" name="Rectangle: Rounded Corners 595">
                <a:extLst>
                  <a:ext uri="{FF2B5EF4-FFF2-40B4-BE49-F238E27FC236}">
                    <a16:creationId xmlns:a16="http://schemas.microsoft.com/office/drawing/2014/main" id="{679306A0-BB64-8A48-674B-3BE1266AA95D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97" name="Rectangle: Rounded Corners 596">
                <a:extLst>
                  <a:ext uri="{FF2B5EF4-FFF2-40B4-BE49-F238E27FC236}">
                    <a16:creationId xmlns:a16="http://schemas.microsoft.com/office/drawing/2014/main" id="{66FA1B92-DE5A-D331-D502-40F5221E2CA0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042C3D03-3348-E101-B066-D70FBF773579}"/>
                </a:ext>
              </a:extLst>
            </p:cNvPr>
            <p:cNvGrpSpPr/>
            <p:nvPr/>
          </p:nvGrpSpPr>
          <p:grpSpPr>
            <a:xfrm flipH="1">
              <a:off x="11218847" y="767803"/>
              <a:ext cx="737034" cy="347346"/>
              <a:chOff x="2834175" y="4244525"/>
              <a:chExt cx="810737" cy="382081"/>
            </a:xfrm>
          </p:grpSpPr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D1ECBCFB-E83B-4819-C4CA-8B28F7507DF9}"/>
                  </a:ext>
                </a:extLst>
              </p:cNvPr>
              <p:cNvSpPr txBox="1"/>
              <p:nvPr/>
            </p:nvSpPr>
            <p:spPr>
              <a:xfrm>
                <a:off x="2834175" y="4244525"/>
                <a:ext cx="804451" cy="236989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b="1" dirty="0"/>
                  <a:t>Produção</a:t>
                </a:r>
              </a:p>
            </p:txBody>
          </p:sp>
          <p:sp>
            <p:nvSpPr>
              <p:cNvPr id="594" name="Rectangle 593">
                <a:extLst>
                  <a:ext uri="{FF2B5EF4-FFF2-40B4-BE49-F238E27FC236}">
                    <a16:creationId xmlns:a16="http://schemas.microsoft.com/office/drawing/2014/main" id="{AA2FD631-E69B-8351-B5FB-783AD1B5EC2C}"/>
                  </a:ext>
                </a:extLst>
              </p:cNvPr>
              <p:cNvSpPr/>
              <p:nvPr/>
            </p:nvSpPr>
            <p:spPr>
              <a:xfrm>
                <a:off x="2840461" y="4441617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22103E9-C562-AAA8-93A6-7DD9FE10DDB4}"/>
                </a:ext>
              </a:extLst>
            </p:cNvPr>
            <p:cNvGrpSpPr/>
            <p:nvPr/>
          </p:nvGrpSpPr>
          <p:grpSpPr>
            <a:xfrm>
              <a:off x="8879481" y="1441391"/>
              <a:ext cx="854721" cy="1134336"/>
              <a:chOff x="1681388" y="5155653"/>
              <a:chExt cx="940193" cy="124777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2AEB79B-AB51-BC17-FA17-C3C04398835D}"/>
                  </a:ext>
                </a:extLst>
              </p:cNvPr>
              <p:cNvGrpSpPr/>
              <p:nvPr/>
            </p:nvGrpSpPr>
            <p:grpSpPr>
              <a:xfrm>
                <a:off x="1681388" y="5155653"/>
                <a:ext cx="924325" cy="376960"/>
                <a:chOff x="1984319" y="926553"/>
                <a:chExt cx="924325" cy="376960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81B9AAA-70DC-D8D3-0988-7E06A56D060C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924325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Nível Tanque %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F0D0019-B0B0-767F-F7A5-A977F71CF4E0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B9AD9E73-3040-361D-C06A-6358FC7BDA54}"/>
                  </a:ext>
                </a:extLst>
              </p:cNvPr>
              <p:cNvGrpSpPr/>
              <p:nvPr/>
            </p:nvGrpSpPr>
            <p:grpSpPr>
              <a:xfrm>
                <a:off x="1681388" y="5589573"/>
                <a:ext cx="902486" cy="376960"/>
                <a:chOff x="1984319" y="926553"/>
                <a:chExt cx="902486" cy="376960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7AA286F-E7D5-6404-7510-B0D8949DB5D4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883768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Quant. Litros L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5F91E41-5A10-D23D-CDF8-B974BC7F0CCA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9EB5D9C-0018-5148-44F3-612A553CA241}"/>
                  </a:ext>
                </a:extLst>
              </p:cNvPr>
              <p:cNvGrpSpPr/>
              <p:nvPr/>
            </p:nvGrpSpPr>
            <p:grpSpPr>
              <a:xfrm>
                <a:off x="1681388" y="6023492"/>
                <a:ext cx="940193" cy="379931"/>
                <a:chOff x="1984319" y="926553"/>
                <a:chExt cx="940193" cy="379931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685F184-FEBF-95A3-2609-863D754E6CE0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940193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Temperatura C°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E74A45F-410A-309B-C31E-71223C5A810E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79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A90D3F-E5B3-B680-2AA3-0411BC1B0034}"/>
                </a:ext>
              </a:extLst>
            </p:cNvPr>
            <p:cNvSpPr txBox="1"/>
            <p:nvPr/>
          </p:nvSpPr>
          <p:spPr>
            <a:xfrm>
              <a:off x="5850444" y="6182987"/>
              <a:ext cx="55496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Bomba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F4F03A7-ED6E-879D-7D99-DBDB1C52FFF8}"/>
                </a:ext>
              </a:extLst>
            </p:cNvPr>
            <p:cNvSpPr txBox="1"/>
            <p:nvPr/>
          </p:nvSpPr>
          <p:spPr>
            <a:xfrm>
              <a:off x="4981424" y="4230718"/>
              <a:ext cx="440526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Alto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030E4ED-0E3F-D7C8-FE12-D899E0B6C20D}"/>
                </a:ext>
              </a:extLst>
            </p:cNvPr>
            <p:cNvGrpSpPr/>
            <p:nvPr/>
          </p:nvGrpSpPr>
          <p:grpSpPr>
            <a:xfrm rot="10800000">
              <a:off x="5148624" y="5346622"/>
              <a:ext cx="255435" cy="139456"/>
              <a:chOff x="7905601" y="3836071"/>
              <a:chExt cx="280978" cy="153402"/>
            </a:xfrm>
          </p:grpSpPr>
          <p:cxnSp>
            <p:nvCxnSpPr>
              <p:cNvPr id="721" name="Straight Connector 720">
                <a:extLst>
                  <a:ext uri="{FF2B5EF4-FFF2-40B4-BE49-F238E27FC236}">
                    <a16:creationId xmlns:a16="http://schemas.microsoft.com/office/drawing/2014/main" id="{8B20CC41-C4B0-CC35-B449-8A557DE8B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2" name="Rectangle: Rounded Corners 721">
                <a:extLst>
                  <a:ext uri="{FF2B5EF4-FFF2-40B4-BE49-F238E27FC236}">
                    <a16:creationId xmlns:a16="http://schemas.microsoft.com/office/drawing/2014/main" id="{FCB8E64F-018F-3B04-EEB6-9034FBC3DE65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723" name="Rectangle: Rounded Corners 722">
                <a:extLst>
                  <a:ext uri="{FF2B5EF4-FFF2-40B4-BE49-F238E27FC236}">
                    <a16:creationId xmlns:a16="http://schemas.microsoft.com/office/drawing/2014/main" id="{D77E5083-45A3-B53F-6571-E138CAE4035C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D94B9D-9FD6-FEC8-36C3-8EBA4E260FA0}"/>
                </a:ext>
              </a:extLst>
            </p:cNvPr>
            <p:cNvGrpSpPr/>
            <p:nvPr/>
          </p:nvGrpSpPr>
          <p:grpSpPr>
            <a:xfrm rot="10800000">
              <a:off x="5148624" y="4113863"/>
              <a:ext cx="255435" cy="139456"/>
              <a:chOff x="7905601" y="3836071"/>
              <a:chExt cx="280978" cy="153402"/>
            </a:xfrm>
          </p:grpSpPr>
          <p:cxnSp>
            <p:nvCxnSpPr>
              <p:cNvPr id="718" name="Straight Connector 717">
                <a:extLst>
                  <a:ext uri="{FF2B5EF4-FFF2-40B4-BE49-F238E27FC236}">
                    <a16:creationId xmlns:a16="http://schemas.microsoft.com/office/drawing/2014/main" id="{8623F8F9-E8DB-D79B-7CA4-5336EE9E9A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9" name="Rectangle: Rounded Corners 718">
                <a:extLst>
                  <a:ext uri="{FF2B5EF4-FFF2-40B4-BE49-F238E27FC236}">
                    <a16:creationId xmlns:a16="http://schemas.microsoft.com/office/drawing/2014/main" id="{621046EF-383E-7FC9-FB37-9D80126086DF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720" name="Rectangle: Rounded Corners 719">
                <a:extLst>
                  <a:ext uri="{FF2B5EF4-FFF2-40B4-BE49-F238E27FC236}">
                    <a16:creationId xmlns:a16="http://schemas.microsoft.com/office/drawing/2014/main" id="{04AADA33-A05B-DB3F-EB31-EC1155A5DAFF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9E2BFA-8B88-E19C-B1BE-903393B94D75}"/>
                </a:ext>
              </a:extLst>
            </p:cNvPr>
            <p:cNvSpPr/>
            <p:nvPr/>
          </p:nvSpPr>
          <p:spPr>
            <a:xfrm rot="5400000">
              <a:off x="5835493" y="5572129"/>
              <a:ext cx="568366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2A713CF-F086-4115-0AB1-A450DE8EB379}"/>
                </a:ext>
              </a:extLst>
            </p:cNvPr>
            <p:cNvGrpSpPr/>
            <p:nvPr/>
          </p:nvGrpSpPr>
          <p:grpSpPr>
            <a:xfrm>
              <a:off x="5355826" y="4011856"/>
              <a:ext cx="1542567" cy="1583275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715" name="Oval 714">
                <a:extLst>
                  <a:ext uri="{FF2B5EF4-FFF2-40B4-BE49-F238E27FC236}">
                    <a16:creationId xmlns:a16="http://schemas.microsoft.com/office/drawing/2014/main" id="{CA18AE86-18A6-080F-5609-259325343BCE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716" name="Oval 715">
                <a:extLst>
                  <a:ext uri="{FF2B5EF4-FFF2-40B4-BE49-F238E27FC236}">
                    <a16:creationId xmlns:a16="http://schemas.microsoft.com/office/drawing/2014/main" id="{1703C13F-D126-22A7-8A38-95D846B20FF3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717" name="Rectangle 716">
                <a:extLst>
                  <a:ext uri="{FF2B5EF4-FFF2-40B4-BE49-F238E27FC236}">
                    <a16:creationId xmlns:a16="http://schemas.microsoft.com/office/drawing/2014/main" id="{FE53B218-9602-A380-6503-937D3F177A2E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C6AAF65-4011-0356-0B03-3FEE78426FA8}"/>
                </a:ext>
              </a:extLst>
            </p:cNvPr>
            <p:cNvSpPr txBox="1"/>
            <p:nvPr/>
          </p:nvSpPr>
          <p:spPr>
            <a:xfrm>
              <a:off x="5840814" y="3662687"/>
              <a:ext cx="572593" cy="33855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Tanque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Mistura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1312282-C56E-C9B2-C20C-C9A2B9A6AF2F}"/>
                </a:ext>
              </a:extLst>
            </p:cNvPr>
            <p:cNvSpPr/>
            <p:nvPr/>
          </p:nvSpPr>
          <p:spPr>
            <a:xfrm>
              <a:off x="6344695" y="5825545"/>
              <a:ext cx="2872783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A851BC5-8E4C-5B73-70CD-9D492B84C71C}"/>
                </a:ext>
              </a:extLst>
            </p:cNvPr>
            <p:cNvGrpSpPr/>
            <p:nvPr/>
          </p:nvGrpSpPr>
          <p:grpSpPr>
            <a:xfrm>
              <a:off x="7354468" y="5677222"/>
              <a:ext cx="241043" cy="246512"/>
              <a:chOff x="6173711" y="1257300"/>
              <a:chExt cx="320828" cy="328107"/>
            </a:xfrm>
          </p:grpSpPr>
          <p:grpSp>
            <p:nvGrpSpPr>
              <p:cNvPr id="708" name="Group 707">
                <a:extLst>
                  <a:ext uri="{FF2B5EF4-FFF2-40B4-BE49-F238E27FC236}">
                    <a16:creationId xmlns:a16="http://schemas.microsoft.com/office/drawing/2014/main" id="{2DDCC8D2-E270-D59F-AD2F-40B60CB8A47F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710" name="Rectangle 709">
                  <a:extLst>
                    <a:ext uri="{FF2B5EF4-FFF2-40B4-BE49-F238E27FC236}">
                      <a16:creationId xmlns:a16="http://schemas.microsoft.com/office/drawing/2014/main" id="{A3F58D93-F24A-156F-AC03-498F9F683971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711" name="Group 710">
                  <a:extLst>
                    <a:ext uri="{FF2B5EF4-FFF2-40B4-BE49-F238E27FC236}">
                      <a16:creationId xmlns:a16="http://schemas.microsoft.com/office/drawing/2014/main" id="{234E942D-E0C4-A2FB-3383-B7C6A23C0F9A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712" name="Isosceles Triangle 711">
                    <a:extLst>
                      <a:ext uri="{FF2B5EF4-FFF2-40B4-BE49-F238E27FC236}">
                        <a16:creationId xmlns:a16="http://schemas.microsoft.com/office/drawing/2014/main" id="{D6B651AE-FE0B-C451-1C75-44A8E64B999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713" name="Isosceles Triangle 712">
                    <a:extLst>
                      <a:ext uri="{FF2B5EF4-FFF2-40B4-BE49-F238E27FC236}">
                        <a16:creationId xmlns:a16="http://schemas.microsoft.com/office/drawing/2014/main" id="{194D907C-79D1-BD2E-40FF-AF052064087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714" name="Oval 713">
                    <a:extLst>
                      <a:ext uri="{FF2B5EF4-FFF2-40B4-BE49-F238E27FC236}">
                        <a16:creationId xmlns:a16="http://schemas.microsoft.com/office/drawing/2014/main" id="{2DA86CE6-CA67-423C-DE33-9D8D25039550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709" name="Rectangle 708">
                <a:extLst>
                  <a:ext uri="{FF2B5EF4-FFF2-40B4-BE49-F238E27FC236}">
                    <a16:creationId xmlns:a16="http://schemas.microsoft.com/office/drawing/2014/main" id="{1ADA9094-1A4B-D1F9-513A-5BBB4C7EA24F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9ACB4749-EADE-2119-96CF-F109A03034F9}"/>
                </a:ext>
              </a:extLst>
            </p:cNvPr>
            <p:cNvGrpSpPr/>
            <p:nvPr/>
          </p:nvGrpSpPr>
          <p:grpSpPr>
            <a:xfrm>
              <a:off x="5966528" y="5800478"/>
              <a:ext cx="450740" cy="356586"/>
              <a:chOff x="5338036" y="3981585"/>
              <a:chExt cx="495814" cy="392245"/>
            </a:xfr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grpSpPr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E4917483-4573-166F-C2C6-0EA2EC4BEB90}"/>
                  </a:ext>
                </a:extLst>
              </p:cNvPr>
              <p:cNvSpPr/>
              <p:nvPr/>
            </p:nvSpPr>
            <p:spPr>
              <a:xfrm>
                <a:off x="5513022" y="3981585"/>
                <a:ext cx="320828" cy="12035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706" name="Isosceles Triangle 705">
                <a:extLst>
                  <a:ext uri="{FF2B5EF4-FFF2-40B4-BE49-F238E27FC236}">
                    <a16:creationId xmlns:a16="http://schemas.microsoft.com/office/drawing/2014/main" id="{0DA922C2-0F70-595C-195D-63FD3E01E628}"/>
                  </a:ext>
                </a:extLst>
              </p:cNvPr>
              <p:cNvSpPr/>
              <p:nvPr/>
            </p:nvSpPr>
            <p:spPr>
              <a:xfrm>
                <a:off x="5338037" y="4072109"/>
                <a:ext cx="349997" cy="301721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707" name="Oval 706">
                <a:extLst>
                  <a:ext uri="{FF2B5EF4-FFF2-40B4-BE49-F238E27FC236}">
                    <a16:creationId xmlns:a16="http://schemas.microsoft.com/office/drawing/2014/main" id="{53481CD2-0C94-385C-18A7-5D1384131684}"/>
                  </a:ext>
                </a:extLst>
              </p:cNvPr>
              <p:cNvSpPr/>
              <p:nvPr/>
            </p:nvSpPr>
            <p:spPr>
              <a:xfrm>
                <a:off x="5338036" y="3981585"/>
                <a:ext cx="349998" cy="3465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</p:grp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3662CB40-A836-E14F-977A-95D2A47AA4C1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18" y="6004215"/>
              <a:ext cx="313586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F5E4DFB3-814A-EF40-7543-9F873062A340}"/>
                </a:ext>
              </a:extLst>
            </p:cNvPr>
            <p:cNvCxnSpPr>
              <a:cxnSpLocks/>
            </p:cNvCxnSpPr>
            <p:nvPr/>
          </p:nvCxnSpPr>
          <p:spPr>
            <a:xfrm>
              <a:off x="8200114" y="6004215"/>
              <a:ext cx="214184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6C2B25AF-547C-DB4F-69A9-17DFF1A91D2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165" y="5613962"/>
              <a:ext cx="0" cy="1980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4E44492D-74E9-B0FC-5688-EDB4B757679C}"/>
                </a:ext>
              </a:extLst>
            </p:cNvPr>
            <p:cNvSpPr txBox="1"/>
            <p:nvPr/>
          </p:nvSpPr>
          <p:spPr>
            <a:xfrm>
              <a:off x="4939407" y="5013692"/>
              <a:ext cx="483462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Baixo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6226EC5D-1983-B980-C180-5A7315C49BCD}"/>
                </a:ext>
              </a:extLst>
            </p:cNvPr>
            <p:cNvSpPr txBox="1"/>
            <p:nvPr/>
          </p:nvSpPr>
          <p:spPr>
            <a:xfrm>
              <a:off x="7100117" y="5440078"/>
              <a:ext cx="779381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3.OUT</a:t>
              </a:r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7DDC435E-60FF-27DD-C4DD-D37AAE578C1F}"/>
                </a:ext>
              </a:extLst>
            </p:cNvPr>
            <p:cNvGrpSpPr/>
            <p:nvPr/>
          </p:nvGrpSpPr>
          <p:grpSpPr>
            <a:xfrm>
              <a:off x="5439869" y="4207238"/>
              <a:ext cx="854721" cy="1131635"/>
              <a:chOff x="1681388" y="5155653"/>
              <a:chExt cx="940193" cy="1244799"/>
            </a:xfrm>
          </p:grpSpPr>
          <p:grpSp>
            <p:nvGrpSpPr>
              <p:cNvPr id="676" name="Group 675">
                <a:extLst>
                  <a:ext uri="{FF2B5EF4-FFF2-40B4-BE49-F238E27FC236}">
                    <a16:creationId xmlns:a16="http://schemas.microsoft.com/office/drawing/2014/main" id="{D2CF5849-22DC-BAF3-F17D-03175B8FEF25}"/>
                  </a:ext>
                </a:extLst>
              </p:cNvPr>
              <p:cNvGrpSpPr/>
              <p:nvPr/>
            </p:nvGrpSpPr>
            <p:grpSpPr>
              <a:xfrm>
                <a:off x="1681388" y="5155653"/>
                <a:ext cx="924325" cy="376960"/>
                <a:chOff x="1984319" y="926553"/>
                <a:chExt cx="924325" cy="376960"/>
              </a:xfrm>
            </p:grpSpPr>
            <p:sp>
              <p:nvSpPr>
                <p:cNvPr id="683" name="TextBox 682">
                  <a:extLst>
                    <a:ext uri="{FF2B5EF4-FFF2-40B4-BE49-F238E27FC236}">
                      <a16:creationId xmlns:a16="http://schemas.microsoft.com/office/drawing/2014/main" id="{02868254-3689-7E56-79CF-23A38B948B67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924325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Nível Tanque %</a:t>
                  </a:r>
                </a:p>
              </p:txBody>
            </p:sp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6141272E-4E65-58A4-E1B3-C95D967A0DDA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677" name="Group 676">
                <a:extLst>
                  <a:ext uri="{FF2B5EF4-FFF2-40B4-BE49-F238E27FC236}">
                    <a16:creationId xmlns:a16="http://schemas.microsoft.com/office/drawing/2014/main" id="{C212152B-C492-B91D-2DF1-9E430FDA2859}"/>
                  </a:ext>
                </a:extLst>
              </p:cNvPr>
              <p:cNvGrpSpPr/>
              <p:nvPr/>
            </p:nvGrpSpPr>
            <p:grpSpPr>
              <a:xfrm>
                <a:off x="1681388" y="5589573"/>
                <a:ext cx="902486" cy="376960"/>
                <a:chOff x="1984319" y="926553"/>
                <a:chExt cx="902486" cy="376960"/>
              </a:xfrm>
            </p:grpSpPr>
            <p:sp>
              <p:nvSpPr>
                <p:cNvPr id="681" name="TextBox 680">
                  <a:extLst>
                    <a:ext uri="{FF2B5EF4-FFF2-40B4-BE49-F238E27FC236}">
                      <a16:creationId xmlns:a16="http://schemas.microsoft.com/office/drawing/2014/main" id="{A0F93330-EC8E-C6C6-C21C-A81E3ECD5980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883768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Quant. Litros L</a:t>
                  </a:r>
                </a:p>
              </p:txBody>
            </p:sp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FC0AC0C7-7331-9855-17D3-331D4D149D87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678" name="Group 677">
                <a:extLst>
                  <a:ext uri="{FF2B5EF4-FFF2-40B4-BE49-F238E27FC236}">
                    <a16:creationId xmlns:a16="http://schemas.microsoft.com/office/drawing/2014/main" id="{291EBFEE-4270-5561-68E1-DBB8BF98585B}"/>
                  </a:ext>
                </a:extLst>
              </p:cNvPr>
              <p:cNvGrpSpPr/>
              <p:nvPr/>
            </p:nvGrpSpPr>
            <p:grpSpPr>
              <a:xfrm>
                <a:off x="1681388" y="6023492"/>
                <a:ext cx="940193" cy="376960"/>
                <a:chOff x="1984319" y="926553"/>
                <a:chExt cx="940193" cy="376960"/>
              </a:xfrm>
            </p:grpSpPr>
            <p:sp>
              <p:nvSpPr>
                <p:cNvPr id="679" name="TextBox 678">
                  <a:extLst>
                    <a:ext uri="{FF2B5EF4-FFF2-40B4-BE49-F238E27FC236}">
                      <a16:creationId xmlns:a16="http://schemas.microsoft.com/office/drawing/2014/main" id="{E88631DF-5460-4D45-E800-A738727D2409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940193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Temperatura C°</a:t>
                  </a:r>
                </a:p>
              </p:txBody>
            </p:sp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C6B0E7E0-1F73-2DA1-4D1D-BC12EA0976DD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24868480-EC22-0E06-3FBB-62B8598C78B2}"/>
                </a:ext>
              </a:extLst>
            </p:cNvPr>
            <p:cNvSpPr/>
            <p:nvPr/>
          </p:nvSpPr>
          <p:spPr>
            <a:xfrm>
              <a:off x="5746432" y="5869097"/>
              <a:ext cx="175072" cy="16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42" name="Rectangle: Rounded Corners 241">
              <a:extLst>
                <a:ext uri="{FF2B5EF4-FFF2-40B4-BE49-F238E27FC236}">
                  <a16:creationId xmlns:a16="http://schemas.microsoft.com/office/drawing/2014/main" id="{E985A0B1-9609-54F1-A3FA-81ADDD3D7634}"/>
                </a:ext>
              </a:extLst>
            </p:cNvPr>
            <p:cNvSpPr/>
            <p:nvPr/>
          </p:nvSpPr>
          <p:spPr>
            <a:xfrm rot="10800000">
              <a:off x="6405444" y="5778429"/>
              <a:ext cx="68489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C53AA9CA-7E7E-71D6-D160-171032EB8492}"/>
                </a:ext>
              </a:extLst>
            </p:cNvPr>
            <p:cNvGrpSpPr/>
            <p:nvPr/>
          </p:nvGrpSpPr>
          <p:grpSpPr>
            <a:xfrm>
              <a:off x="5446340" y="3041502"/>
              <a:ext cx="347462" cy="317546"/>
              <a:chOff x="9251197" y="4346938"/>
              <a:chExt cx="382208" cy="349301"/>
            </a:xfrm>
          </p:grpSpPr>
          <p:sp>
            <p:nvSpPr>
              <p:cNvPr id="669" name="Arrow: Bent 668">
                <a:extLst>
                  <a:ext uri="{FF2B5EF4-FFF2-40B4-BE49-F238E27FC236}">
                    <a16:creationId xmlns:a16="http://schemas.microsoft.com/office/drawing/2014/main" id="{66F4B2A3-3C04-46AE-8A90-4663E2F9AF5B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70" name="Rectangle: Rounded Corners 669">
                <a:extLst>
                  <a:ext uri="{FF2B5EF4-FFF2-40B4-BE49-F238E27FC236}">
                    <a16:creationId xmlns:a16="http://schemas.microsoft.com/office/drawing/2014/main" id="{05D7018E-EF8E-CBD5-0315-907247E10B69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71" name="Rectangle: Rounded Corners 670">
                <a:extLst>
                  <a:ext uri="{FF2B5EF4-FFF2-40B4-BE49-F238E27FC236}">
                    <a16:creationId xmlns:a16="http://schemas.microsoft.com/office/drawing/2014/main" id="{DF336E4E-D7BA-813B-D702-AD64AE52AC6C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247" name="Rectangle: Rounded Corners 246">
              <a:extLst>
                <a:ext uri="{FF2B5EF4-FFF2-40B4-BE49-F238E27FC236}">
                  <a16:creationId xmlns:a16="http://schemas.microsoft.com/office/drawing/2014/main" id="{033ABC52-EE17-CEF0-DFF9-310A24FB1590}"/>
                </a:ext>
              </a:extLst>
            </p:cNvPr>
            <p:cNvSpPr/>
            <p:nvPr/>
          </p:nvSpPr>
          <p:spPr>
            <a:xfrm rot="5400000">
              <a:off x="6088011" y="5536634"/>
              <a:ext cx="68489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94EB32E1-63C1-DBBC-85F3-DA1F770FF419}"/>
                </a:ext>
              </a:extLst>
            </p:cNvPr>
            <p:cNvGrpSpPr/>
            <p:nvPr/>
          </p:nvGrpSpPr>
          <p:grpSpPr>
            <a:xfrm flipH="1">
              <a:off x="6464636" y="3039581"/>
              <a:ext cx="347462" cy="317546"/>
              <a:chOff x="9251197" y="4346938"/>
              <a:chExt cx="382208" cy="349301"/>
            </a:xfrm>
          </p:grpSpPr>
          <p:sp>
            <p:nvSpPr>
              <p:cNvPr id="255" name="Arrow: Bent 254">
                <a:extLst>
                  <a:ext uri="{FF2B5EF4-FFF2-40B4-BE49-F238E27FC236}">
                    <a16:creationId xmlns:a16="http://schemas.microsoft.com/office/drawing/2014/main" id="{563C3074-5BF1-71EC-CD63-968A05F88EDB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53" name="Rectangle: Rounded Corners 552">
                <a:extLst>
                  <a:ext uri="{FF2B5EF4-FFF2-40B4-BE49-F238E27FC236}">
                    <a16:creationId xmlns:a16="http://schemas.microsoft.com/office/drawing/2014/main" id="{450F9FB3-557B-0861-9121-24F118E55237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55" name="Rectangle: Rounded Corners 554">
                <a:extLst>
                  <a:ext uri="{FF2B5EF4-FFF2-40B4-BE49-F238E27FC236}">
                    <a16:creationId xmlns:a16="http://schemas.microsoft.com/office/drawing/2014/main" id="{7D3BD45D-E09F-65ED-53EE-6128986B7520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725" name="Rectangle: Rounded Corners 724">
              <a:extLst>
                <a:ext uri="{FF2B5EF4-FFF2-40B4-BE49-F238E27FC236}">
                  <a16:creationId xmlns:a16="http://schemas.microsoft.com/office/drawing/2014/main" id="{EFAC5229-74C8-715F-547A-D163BF34449A}"/>
                </a:ext>
              </a:extLst>
            </p:cNvPr>
            <p:cNvSpPr/>
            <p:nvPr/>
          </p:nvSpPr>
          <p:spPr>
            <a:xfrm rot="5400000">
              <a:off x="6501678" y="3982182"/>
              <a:ext cx="68489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7" name="Rectangle: Rounded Corners 726">
              <a:extLst>
                <a:ext uri="{FF2B5EF4-FFF2-40B4-BE49-F238E27FC236}">
                  <a16:creationId xmlns:a16="http://schemas.microsoft.com/office/drawing/2014/main" id="{66EBD261-443C-6023-4650-4A3EBF7C9180}"/>
                </a:ext>
              </a:extLst>
            </p:cNvPr>
            <p:cNvSpPr/>
            <p:nvPr/>
          </p:nvSpPr>
          <p:spPr>
            <a:xfrm rot="5400000">
              <a:off x="5696112" y="3986529"/>
              <a:ext cx="68489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45" name="TextBox 744">
              <a:extLst>
                <a:ext uri="{FF2B5EF4-FFF2-40B4-BE49-F238E27FC236}">
                  <a16:creationId xmlns:a16="http://schemas.microsoft.com/office/drawing/2014/main" id="{23FE461E-2E16-F5D2-DB79-AC4CD4F9EC5B}"/>
                </a:ext>
              </a:extLst>
            </p:cNvPr>
            <p:cNvSpPr txBox="1"/>
            <p:nvPr/>
          </p:nvSpPr>
          <p:spPr>
            <a:xfrm>
              <a:off x="9278238" y="5755157"/>
              <a:ext cx="476412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Envase</a:t>
              </a:r>
              <a:endParaRPr lang="pt-BR" sz="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336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0E132FCE-0532-F6E6-2762-CCCC3A000BAD}"/>
              </a:ext>
            </a:extLst>
          </p:cNvPr>
          <p:cNvSpPr txBox="1"/>
          <p:nvPr/>
        </p:nvSpPr>
        <p:spPr>
          <a:xfrm>
            <a:off x="57436" y="46561"/>
            <a:ext cx="403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LAB 2 – Simulador de dados do Processo.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75B2E6E0-5D94-978D-8305-C944245487CD}"/>
              </a:ext>
            </a:extLst>
          </p:cNvPr>
          <p:cNvSpPr txBox="1"/>
          <p:nvPr/>
        </p:nvSpPr>
        <p:spPr>
          <a:xfrm>
            <a:off x="11218522" y="43375"/>
            <a:ext cx="91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FIWARE</a:t>
            </a:r>
          </a:p>
        </p:txBody>
      </p:sp>
      <p:sp>
        <p:nvSpPr>
          <p:cNvPr id="726" name="Rectangle 725">
            <a:extLst>
              <a:ext uri="{FF2B5EF4-FFF2-40B4-BE49-F238E27FC236}">
                <a16:creationId xmlns:a16="http://schemas.microsoft.com/office/drawing/2014/main" id="{9F6B2CD0-A754-FB54-C759-0EE5EC79B3D0}"/>
              </a:ext>
            </a:extLst>
          </p:cNvPr>
          <p:cNvSpPr/>
          <p:nvPr/>
        </p:nvSpPr>
        <p:spPr>
          <a:xfrm rot="5400000">
            <a:off x="5356068" y="3934926"/>
            <a:ext cx="687723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24" name="Rectangle 723">
            <a:extLst>
              <a:ext uri="{FF2B5EF4-FFF2-40B4-BE49-F238E27FC236}">
                <a16:creationId xmlns:a16="http://schemas.microsoft.com/office/drawing/2014/main" id="{0E76E49F-48D5-DA85-C233-9EDC1DEF5494}"/>
              </a:ext>
            </a:extLst>
          </p:cNvPr>
          <p:cNvSpPr/>
          <p:nvPr/>
        </p:nvSpPr>
        <p:spPr>
          <a:xfrm rot="5400000">
            <a:off x="6161634" y="3930579"/>
            <a:ext cx="687723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0B90AD49-A485-2018-A399-188CEE43DEEF}"/>
              </a:ext>
            </a:extLst>
          </p:cNvPr>
          <p:cNvSpPr txBox="1"/>
          <p:nvPr/>
        </p:nvSpPr>
        <p:spPr>
          <a:xfrm>
            <a:off x="2386938" y="3698514"/>
            <a:ext cx="554960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Bomba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1AFEDF45-FF99-EA8B-BC4E-61550E274827}"/>
              </a:ext>
            </a:extLst>
          </p:cNvPr>
          <p:cNvSpPr/>
          <p:nvPr/>
        </p:nvSpPr>
        <p:spPr>
          <a:xfrm>
            <a:off x="1068464" y="1270461"/>
            <a:ext cx="915358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21EF895A-5338-A066-59FA-25793929880D}"/>
              </a:ext>
            </a:extLst>
          </p:cNvPr>
          <p:cNvSpPr txBox="1"/>
          <p:nvPr/>
        </p:nvSpPr>
        <p:spPr>
          <a:xfrm>
            <a:off x="1517918" y="1746245"/>
            <a:ext cx="440526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Alto</a:t>
            </a:r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C9A7363B-5F74-00FA-52F9-C94C5306EFD6}"/>
              </a:ext>
            </a:extLst>
          </p:cNvPr>
          <p:cNvGrpSpPr/>
          <p:nvPr/>
        </p:nvGrpSpPr>
        <p:grpSpPr>
          <a:xfrm rot="10800000">
            <a:off x="1685118" y="2862149"/>
            <a:ext cx="255435" cy="139456"/>
            <a:chOff x="7905601" y="3836071"/>
            <a:chExt cx="280978" cy="153402"/>
          </a:xfrm>
        </p:grpSpPr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6FA2B712-96E6-A59E-3D90-147B4DCACE8A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1" name="Rectangle: Rounded Corners 550">
              <a:extLst>
                <a:ext uri="{FF2B5EF4-FFF2-40B4-BE49-F238E27FC236}">
                  <a16:creationId xmlns:a16="http://schemas.microsoft.com/office/drawing/2014/main" id="{34DCBFE0-1253-4167-65AA-E58CF8C73DF9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52" name="Rectangle: Rounded Corners 551">
              <a:extLst>
                <a:ext uri="{FF2B5EF4-FFF2-40B4-BE49-F238E27FC236}">
                  <a16:creationId xmlns:a16="http://schemas.microsoft.com/office/drawing/2014/main" id="{593F6E8B-855B-C560-6556-18EBF4CF4D5C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6085FC3C-6D62-8CEC-C919-DCE2D2AA8D8D}"/>
              </a:ext>
            </a:extLst>
          </p:cNvPr>
          <p:cNvGrpSpPr/>
          <p:nvPr/>
        </p:nvGrpSpPr>
        <p:grpSpPr>
          <a:xfrm rot="10800000">
            <a:off x="1685118" y="1629390"/>
            <a:ext cx="255435" cy="139456"/>
            <a:chOff x="7905601" y="3836071"/>
            <a:chExt cx="280978" cy="153402"/>
          </a:xfrm>
        </p:grpSpPr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50FB0DC9-6305-FB1D-A2B5-843E8134BBDC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8" name="Rectangle: Rounded Corners 547">
              <a:extLst>
                <a:ext uri="{FF2B5EF4-FFF2-40B4-BE49-F238E27FC236}">
                  <a16:creationId xmlns:a16="http://schemas.microsoft.com/office/drawing/2014/main" id="{1359D52A-3612-95F2-737B-2AD32B58A890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49" name="Rectangle: Rounded Corners 548">
              <a:extLst>
                <a:ext uri="{FF2B5EF4-FFF2-40B4-BE49-F238E27FC236}">
                  <a16:creationId xmlns:a16="http://schemas.microsoft.com/office/drawing/2014/main" id="{D17EF8AA-BBFE-B506-B288-023D74B429AD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52" name="Rectangle 451">
            <a:extLst>
              <a:ext uri="{FF2B5EF4-FFF2-40B4-BE49-F238E27FC236}">
                <a16:creationId xmlns:a16="http://schemas.microsoft.com/office/drawing/2014/main" id="{8FBE89D1-D668-4B07-61E3-124823E38175}"/>
              </a:ext>
            </a:extLst>
          </p:cNvPr>
          <p:cNvSpPr/>
          <p:nvPr/>
        </p:nvSpPr>
        <p:spPr>
          <a:xfrm>
            <a:off x="3338736" y="1272887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AA9D205D-2EE1-0E04-5DAA-E091A21D1B8F}"/>
              </a:ext>
            </a:extLst>
          </p:cNvPr>
          <p:cNvSpPr/>
          <p:nvPr/>
        </p:nvSpPr>
        <p:spPr>
          <a:xfrm rot="5400000">
            <a:off x="2371987" y="3087656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AA1BEDC7-071C-508B-9944-C7E9DA528907}"/>
              </a:ext>
            </a:extLst>
          </p:cNvPr>
          <p:cNvGrpSpPr/>
          <p:nvPr/>
        </p:nvGrpSpPr>
        <p:grpSpPr>
          <a:xfrm>
            <a:off x="1892320" y="1527383"/>
            <a:ext cx="1542567" cy="1583275"/>
            <a:chOff x="2005551" y="1100970"/>
            <a:chExt cx="1696824" cy="1741603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F81320C5-ACA6-C3C7-B8F4-C61B3267BE00}"/>
                </a:ext>
              </a:extLst>
            </p:cNvPr>
            <p:cNvSpPr/>
            <p:nvPr/>
          </p:nvSpPr>
          <p:spPr>
            <a:xfrm>
              <a:off x="2005551" y="1100970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FC1B5A46-BA66-6817-6EF4-144A6320D1F1}"/>
                </a:ext>
              </a:extLst>
            </p:cNvPr>
            <p:cNvSpPr/>
            <p:nvPr/>
          </p:nvSpPr>
          <p:spPr>
            <a:xfrm>
              <a:off x="2005551" y="2522846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FFA74314-3B19-DF84-C990-8E0B5DE730EF}"/>
                </a:ext>
              </a:extLst>
            </p:cNvPr>
            <p:cNvSpPr/>
            <p:nvPr/>
          </p:nvSpPr>
          <p:spPr>
            <a:xfrm>
              <a:off x="2005551" y="1250621"/>
              <a:ext cx="1696824" cy="1442301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55" name="TextBox 454">
            <a:extLst>
              <a:ext uri="{FF2B5EF4-FFF2-40B4-BE49-F238E27FC236}">
                <a16:creationId xmlns:a16="http://schemas.microsoft.com/office/drawing/2014/main" id="{07EE9FF0-C308-38DD-38CE-350A702270A8}"/>
              </a:ext>
            </a:extLst>
          </p:cNvPr>
          <p:cNvSpPr txBox="1"/>
          <p:nvPr/>
        </p:nvSpPr>
        <p:spPr>
          <a:xfrm>
            <a:off x="2901252" y="1667649"/>
            <a:ext cx="522900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800" b="1"/>
            </a:lvl1pPr>
          </a:lstStyle>
          <a:p>
            <a:r>
              <a:rPr lang="pt-BR" sz="1400" dirty="0">
                <a:cs typeface="Aharoni" panose="02010803020104030203" pitchFamily="2" charset="-79"/>
              </a:rPr>
              <a:t>TQ 1</a:t>
            </a: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8D2D7245-97AC-E0A4-26F8-32AD975F9855}"/>
              </a:ext>
            </a:extLst>
          </p:cNvPr>
          <p:cNvSpPr/>
          <p:nvPr/>
        </p:nvSpPr>
        <p:spPr>
          <a:xfrm>
            <a:off x="2924680" y="3341072"/>
            <a:ext cx="2611621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87308B06-FCA8-BE31-5301-488B0D7DB947}"/>
              </a:ext>
            </a:extLst>
          </p:cNvPr>
          <p:cNvGrpSpPr/>
          <p:nvPr/>
        </p:nvGrpSpPr>
        <p:grpSpPr>
          <a:xfrm>
            <a:off x="4935995" y="3192749"/>
            <a:ext cx="241043" cy="246512"/>
            <a:chOff x="6173711" y="1257300"/>
            <a:chExt cx="320828" cy="328107"/>
          </a:xfrm>
        </p:grpSpPr>
        <p:grpSp>
          <p:nvGrpSpPr>
            <p:cNvPr id="537" name="Group 536">
              <a:extLst>
                <a:ext uri="{FF2B5EF4-FFF2-40B4-BE49-F238E27FC236}">
                  <a16:creationId xmlns:a16="http://schemas.microsoft.com/office/drawing/2014/main" id="{EE0D86D3-B56A-0594-A7F4-FF3D010E4CE5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D957811D-A2ED-004A-F7B5-CF5732C1C794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540" name="Group 539">
                <a:extLst>
                  <a:ext uri="{FF2B5EF4-FFF2-40B4-BE49-F238E27FC236}">
                    <a16:creationId xmlns:a16="http://schemas.microsoft.com/office/drawing/2014/main" id="{CAF5ECC9-B995-1930-E377-0FDDCF6AEFE4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541" name="Isosceles Triangle 540">
                  <a:extLst>
                    <a:ext uri="{FF2B5EF4-FFF2-40B4-BE49-F238E27FC236}">
                      <a16:creationId xmlns:a16="http://schemas.microsoft.com/office/drawing/2014/main" id="{ABA0F240-D90E-C094-1674-8213DD3FA5F2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42" name="Isosceles Triangle 541">
                  <a:extLst>
                    <a:ext uri="{FF2B5EF4-FFF2-40B4-BE49-F238E27FC236}">
                      <a16:creationId xmlns:a16="http://schemas.microsoft.com/office/drawing/2014/main" id="{1E4A3F02-ABA4-46DB-58E5-9CEFA9621CD5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43" name="Oval 542">
                  <a:extLst>
                    <a:ext uri="{FF2B5EF4-FFF2-40B4-BE49-F238E27FC236}">
                      <a16:creationId xmlns:a16="http://schemas.microsoft.com/office/drawing/2014/main" id="{C9B2F1E8-6EFB-24D4-ED4A-D7E2B6C6108F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AD29FF4A-CF6D-BA37-0BCC-2E1FBD95F025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072DCB1-7E4C-60B4-CC92-8AFA5C1575AF}"/>
              </a:ext>
            </a:extLst>
          </p:cNvPr>
          <p:cNvGrpSpPr/>
          <p:nvPr/>
        </p:nvGrpSpPr>
        <p:grpSpPr>
          <a:xfrm>
            <a:off x="2503022" y="3316005"/>
            <a:ext cx="450740" cy="356586"/>
            <a:chOff x="5338036" y="3981585"/>
            <a:chExt cx="495814" cy="392245"/>
          </a:xfr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392594DF-1B0F-8D4C-A306-CBE23AFD73A6}"/>
                </a:ext>
              </a:extLst>
            </p:cNvPr>
            <p:cNvSpPr/>
            <p:nvPr/>
          </p:nvSpPr>
          <p:spPr>
            <a:xfrm>
              <a:off x="5513022" y="3981585"/>
              <a:ext cx="320828" cy="1203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35" name="Isosceles Triangle 534">
              <a:extLst>
                <a:ext uri="{FF2B5EF4-FFF2-40B4-BE49-F238E27FC236}">
                  <a16:creationId xmlns:a16="http://schemas.microsoft.com/office/drawing/2014/main" id="{9927DA27-00D0-5005-FD1A-3BDB151B8C97}"/>
                </a:ext>
              </a:extLst>
            </p:cNvPr>
            <p:cNvSpPr/>
            <p:nvPr/>
          </p:nvSpPr>
          <p:spPr>
            <a:xfrm>
              <a:off x="5338037" y="4072109"/>
              <a:ext cx="349997" cy="30172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5B338928-FE03-2B7C-B535-56FE7E172228}"/>
                </a:ext>
              </a:extLst>
            </p:cNvPr>
            <p:cNvSpPr/>
            <p:nvPr/>
          </p:nvSpPr>
          <p:spPr>
            <a:xfrm>
              <a:off x="5338036" y="3981585"/>
              <a:ext cx="349998" cy="3465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</p:grpSp>
      <p:sp>
        <p:nvSpPr>
          <p:cNvPr id="459" name="Rectangle 458">
            <a:extLst>
              <a:ext uri="{FF2B5EF4-FFF2-40B4-BE49-F238E27FC236}">
                <a16:creationId xmlns:a16="http://schemas.microsoft.com/office/drawing/2014/main" id="{B50BC32F-2060-6460-B854-6191B1329C31}"/>
              </a:ext>
            </a:extLst>
          </p:cNvPr>
          <p:cNvSpPr/>
          <p:nvPr/>
        </p:nvSpPr>
        <p:spPr>
          <a:xfrm rot="5400000">
            <a:off x="3732739" y="2410480"/>
            <a:ext cx="1621612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313AB9FC-20C5-7A4D-23BF-453E8BCBD616}"/>
              </a:ext>
            </a:extLst>
          </p:cNvPr>
          <p:cNvGrpSpPr/>
          <p:nvPr/>
        </p:nvGrpSpPr>
        <p:grpSpPr>
          <a:xfrm rot="16200000">
            <a:off x="4366271" y="2766002"/>
            <a:ext cx="241043" cy="246512"/>
            <a:chOff x="6173711" y="1257300"/>
            <a:chExt cx="320828" cy="328107"/>
          </a:xfrm>
        </p:grpSpPr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C9F0698D-C50E-E16F-1A6B-EC9BE2425323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AEFDBA4B-D1C6-8CD0-8624-993D8D72E716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530" name="Group 529">
                <a:extLst>
                  <a:ext uri="{FF2B5EF4-FFF2-40B4-BE49-F238E27FC236}">
                    <a16:creationId xmlns:a16="http://schemas.microsoft.com/office/drawing/2014/main" id="{5B91235A-E77A-FE05-3F79-D6DCA3FADEAD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531" name="Isosceles Triangle 530">
                  <a:extLst>
                    <a:ext uri="{FF2B5EF4-FFF2-40B4-BE49-F238E27FC236}">
                      <a16:creationId xmlns:a16="http://schemas.microsoft.com/office/drawing/2014/main" id="{B5B30816-F3A2-97B7-7288-F87340F1DF42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32" name="Isosceles Triangle 531">
                  <a:extLst>
                    <a:ext uri="{FF2B5EF4-FFF2-40B4-BE49-F238E27FC236}">
                      <a16:creationId xmlns:a16="http://schemas.microsoft.com/office/drawing/2014/main" id="{3A5B3B28-3600-FEA3-754D-66E7C55627D4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33" name="Oval 532">
                  <a:extLst>
                    <a:ext uri="{FF2B5EF4-FFF2-40B4-BE49-F238E27FC236}">
                      <a16:creationId xmlns:a16="http://schemas.microsoft.com/office/drawing/2014/main" id="{D669B048-92F3-E8FF-6386-5BA00A2FA347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236528E1-CB4E-684E-7A64-130F3116093B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F8C0D786-10E1-6B0F-1E3F-220278B4C2FF}"/>
              </a:ext>
            </a:extLst>
          </p:cNvPr>
          <p:cNvGrpSpPr/>
          <p:nvPr/>
        </p:nvGrpSpPr>
        <p:grpSpPr>
          <a:xfrm>
            <a:off x="3731503" y="1244560"/>
            <a:ext cx="869591" cy="412662"/>
            <a:chOff x="9066035" y="5311930"/>
            <a:chExt cx="956550" cy="453928"/>
          </a:xfrm>
        </p:grpSpPr>
        <p:sp>
          <p:nvSpPr>
            <p:cNvPr id="514" name="Rectangle: Rounded Corners 513">
              <a:extLst>
                <a:ext uri="{FF2B5EF4-FFF2-40B4-BE49-F238E27FC236}">
                  <a16:creationId xmlns:a16="http://schemas.microsoft.com/office/drawing/2014/main" id="{90DA39AE-17A1-BA5D-A918-94BF06EC0985}"/>
                </a:ext>
              </a:extLst>
            </p:cNvPr>
            <p:cNvSpPr/>
            <p:nvPr/>
          </p:nvSpPr>
          <p:spPr>
            <a:xfrm>
              <a:off x="9066035" y="5326084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15" name="Rectangle: Rounded Corners 514">
              <a:extLst>
                <a:ext uri="{FF2B5EF4-FFF2-40B4-BE49-F238E27FC236}">
                  <a16:creationId xmlns:a16="http://schemas.microsoft.com/office/drawing/2014/main" id="{BB42BA08-43AB-8464-10CC-A86126BCCFA7}"/>
                </a:ext>
              </a:extLst>
            </p:cNvPr>
            <p:cNvSpPr/>
            <p:nvPr/>
          </p:nvSpPr>
          <p:spPr>
            <a:xfrm>
              <a:off x="9875774" y="5646929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0ECB9229-BB8E-682D-F617-25EA20E2AAF1}"/>
                </a:ext>
              </a:extLst>
            </p:cNvPr>
            <p:cNvGrpSpPr/>
            <p:nvPr/>
          </p:nvGrpSpPr>
          <p:grpSpPr>
            <a:xfrm rot="5400000">
              <a:off x="9338524" y="5139044"/>
              <a:ext cx="422637" cy="799700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524" name="Oval 523">
                <a:extLst>
                  <a:ext uri="{FF2B5EF4-FFF2-40B4-BE49-F238E27FC236}">
                    <a16:creationId xmlns:a16="http://schemas.microsoft.com/office/drawing/2014/main" id="{4EA804C5-A720-F554-C654-C5DFF8501D0F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5" name="Oval 524">
                <a:extLst>
                  <a:ext uri="{FF2B5EF4-FFF2-40B4-BE49-F238E27FC236}">
                    <a16:creationId xmlns:a16="http://schemas.microsoft.com/office/drawing/2014/main" id="{231B5BBF-CF54-BF2C-FD14-8BF49E672D10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CA6ED5DD-6885-F3E7-1CBB-E60CF30A55B5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17" name="Rectangle: Rounded Corners 516">
              <a:extLst>
                <a:ext uri="{FF2B5EF4-FFF2-40B4-BE49-F238E27FC236}">
                  <a16:creationId xmlns:a16="http://schemas.microsoft.com/office/drawing/2014/main" id="{B27FE0A3-837E-BF0B-0933-704D86BD6C0A}"/>
                </a:ext>
              </a:extLst>
            </p:cNvPr>
            <p:cNvSpPr/>
            <p:nvPr/>
          </p:nvSpPr>
          <p:spPr>
            <a:xfrm>
              <a:off x="9226026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18" name="Rectangle: Rounded Corners 517">
              <a:extLst>
                <a:ext uri="{FF2B5EF4-FFF2-40B4-BE49-F238E27FC236}">
                  <a16:creationId xmlns:a16="http://schemas.microsoft.com/office/drawing/2014/main" id="{28B726E3-8ECB-D538-DC56-1E75A55B6E02}"/>
                </a:ext>
              </a:extLst>
            </p:cNvPr>
            <p:cNvSpPr/>
            <p:nvPr/>
          </p:nvSpPr>
          <p:spPr>
            <a:xfrm>
              <a:off x="9426052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19" name="Rectangle: Rounded Corners 518">
              <a:extLst>
                <a:ext uri="{FF2B5EF4-FFF2-40B4-BE49-F238E27FC236}">
                  <a16:creationId xmlns:a16="http://schemas.microsoft.com/office/drawing/2014/main" id="{6CF99DFA-FB12-CADA-82EE-8BF2F8FA2E59}"/>
                </a:ext>
              </a:extLst>
            </p:cNvPr>
            <p:cNvSpPr/>
            <p:nvPr/>
          </p:nvSpPr>
          <p:spPr>
            <a:xfrm>
              <a:off x="9626078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0" name="Rectangle: Rounded Corners 519">
              <a:extLst>
                <a:ext uri="{FF2B5EF4-FFF2-40B4-BE49-F238E27FC236}">
                  <a16:creationId xmlns:a16="http://schemas.microsoft.com/office/drawing/2014/main" id="{EFC6F011-F41D-A9A2-E380-C225F5C7FD2D}"/>
                </a:ext>
              </a:extLst>
            </p:cNvPr>
            <p:cNvSpPr/>
            <p:nvPr/>
          </p:nvSpPr>
          <p:spPr>
            <a:xfrm>
              <a:off x="982610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1" name="Rectangle: Rounded Corners 520">
              <a:extLst>
                <a:ext uri="{FF2B5EF4-FFF2-40B4-BE49-F238E27FC236}">
                  <a16:creationId xmlns:a16="http://schemas.microsoft.com/office/drawing/2014/main" id="{8603DD15-3DAC-846F-8C62-811FC8024EEC}"/>
                </a:ext>
              </a:extLst>
            </p:cNvPr>
            <p:cNvSpPr/>
            <p:nvPr/>
          </p:nvSpPr>
          <p:spPr>
            <a:xfrm>
              <a:off x="9326039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2" name="Rectangle: Rounded Corners 521">
              <a:extLst>
                <a:ext uri="{FF2B5EF4-FFF2-40B4-BE49-F238E27FC236}">
                  <a16:creationId xmlns:a16="http://schemas.microsoft.com/office/drawing/2014/main" id="{1CD69E46-FD20-EDB6-7D02-15B58B317DAA}"/>
                </a:ext>
              </a:extLst>
            </p:cNvPr>
            <p:cNvSpPr/>
            <p:nvPr/>
          </p:nvSpPr>
          <p:spPr>
            <a:xfrm>
              <a:off x="9526065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3" name="Rectangle: Rounded Corners 522">
              <a:extLst>
                <a:ext uri="{FF2B5EF4-FFF2-40B4-BE49-F238E27FC236}">
                  <a16:creationId xmlns:a16="http://schemas.microsoft.com/office/drawing/2014/main" id="{66E09888-855B-8D77-BFDF-3B3D0145D285}"/>
                </a:ext>
              </a:extLst>
            </p:cNvPr>
            <p:cNvSpPr/>
            <p:nvPr/>
          </p:nvSpPr>
          <p:spPr>
            <a:xfrm>
              <a:off x="972609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462" name="Straight Arrow Connector 461">
            <a:extLst>
              <a:ext uri="{FF2B5EF4-FFF2-40B4-BE49-F238E27FC236}">
                <a16:creationId xmlns:a16="http://schemas.microsoft.com/office/drawing/2014/main" id="{6B2CD350-B926-7BDC-4E09-2FBB73B42687}"/>
              </a:ext>
            </a:extLst>
          </p:cNvPr>
          <p:cNvCxnSpPr>
            <a:cxnSpLocks/>
          </p:cNvCxnSpPr>
          <p:nvPr/>
        </p:nvCxnSpPr>
        <p:spPr>
          <a:xfrm>
            <a:off x="3049012" y="3519742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8F223F09-3EF5-7123-5197-D2CE6023492A}"/>
              </a:ext>
            </a:extLst>
          </p:cNvPr>
          <p:cNvCxnSpPr>
            <a:cxnSpLocks/>
          </p:cNvCxnSpPr>
          <p:nvPr/>
        </p:nvCxnSpPr>
        <p:spPr>
          <a:xfrm>
            <a:off x="4736608" y="3519742"/>
            <a:ext cx="21418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86DC6153-FFE1-6A1C-1509-7CDEE39B61A9}"/>
              </a:ext>
            </a:extLst>
          </p:cNvPr>
          <p:cNvCxnSpPr>
            <a:cxnSpLocks/>
          </p:cNvCxnSpPr>
          <p:nvPr/>
        </p:nvCxnSpPr>
        <p:spPr>
          <a:xfrm>
            <a:off x="2537659" y="3129489"/>
            <a:ext cx="0" cy="198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D9216900-1DB9-9399-9760-978AB50645D8}"/>
              </a:ext>
            </a:extLst>
          </p:cNvPr>
          <p:cNvCxnSpPr>
            <a:cxnSpLocks/>
          </p:cNvCxnSpPr>
          <p:nvPr/>
        </p:nvCxnSpPr>
        <p:spPr>
          <a:xfrm flipV="1">
            <a:off x="4673586" y="2181147"/>
            <a:ext cx="0" cy="25102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02485E40-828D-9428-5BC9-06A14C29C456}"/>
              </a:ext>
            </a:extLst>
          </p:cNvPr>
          <p:cNvCxnSpPr>
            <a:cxnSpLocks/>
          </p:cNvCxnSpPr>
          <p:nvPr/>
        </p:nvCxnSpPr>
        <p:spPr>
          <a:xfrm flipH="1">
            <a:off x="3423100" y="1404709"/>
            <a:ext cx="25782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TextBox 466">
            <a:extLst>
              <a:ext uri="{FF2B5EF4-FFF2-40B4-BE49-F238E27FC236}">
                <a16:creationId xmlns:a16="http://schemas.microsoft.com/office/drawing/2014/main" id="{7790E9CE-1BEE-3A12-0F19-0DC7C81DF3E1}"/>
              </a:ext>
            </a:extLst>
          </p:cNvPr>
          <p:cNvSpPr txBox="1"/>
          <p:nvPr/>
        </p:nvSpPr>
        <p:spPr>
          <a:xfrm>
            <a:off x="3825720" y="828992"/>
            <a:ext cx="691215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Resfriador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D0EF4767-38B6-014E-8D7A-BA98D66DBF72}"/>
              </a:ext>
            </a:extLst>
          </p:cNvPr>
          <p:cNvSpPr txBox="1"/>
          <p:nvPr/>
        </p:nvSpPr>
        <p:spPr>
          <a:xfrm>
            <a:off x="1475901" y="2529219"/>
            <a:ext cx="483462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Baixo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86D668A7-B844-1227-5661-BC14C68A8A56}"/>
              </a:ext>
            </a:extLst>
          </p:cNvPr>
          <p:cNvSpPr txBox="1"/>
          <p:nvPr/>
        </p:nvSpPr>
        <p:spPr>
          <a:xfrm>
            <a:off x="1181393" y="787535"/>
            <a:ext cx="686406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1.IN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6BB5968C-2B14-C6E5-78D0-0CA219C95CAF}"/>
              </a:ext>
            </a:extLst>
          </p:cNvPr>
          <p:cNvSpPr txBox="1"/>
          <p:nvPr/>
        </p:nvSpPr>
        <p:spPr>
          <a:xfrm>
            <a:off x="3714425" y="2783505"/>
            <a:ext cx="620269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1.RET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4C09FE53-B03F-E019-4E0E-AE9DC2797260}"/>
              </a:ext>
            </a:extLst>
          </p:cNvPr>
          <p:cNvSpPr txBox="1"/>
          <p:nvPr/>
        </p:nvSpPr>
        <p:spPr>
          <a:xfrm>
            <a:off x="4749276" y="2955605"/>
            <a:ext cx="644116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1.OUT</a:t>
            </a: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B2476CCA-E8D3-0F0E-24B6-D5AEF93CF34A}"/>
              </a:ext>
            </a:extLst>
          </p:cNvPr>
          <p:cNvSpPr txBox="1"/>
          <p:nvPr/>
        </p:nvSpPr>
        <p:spPr>
          <a:xfrm>
            <a:off x="1900947" y="1864170"/>
            <a:ext cx="74251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Nível Tanque</a:t>
            </a: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4A6B92CB-621B-1D7D-3469-1D9F6B723224}"/>
              </a:ext>
            </a:extLst>
          </p:cNvPr>
          <p:cNvSpPr txBox="1"/>
          <p:nvPr/>
        </p:nvSpPr>
        <p:spPr>
          <a:xfrm>
            <a:off x="1900947" y="2211508"/>
            <a:ext cx="644728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Volume (L)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B6490D80-2D7A-79D5-FA60-E1F6F42B466C}"/>
              </a:ext>
            </a:extLst>
          </p:cNvPr>
          <p:cNvSpPr txBox="1"/>
          <p:nvPr/>
        </p:nvSpPr>
        <p:spPr>
          <a:xfrm>
            <a:off x="1900947" y="2615408"/>
            <a:ext cx="74251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Temperatura</a:t>
            </a:r>
          </a:p>
        </p:txBody>
      </p: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D6492839-6738-93FB-DCC2-414849A16909}"/>
              </a:ext>
            </a:extLst>
          </p:cNvPr>
          <p:cNvCxnSpPr>
            <a:cxnSpLocks/>
          </p:cNvCxnSpPr>
          <p:nvPr/>
        </p:nvCxnSpPr>
        <p:spPr>
          <a:xfrm flipV="1">
            <a:off x="4676979" y="2998389"/>
            <a:ext cx="0" cy="18859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422942E7-BBD1-0781-A730-1BC9AA7BB075}"/>
              </a:ext>
            </a:extLst>
          </p:cNvPr>
          <p:cNvGrpSpPr/>
          <p:nvPr/>
        </p:nvGrpSpPr>
        <p:grpSpPr>
          <a:xfrm>
            <a:off x="4340058" y="3162423"/>
            <a:ext cx="406194" cy="265053"/>
            <a:chOff x="7863874" y="5666545"/>
            <a:chExt cx="446813" cy="291558"/>
          </a:xfrm>
        </p:grpSpPr>
        <p:sp>
          <p:nvSpPr>
            <p:cNvPr id="501" name="Arrow: Left-Right-Up 500">
              <a:extLst>
                <a:ext uri="{FF2B5EF4-FFF2-40B4-BE49-F238E27FC236}">
                  <a16:creationId xmlns:a16="http://schemas.microsoft.com/office/drawing/2014/main" id="{CD5F8353-D465-2B13-4CB4-E7F82A4EC119}"/>
                </a:ext>
              </a:extLst>
            </p:cNvPr>
            <p:cNvSpPr/>
            <p:nvPr/>
          </p:nvSpPr>
          <p:spPr>
            <a:xfrm>
              <a:off x="7876782" y="5685807"/>
              <a:ext cx="420994" cy="245156"/>
            </a:xfrm>
            <a:prstGeom prst="leftRightUpArrow">
              <a:avLst>
                <a:gd name="adj1" fmla="val 54480"/>
                <a:gd name="adj2" fmla="val 15921"/>
                <a:gd name="adj3" fmla="val 22760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2" name="Rectangle: Rounded Corners 501">
              <a:extLst>
                <a:ext uri="{FF2B5EF4-FFF2-40B4-BE49-F238E27FC236}">
                  <a16:creationId xmlns:a16="http://schemas.microsoft.com/office/drawing/2014/main" id="{702C2832-619A-5519-E9E3-F06B6907C117}"/>
                </a:ext>
              </a:extLst>
            </p:cNvPr>
            <p:cNvSpPr/>
            <p:nvPr/>
          </p:nvSpPr>
          <p:spPr>
            <a:xfrm rot="10800000">
              <a:off x="7863874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3" name="Rectangle: Rounded Corners 502">
              <a:extLst>
                <a:ext uri="{FF2B5EF4-FFF2-40B4-BE49-F238E27FC236}">
                  <a16:creationId xmlns:a16="http://schemas.microsoft.com/office/drawing/2014/main" id="{D5E898C6-7E07-BD80-E23B-FC61C06F23C7}"/>
                </a:ext>
              </a:extLst>
            </p:cNvPr>
            <p:cNvSpPr/>
            <p:nvPr/>
          </p:nvSpPr>
          <p:spPr>
            <a:xfrm rot="10800000">
              <a:off x="8235349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4" name="Rectangle: Rounded Corners 503">
              <a:extLst>
                <a:ext uri="{FF2B5EF4-FFF2-40B4-BE49-F238E27FC236}">
                  <a16:creationId xmlns:a16="http://schemas.microsoft.com/office/drawing/2014/main" id="{F4AF9442-E868-C3F6-7A0C-69EBC05A3734}"/>
                </a:ext>
              </a:extLst>
            </p:cNvPr>
            <p:cNvSpPr/>
            <p:nvPr/>
          </p:nvSpPr>
          <p:spPr>
            <a:xfrm rot="5400000">
              <a:off x="8044849" y="5634486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77" name="Rectangle: Rounded Corners 476">
            <a:extLst>
              <a:ext uri="{FF2B5EF4-FFF2-40B4-BE49-F238E27FC236}">
                <a16:creationId xmlns:a16="http://schemas.microsoft.com/office/drawing/2014/main" id="{4EE81B4F-DA49-EC49-8A43-F1B4A2220F42}"/>
              </a:ext>
            </a:extLst>
          </p:cNvPr>
          <p:cNvSpPr/>
          <p:nvPr/>
        </p:nvSpPr>
        <p:spPr>
          <a:xfrm rot="10800000">
            <a:off x="2941938" y="3302665"/>
            <a:ext cx="68489" cy="13945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00AD455D-A446-6812-1A86-6A20E23993E0}"/>
              </a:ext>
            </a:extLst>
          </p:cNvPr>
          <p:cNvGrpSpPr/>
          <p:nvPr/>
        </p:nvGrpSpPr>
        <p:grpSpPr>
          <a:xfrm>
            <a:off x="1982834" y="1245018"/>
            <a:ext cx="347462" cy="317546"/>
            <a:chOff x="9251197" y="4346938"/>
            <a:chExt cx="382208" cy="349301"/>
          </a:xfrm>
        </p:grpSpPr>
        <p:sp>
          <p:nvSpPr>
            <p:cNvPr id="498" name="Arrow: Bent 497">
              <a:extLst>
                <a:ext uri="{FF2B5EF4-FFF2-40B4-BE49-F238E27FC236}">
                  <a16:creationId xmlns:a16="http://schemas.microsoft.com/office/drawing/2014/main" id="{7309D82B-C6F6-4EDE-CB3A-BF18C83FAC50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99" name="Rectangle: Rounded Corners 498">
              <a:extLst>
                <a:ext uri="{FF2B5EF4-FFF2-40B4-BE49-F238E27FC236}">
                  <a16:creationId xmlns:a16="http://schemas.microsoft.com/office/drawing/2014/main" id="{5BF23A02-AEDE-FC21-E7DF-DFA416AF8E2D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0" name="Rectangle: Rounded Corners 499">
              <a:extLst>
                <a:ext uri="{FF2B5EF4-FFF2-40B4-BE49-F238E27FC236}">
                  <a16:creationId xmlns:a16="http://schemas.microsoft.com/office/drawing/2014/main" id="{7635A979-D5E5-9DFA-84C7-146E4D8CD872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80" name="Rectangle: Rounded Corners 479">
            <a:extLst>
              <a:ext uri="{FF2B5EF4-FFF2-40B4-BE49-F238E27FC236}">
                <a16:creationId xmlns:a16="http://schemas.microsoft.com/office/drawing/2014/main" id="{3BC07C01-0D35-6FAA-03B0-B4D37C3C05CB}"/>
              </a:ext>
            </a:extLst>
          </p:cNvPr>
          <p:cNvSpPr/>
          <p:nvPr/>
        </p:nvSpPr>
        <p:spPr>
          <a:xfrm rot="5400000">
            <a:off x="2624505" y="3052161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563AF6DA-FB03-DCA2-FAF1-0CBD1FA92BBE}"/>
              </a:ext>
            </a:extLst>
          </p:cNvPr>
          <p:cNvGrpSpPr/>
          <p:nvPr/>
        </p:nvGrpSpPr>
        <p:grpSpPr>
          <a:xfrm>
            <a:off x="1397490" y="1124257"/>
            <a:ext cx="241043" cy="246512"/>
            <a:chOff x="6173711" y="1257300"/>
            <a:chExt cx="320828" cy="328107"/>
          </a:xfrm>
        </p:grpSpPr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01C6B926-E550-4188-2EFD-56E9469741B3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992E3E75-6ABD-0F9F-F1A4-EBDAF64A9DA3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494" name="Group 493">
                <a:extLst>
                  <a:ext uri="{FF2B5EF4-FFF2-40B4-BE49-F238E27FC236}">
                    <a16:creationId xmlns:a16="http://schemas.microsoft.com/office/drawing/2014/main" id="{F5632D14-41AA-545C-A7FA-3220A2BB453C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495" name="Isosceles Triangle 494">
                  <a:extLst>
                    <a:ext uri="{FF2B5EF4-FFF2-40B4-BE49-F238E27FC236}">
                      <a16:creationId xmlns:a16="http://schemas.microsoft.com/office/drawing/2014/main" id="{32B7F82A-7514-7864-DA93-70F1144811FE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496" name="Isosceles Triangle 495">
                  <a:extLst>
                    <a:ext uri="{FF2B5EF4-FFF2-40B4-BE49-F238E27FC236}">
                      <a16:creationId xmlns:a16="http://schemas.microsoft.com/office/drawing/2014/main" id="{9CB7CE7A-C104-AA0F-F8EF-A70E90C7F5E0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497" name="Oval 496">
                  <a:extLst>
                    <a:ext uri="{FF2B5EF4-FFF2-40B4-BE49-F238E27FC236}">
                      <a16:creationId xmlns:a16="http://schemas.microsoft.com/office/drawing/2014/main" id="{CD4191EF-32D4-40CB-1C3F-FED7CC9B5486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6C1DA038-6AFD-4261-03E5-C0DA07EF8E51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91BC9823-33ED-0330-E197-BEFF449C5671}"/>
              </a:ext>
            </a:extLst>
          </p:cNvPr>
          <p:cNvCxnSpPr>
            <a:cxnSpLocks/>
          </p:cNvCxnSpPr>
          <p:nvPr/>
        </p:nvCxnSpPr>
        <p:spPr>
          <a:xfrm rot="16200000">
            <a:off x="1209923" y="1284525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4E21FC42-3EE4-B491-266F-BDBA9C381EE7}"/>
              </a:ext>
            </a:extLst>
          </p:cNvPr>
          <p:cNvCxnSpPr>
            <a:cxnSpLocks/>
          </p:cNvCxnSpPr>
          <p:nvPr/>
        </p:nvCxnSpPr>
        <p:spPr>
          <a:xfrm rot="16200000">
            <a:off x="1833378" y="1284525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69A2B864-EF7B-EF70-2CA0-A4651A4DA5CD}"/>
              </a:ext>
            </a:extLst>
          </p:cNvPr>
          <p:cNvGrpSpPr/>
          <p:nvPr/>
        </p:nvGrpSpPr>
        <p:grpSpPr>
          <a:xfrm flipH="1">
            <a:off x="3001130" y="1243097"/>
            <a:ext cx="347462" cy="317546"/>
            <a:chOff x="9251197" y="4346938"/>
            <a:chExt cx="382208" cy="349301"/>
          </a:xfrm>
        </p:grpSpPr>
        <p:sp>
          <p:nvSpPr>
            <p:cNvPr id="488" name="Arrow: Bent 487">
              <a:extLst>
                <a:ext uri="{FF2B5EF4-FFF2-40B4-BE49-F238E27FC236}">
                  <a16:creationId xmlns:a16="http://schemas.microsoft.com/office/drawing/2014/main" id="{EE72971F-A78F-369A-4A90-72D016B82CCD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89" name="Rectangle: Rounded Corners 488">
              <a:extLst>
                <a:ext uri="{FF2B5EF4-FFF2-40B4-BE49-F238E27FC236}">
                  <a16:creationId xmlns:a16="http://schemas.microsoft.com/office/drawing/2014/main" id="{BD724347-7442-BA31-DBF6-1CE989EAA18E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90" name="Rectangle: Rounded Corners 489">
              <a:extLst>
                <a:ext uri="{FF2B5EF4-FFF2-40B4-BE49-F238E27FC236}">
                  <a16:creationId xmlns:a16="http://schemas.microsoft.com/office/drawing/2014/main" id="{CC079D6B-366A-9D18-F9EA-CCEEE17B72E7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26A36942-A8D4-A65D-F2D2-81439704FFA1}"/>
              </a:ext>
            </a:extLst>
          </p:cNvPr>
          <p:cNvGrpSpPr/>
          <p:nvPr/>
        </p:nvGrpSpPr>
        <p:grpSpPr>
          <a:xfrm>
            <a:off x="263966" y="1046477"/>
            <a:ext cx="737034" cy="347346"/>
            <a:chOff x="2834175" y="4244525"/>
            <a:chExt cx="810737" cy="382081"/>
          </a:xfrm>
        </p:grpSpPr>
        <p:sp>
          <p:nvSpPr>
            <p:cNvPr id="486" name="TextBox 485">
              <a:extLst>
                <a:ext uri="{FF2B5EF4-FFF2-40B4-BE49-F238E27FC236}">
                  <a16:creationId xmlns:a16="http://schemas.microsoft.com/office/drawing/2014/main" id="{494E2685-1EDF-1AD1-0FD2-38649F837DCA}"/>
                </a:ext>
              </a:extLst>
            </p:cNvPr>
            <p:cNvSpPr txBox="1"/>
            <p:nvPr/>
          </p:nvSpPr>
          <p:spPr>
            <a:xfrm>
              <a:off x="2834175" y="4244525"/>
              <a:ext cx="804451" cy="236989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Produção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97256B43-8D96-CC62-477C-FFE8D1FC0085}"/>
                </a:ext>
              </a:extLst>
            </p:cNvPr>
            <p:cNvSpPr/>
            <p:nvPr/>
          </p:nvSpPr>
          <p:spPr>
            <a:xfrm>
              <a:off x="2840461" y="4441617"/>
              <a:ext cx="804451" cy="184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554" name="TextBox 553">
            <a:extLst>
              <a:ext uri="{FF2B5EF4-FFF2-40B4-BE49-F238E27FC236}">
                <a16:creationId xmlns:a16="http://schemas.microsoft.com/office/drawing/2014/main" id="{EAD3DAD2-EF15-4C51-1422-787C0F64D4CE}"/>
              </a:ext>
            </a:extLst>
          </p:cNvPr>
          <p:cNvSpPr txBox="1"/>
          <p:nvPr/>
        </p:nvSpPr>
        <p:spPr>
          <a:xfrm flipH="1">
            <a:off x="9250101" y="3698514"/>
            <a:ext cx="554960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Bomba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B108F49A-CB1E-3236-C16E-9A24B3D5C2F7}"/>
              </a:ext>
            </a:extLst>
          </p:cNvPr>
          <p:cNvSpPr/>
          <p:nvPr/>
        </p:nvSpPr>
        <p:spPr>
          <a:xfrm flipH="1">
            <a:off x="10208177" y="1270461"/>
            <a:ext cx="915358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35B04155-7AD7-FD04-75DA-CA0ADCBFA335}"/>
              </a:ext>
            </a:extLst>
          </p:cNvPr>
          <p:cNvSpPr txBox="1"/>
          <p:nvPr/>
        </p:nvSpPr>
        <p:spPr>
          <a:xfrm flipH="1">
            <a:off x="10233555" y="1746245"/>
            <a:ext cx="440526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Alto</a:t>
            </a:r>
          </a:p>
        </p:txBody>
      </p: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16447A10-B940-19D9-4133-A8F480890546}"/>
              </a:ext>
            </a:extLst>
          </p:cNvPr>
          <p:cNvGrpSpPr/>
          <p:nvPr/>
        </p:nvGrpSpPr>
        <p:grpSpPr>
          <a:xfrm rot="10800000" flipH="1">
            <a:off x="10251446" y="2862149"/>
            <a:ext cx="255435" cy="139456"/>
            <a:chOff x="7905601" y="3836071"/>
            <a:chExt cx="280978" cy="153402"/>
          </a:xfrm>
        </p:grpSpPr>
        <p:cxnSp>
          <p:nvCxnSpPr>
            <p:cNvPr id="657" name="Straight Connector 656">
              <a:extLst>
                <a:ext uri="{FF2B5EF4-FFF2-40B4-BE49-F238E27FC236}">
                  <a16:creationId xmlns:a16="http://schemas.microsoft.com/office/drawing/2014/main" id="{657A9128-F241-3836-F135-73FA9D88643C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8" name="Rectangle: Rounded Corners 657">
              <a:extLst>
                <a:ext uri="{FF2B5EF4-FFF2-40B4-BE49-F238E27FC236}">
                  <a16:creationId xmlns:a16="http://schemas.microsoft.com/office/drawing/2014/main" id="{C938B550-CE6D-3270-68A1-EFEBD0A1E17C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59" name="Rectangle: Rounded Corners 658">
              <a:extLst>
                <a:ext uri="{FF2B5EF4-FFF2-40B4-BE49-F238E27FC236}">
                  <a16:creationId xmlns:a16="http://schemas.microsoft.com/office/drawing/2014/main" id="{F46CCD71-74E0-F7F8-D8B0-2651F293C501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36CDF972-EC01-B61A-82C9-8DAB59A4CF7E}"/>
              </a:ext>
            </a:extLst>
          </p:cNvPr>
          <p:cNvGrpSpPr/>
          <p:nvPr/>
        </p:nvGrpSpPr>
        <p:grpSpPr>
          <a:xfrm rot="10800000" flipH="1">
            <a:off x="10251446" y="1629390"/>
            <a:ext cx="255435" cy="139456"/>
            <a:chOff x="7905601" y="3836071"/>
            <a:chExt cx="280978" cy="153402"/>
          </a:xfrm>
        </p:grpSpPr>
        <p:cxnSp>
          <p:nvCxnSpPr>
            <p:cNvPr id="654" name="Straight Connector 653">
              <a:extLst>
                <a:ext uri="{FF2B5EF4-FFF2-40B4-BE49-F238E27FC236}">
                  <a16:creationId xmlns:a16="http://schemas.microsoft.com/office/drawing/2014/main" id="{0CAFC323-23EA-3759-394C-DB5A8C333B7F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" name="Rectangle: Rounded Corners 654">
              <a:extLst>
                <a:ext uri="{FF2B5EF4-FFF2-40B4-BE49-F238E27FC236}">
                  <a16:creationId xmlns:a16="http://schemas.microsoft.com/office/drawing/2014/main" id="{E926FF0B-1DAE-CCFC-53B5-F38CF059DC73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56" name="Rectangle: Rounded Corners 655">
              <a:extLst>
                <a:ext uri="{FF2B5EF4-FFF2-40B4-BE49-F238E27FC236}">
                  <a16:creationId xmlns:a16="http://schemas.microsoft.com/office/drawing/2014/main" id="{57643777-464F-05C3-7A24-761293F1BB14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560" name="Rectangle 559">
            <a:extLst>
              <a:ext uri="{FF2B5EF4-FFF2-40B4-BE49-F238E27FC236}">
                <a16:creationId xmlns:a16="http://schemas.microsoft.com/office/drawing/2014/main" id="{934CFA1E-C64B-CAE1-F890-65627DFCD69E}"/>
              </a:ext>
            </a:extLst>
          </p:cNvPr>
          <p:cNvSpPr/>
          <p:nvPr/>
        </p:nvSpPr>
        <p:spPr>
          <a:xfrm flipH="1">
            <a:off x="8284897" y="1272887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6C06F9B1-4CF8-AC40-1838-367DC1A3A31A}"/>
              </a:ext>
            </a:extLst>
          </p:cNvPr>
          <p:cNvSpPr/>
          <p:nvPr/>
        </p:nvSpPr>
        <p:spPr>
          <a:xfrm rot="16200000" flipH="1">
            <a:off x="9251646" y="3087656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562" name="Group 561">
            <a:extLst>
              <a:ext uri="{FF2B5EF4-FFF2-40B4-BE49-F238E27FC236}">
                <a16:creationId xmlns:a16="http://schemas.microsoft.com/office/drawing/2014/main" id="{02E2296D-D713-500A-D3F4-5FC991F4DE73}"/>
              </a:ext>
            </a:extLst>
          </p:cNvPr>
          <p:cNvGrpSpPr/>
          <p:nvPr/>
        </p:nvGrpSpPr>
        <p:grpSpPr>
          <a:xfrm flipH="1">
            <a:off x="8757112" y="1527383"/>
            <a:ext cx="1542567" cy="1583275"/>
            <a:chOff x="2005551" y="1100970"/>
            <a:chExt cx="1696824" cy="1741603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651" name="Oval 650">
              <a:extLst>
                <a:ext uri="{FF2B5EF4-FFF2-40B4-BE49-F238E27FC236}">
                  <a16:creationId xmlns:a16="http://schemas.microsoft.com/office/drawing/2014/main" id="{EC713618-64D0-369B-629D-7C6F451B8F46}"/>
                </a:ext>
              </a:extLst>
            </p:cNvPr>
            <p:cNvSpPr/>
            <p:nvPr/>
          </p:nvSpPr>
          <p:spPr>
            <a:xfrm>
              <a:off x="2005551" y="1100970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52" name="Oval 651">
              <a:extLst>
                <a:ext uri="{FF2B5EF4-FFF2-40B4-BE49-F238E27FC236}">
                  <a16:creationId xmlns:a16="http://schemas.microsoft.com/office/drawing/2014/main" id="{F171AEFC-A2B3-65D4-F004-32A69DC43BA8}"/>
                </a:ext>
              </a:extLst>
            </p:cNvPr>
            <p:cNvSpPr/>
            <p:nvPr/>
          </p:nvSpPr>
          <p:spPr>
            <a:xfrm>
              <a:off x="2005551" y="2522846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653" name="Rectangle 652">
              <a:extLst>
                <a:ext uri="{FF2B5EF4-FFF2-40B4-BE49-F238E27FC236}">
                  <a16:creationId xmlns:a16="http://schemas.microsoft.com/office/drawing/2014/main" id="{6F0C9F2F-AC57-C1D5-C564-5B8754C9B226}"/>
                </a:ext>
              </a:extLst>
            </p:cNvPr>
            <p:cNvSpPr/>
            <p:nvPr/>
          </p:nvSpPr>
          <p:spPr>
            <a:xfrm>
              <a:off x="2005551" y="1250621"/>
              <a:ext cx="1696824" cy="1442301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563" name="TextBox 562">
            <a:extLst>
              <a:ext uri="{FF2B5EF4-FFF2-40B4-BE49-F238E27FC236}">
                <a16:creationId xmlns:a16="http://schemas.microsoft.com/office/drawing/2014/main" id="{0BFF75A1-B333-4633-FD95-C15A4DB4C58B}"/>
              </a:ext>
            </a:extLst>
          </p:cNvPr>
          <p:cNvSpPr txBox="1"/>
          <p:nvPr/>
        </p:nvSpPr>
        <p:spPr>
          <a:xfrm flipH="1">
            <a:off x="9242099" y="1291431"/>
            <a:ext cx="572593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Tanque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3D9BEADE-56A8-E1B6-7B36-A51B936A5F87}"/>
              </a:ext>
            </a:extLst>
          </p:cNvPr>
          <p:cNvSpPr/>
          <p:nvPr/>
        </p:nvSpPr>
        <p:spPr>
          <a:xfrm flipH="1">
            <a:off x="6655698" y="3341072"/>
            <a:ext cx="2611621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565" name="Group 564">
            <a:extLst>
              <a:ext uri="{FF2B5EF4-FFF2-40B4-BE49-F238E27FC236}">
                <a16:creationId xmlns:a16="http://schemas.microsoft.com/office/drawing/2014/main" id="{2EA47633-E284-ABDA-67FE-C5260F4F729B}"/>
              </a:ext>
            </a:extLst>
          </p:cNvPr>
          <p:cNvGrpSpPr/>
          <p:nvPr/>
        </p:nvGrpSpPr>
        <p:grpSpPr>
          <a:xfrm flipH="1">
            <a:off x="7014961" y="3192749"/>
            <a:ext cx="241043" cy="246512"/>
            <a:chOff x="6173711" y="1257300"/>
            <a:chExt cx="320828" cy="328107"/>
          </a:xfrm>
        </p:grpSpPr>
        <p:grpSp>
          <p:nvGrpSpPr>
            <p:cNvPr id="644" name="Group 643">
              <a:extLst>
                <a:ext uri="{FF2B5EF4-FFF2-40B4-BE49-F238E27FC236}">
                  <a16:creationId xmlns:a16="http://schemas.microsoft.com/office/drawing/2014/main" id="{9F4AD578-A9BE-D640-07AC-90DAB467D69E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646" name="Rectangle 645">
                <a:extLst>
                  <a:ext uri="{FF2B5EF4-FFF2-40B4-BE49-F238E27FC236}">
                    <a16:creationId xmlns:a16="http://schemas.microsoft.com/office/drawing/2014/main" id="{0C5B494F-EB8A-33BF-E126-7398964A0CCD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647" name="Group 646">
                <a:extLst>
                  <a:ext uri="{FF2B5EF4-FFF2-40B4-BE49-F238E27FC236}">
                    <a16:creationId xmlns:a16="http://schemas.microsoft.com/office/drawing/2014/main" id="{3E505FA4-F528-5AD5-2082-61BE01784D72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648" name="Isosceles Triangle 647">
                  <a:extLst>
                    <a:ext uri="{FF2B5EF4-FFF2-40B4-BE49-F238E27FC236}">
                      <a16:creationId xmlns:a16="http://schemas.microsoft.com/office/drawing/2014/main" id="{505C36A5-03F7-C066-9BFE-D96BF29BF53F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49" name="Isosceles Triangle 648">
                  <a:extLst>
                    <a:ext uri="{FF2B5EF4-FFF2-40B4-BE49-F238E27FC236}">
                      <a16:creationId xmlns:a16="http://schemas.microsoft.com/office/drawing/2014/main" id="{B245DAA3-7274-C161-29FD-0EB2AC970908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50" name="Oval 649">
                  <a:extLst>
                    <a:ext uri="{FF2B5EF4-FFF2-40B4-BE49-F238E27FC236}">
                      <a16:creationId xmlns:a16="http://schemas.microsoft.com/office/drawing/2014/main" id="{60DAAE23-CDD6-65E9-03E8-DC10BFD16D08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645" name="Rectangle 644">
              <a:extLst>
                <a:ext uri="{FF2B5EF4-FFF2-40B4-BE49-F238E27FC236}">
                  <a16:creationId xmlns:a16="http://schemas.microsoft.com/office/drawing/2014/main" id="{BCA3A5ED-2CDD-4EF2-8839-1EB5A91A51BA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B23CFCBB-C643-C6E2-E357-CC033593EF34}"/>
              </a:ext>
            </a:extLst>
          </p:cNvPr>
          <p:cNvGrpSpPr/>
          <p:nvPr/>
        </p:nvGrpSpPr>
        <p:grpSpPr>
          <a:xfrm flipH="1">
            <a:off x="9238237" y="3316005"/>
            <a:ext cx="450740" cy="356586"/>
            <a:chOff x="5338036" y="3981585"/>
            <a:chExt cx="495814" cy="392245"/>
          </a:xfr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641" name="Rectangle 640">
              <a:extLst>
                <a:ext uri="{FF2B5EF4-FFF2-40B4-BE49-F238E27FC236}">
                  <a16:creationId xmlns:a16="http://schemas.microsoft.com/office/drawing/2014/main" id="{8F394B09-981C-587B-0676-E8BBEE692A6A}"/>
                </a:ext>
              </a:extLst>
            </p:cNvPr>
            <p:cNvSpPr/>
            <p:nvPr/>
          </p:nvSpPr>
          <p:spPr>
            <a:xfrm>
              <a:off x="5513022" y="3981585"/>
              <a:ext cx="320828" cy="1203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42" name="Isosceles Triangle 641">
              <a:extLst>
                <a:ext uri="{FF2B5EF4-FFF2-40B4-BE49-F238E27FC236}">
                  <a16:creationId xmlns:a16="http://schemas.microsoft.com/office/drawing/2014/main" id="{4A05B075-F71D-0D64-D9C8-4B1EA4981C2F}"/>
                </a:ext>
              </a:extLst>
            </p:cNvPr>
            <p:cNvSpPr/>
            <p:nvPr/>
          </p:nvSpPr>
          <p:spPr>
            <a:xfrm>
              <a:off x="5338037" y="4072109"/>
              <a:ext cx="349997" cy="30172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43" name="Oval 642">
              <a:extLst>
                <a:ext uri="{FF2B5EF4-FFF2-40B4-BE49-F238E27FC236}">
                  <a16:creationId xmlns:a16="http://schemas.microsoft.com/office/drawing/2014/main" id="{1C7F8095-136E-2A31-1AC0-ACEE5C450A6A}"/>
                </a:ext>
              </a:extLst>
            </p:cNvPr>
            <p:cNvSpPr/>
            <p:nvPr/>
          </p:nvSpPr>
          <p:spPr>
            <a:xfrm>
              <a:off x="5338036" y="3981585"/>
              <a:ext cx="349998" cy="3465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</p:grpSp>
      <p:sp>
        <p:nvSpPr>
          <p:cNvPr id="567" name="Rectangle 566">
            <a:extLst>
              <a:ext uri="{FF2B5EF4-FFF2-40B4-BE49-F238E27FC236}">
                <a16:creationId xmlns:a16="http://schemas.microsoft.com/office/drawing/2014/main" id="{D335692A-5BAA-7DC2-C4C3-37383E561901}"/>
              </a:ext>
            </a:extLst>
          </p:cNvPr>
          <p:cNvSpPr/>
          <p:nvPr/>
        </p:nvSpPr>
        <p:spPr>
          <a:xfrm rot="16200000" flipH="1">
            <a:off x="6837648" y="2410480"/>
            <a:ext cx="1621612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63C12D64-7583-A8DB-DBF9-5D99FD1B1B8F}"/>
              </a:ext>
            </a:extLst>
          </p:cNvPr>
          <p:cNvGrpSpPr/>
          <p:nvPr/>
        </p:nvGrpSpPr>
        <p:grpSpPr>
          <a:xfrm rot="5400000" flipH="1">
            <a:off x="7584685" y="2766002"/>
            <a:ext cx="241043" cy="246512"/>
            <a:chOff x="6173711" y="1257300"/>
            <a:chExt cx="320828" cy="328107"/>
          </a:xfrm>
        </p:grpSpPr>
        <p:grpSp>
          <p:nvGrpSpPr>
            <p:cNvPr id="634" name="Group 633">
              <a:extLst>
                <a:ext uri="{FF2B5EF4-FFF2-40B4-BE49-F238E27FC236}">
                  <a16:creationId xmlns:a16="http://schemas.microsoft.com/office/drawing/2014/main" id="{94152C84-7E27-8E44-F35B-89EAB5BB704F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636" name="Rectangle 635">
                <a:extLst>
                  <a:ext uri="{FF2B5EF4-FFF2-40B4-BE49-F238E27FC236}">
                    <a16:creationId xmlns:a16="http://schemas.microsoft.com/office/drawing/2014/main" id="{19245C22-4FEC-0006-E36F-1A4E6BF672E0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637" name="Group 636">
                <a:extLst>
                  <a:ext uri="{FF2B5EF4-FFF2-40B4-BE49-F238E27FC236}">
                    <a16:creationId xmlns:a16="http://schemas.microsoft.com/office/drawing/2014/main" id="{39C34D1C-01F2-A591-7449-FE57E5832114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638" name="Isosceles Triangle 637">
                  <a:extLst>
                    <a:ext uri="{FF2B5EF4-FFF2-40B4-BE49-F238E27FC236}">
                      <a16:creationId xmlns:a16="http://schemas.microsoft.com/office/drawing/2014/main" id="{72175323-BCB1-316E-D53D-2E619BE077AD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39" name="Isosceles Triangle 638">
                  <a:extLst>
                    <a:ext uri="{FF2B5EF4-FFF2-40B4-BE49-F238E27FC236}">
                      <a16:creationId xmlns:a16="http://schemas.microsoft.com/office/drawing/2014/main" id="{2A74C2CD-4246-3105-632C-FD69583795EE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40" name="Oval 639">
                  <a:extLst>
                    <a:ext uri="{FF2B5EF4-FFF2-40B4-BE49-F238E27FC236}">
                      <a16:creationId xmlns:a16="http://schemas.microsoft.com/office/drawing/2014/main" id="{0999DFCF-C558-5CF7-4C1B-E1B34296888B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635" name="Rectangle 634">
              <a:extLst>
                <a:ext uri="{FF2B5EF4-FFF2-40B4-BE49-F238E27FC236}">
                  <a16:creationId xmlns:a16="http://schemas.microsoft.com/office/drawing/2014/main" id="{2CC32246-2F2F-CC8E-67F0-383A0847AD74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9C4AD78A-4039-5C81-92FB-1C393E73E607}"/>
              </a:ext>
            </a:extLst>
          </p:cNvPr>
          <p:cNvGrpSpPr/>
          <p:nvPr/>
        </p:nvGrpSpPr>
        <p:grpSpPr>
          <a:xfrm flipH="1">
            <a:off x="7590905" y="1244560"/>
            <a:ext cx="869591" cy="412662"/>
            <a:chOff x="9066035" y="5311930"/>
            <a:chExt cx="956550" cy="453928"/>
          </a:xfrm>
        </p:grpSpPr>
        <p:sp>
          <p:nvSpPr>
            <p:cNvPr id="621" name="Rectangle: Rounded Corners 620">
              <a:extLst>
                <a:ext uri="{FF2B5EF4-FFF2-40B4-BE49-F238E27FC236}">
                  <a16:creationId xmlns:a16="http://schemas.microsoft.com/office/drawing/2014/main" id="{DBD1CCFF-0AB5-2988-1BEB-DDB91789E45B}"/>
                </a:ext>
              </a:extLst>
            </p:cNvPr>
            <p:cNvSpPr/>
            <p:nvPr/>
          </p:nvSpPr>
          <p:spPr>
            <a:xfrm>
              <a:off x="9066035" y="5326084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2" name="Rectangle: Rounded Corners 621">
              <a:extLst>
                <a:ext uri="{FF2B5EF4-FFF2-40B4-BE49-F238E27FC236}">
                  <a16:creationId xmlns:a16="http://schemas.microsoft.com/office/drawing/2014/main" id="{53BD61AA-1F80-60E8-74FB-9BCFAB78BC04}"/>
                </a:ext>
              </a:extLst>
            </p:cNvPr>
            <p:cNvSpPr/>
            <p:nvPr/>
          </p:nvSpPr>
          <p:spPr>
            <a:xfrm>
              <a:off x="9875774" y="5646929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623" name="Group 622">
              <a:extLst>
                <a:ext uri="{FF2B5EF4-FFF2-40B4-BE49-F238E27FC236}">
                  <a16:creationId xmlns:a16="http://schemas.microsoft.com/office/drawing/2014/main" id="{89B20E98-CCBD-1F51-067B-D3CD1DB9183E}"/>
                </a:ext>
              </a:extLst>
            </p:cNvPr>
            <p:cNvGrpSpPr/>
            <p:nvPr/>
          </p:nvGrpSpPr>
          <p:grpSpPr>
            <a:xfrm rot="5400000">
              <a:off x="9338524" y="5139044"/>
              <a:ext cx="422637" cy="799700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631" name="Oval 630">
                <a:extLst>
                  <a:ext uri="{FF2B5EF4-FFF2-40B4-BE49-F238E27FC236}">
                    <a16:creationId xmlns:a16="http://schemas.microsoft.com/office/drawing/2014/main" id="{F5A10E9F-569E-08B4-B4D3-794055A241CC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32" name="Oval 631">
                <a:extLst>
                  <a:ext uri="{FF2B5EF4-FFF2-40B4-BE49-F238E27FC236}">
                    <a16:creationId xmlns:a16="http://schemas.microsoft.com/office/drawing/2014/main" id="{5E266EAF-EE3E-FAE5-76DC-4086BFAB4BED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633" name="Rectangle 632">
                <a:extLst>
                  <a:ext uri="{FF2B5EF4-FFF2-40B4-BE49-F238E27FC236}">
                    <a16:creationId xmlns:a16="http://schemas.microsoft.com/office/drawing/2014/main" id="{0E457882-3539-8E00-BBE2-3B700274EA66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624" name="Rectangle: Rounded Corners 623">
              <a:extLst>
                <a:ext uri="{FF2B5EF4-FFF2-40B4-BE49-F238E27FC236}">
                  <a16:creationId xmlns:a16="http://schemas.microsoft.com/office/drawing/2014/main" id="{AC5A65A9-5636-FF6D-802B-7E62A5BDC8D4}"/>
                </a:ext>
              </a:extLst>
            </p:cNvPr>
            <p:cNvSpPr/>
            <p:nvPr/>
          </p:nvSpPr>
          <p:spPr>
            <a:xfrm>
              <a:off x="9226026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5" name="Rectangle: Rounded Corners 624">
              <a:extLst>
                <a:ext uri="{FF2B5EF4-FFF2-40B4-BE49-F238E27FC236}">
                  <a16:creationId xmlns:a16="http://schemas.microsoft.com/office/drawing/2014/main" id="{072B7E7F-5B7C-2DCF-4C61-C0F84D3D8CDA}"/>
                </a:ext>
              </a:extLst>
            </p:cNvPr>
            <p:cNvSpPr/>
            <p:nvPr/>
          </p:nvSpPr>
          <p:spPr>
            <a:xfrm>
              <a:off x="9426052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6" name="Rectangle: Rounded Corners 625">
              <a:extLst>
                <a:ext uri="{FF2B5EF4-FFF2-40B4-BE49-F238E27FC236}">
                  <a16:creationId xmlns:a16="http://schemas.microsoft.com/office/drawing/2014/main" id="{1ECB3D8F-51E9-6A7E-7D85-069C105CFB3D}"/>
                </a:ext>
              </a:extLst>
            </p:cNvPr>
            <p:cNvSpPr/>
            <p:nvPr/>
          </p:nvSpPr>
          <p:spPr>
            <a:xfrm>
              <a:off x="9626078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7" name="Rectangle: Rounded Corners 626">
              <a:extLst>
                <a:ext uri="{FF2B5EF4-FFF2-40B4-BE49-F238E27FC236}">
                  <a16:creationId xmlns:a16="http://schemas.microsoft.com/office/drawing/2014/main" id="{8AF4BBF2-6499-F0CD-3BDB-70DD34C5CBE5}"/>
                </a:ext>
              </a:extLst>
            </p:cNvPr>
            <p:cNvSpPr/>
            <p:nvPr/>
          </p:nvSpPr>
          <p:spPr>
            <a:xfrm>
              <a:off x="982610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8" name="Rectangle: Rounded Corners 627">
              <a:extLst>
                <a:ext uri="{FF2B5EF4-FFF2-40B4-BE49-F238E27FC236}">
                  <a16:creationId xmlns:a16="http://schemas.microsoft.com/office/drawing/2014/main" id="{E0284685-A00D-757A-4D78-86911E55FE02}"/>
                </a:ext>
              </a:extLst>
            </p:cNvPr>
            <p:cNvSpPr/>
            <p:nvPr/>
          </p:nvSpPr>
          <p:spPr>
            <a:xfrm>
              <a:off x="9326039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9" name="Rectangle: Rounded Corners 628">
              <a:extLst>
                <a:ext uri="{FF2B5EF4-FFF2-40B4-BE49-F238E27FC236}">
                  <a16:creationId xmlns:a16="http://schemas.microsoft.com/office/drawing/2014/main" id="{FEC3FBE8-1EE7-AC93-611A-6D511A92758C}"/>
                </a:ext>
              </a:extLst>
            </p:cNvPr>
            <p:cNvSpPr/>
            <p:nvPr/>
          </p:nvSpPr>
          <p:spPr>
            <a:xfrm>
              <a:off x="9526065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30" name="Rectangle: Rounded Corners 629">
              <a:extLst>
                <a:ext uri="{FF2B5EF4-FFF2-40B4-BE49-F238E27FC236}">
                  <a16:creationId xmlns:a16="http://schemas.microsoft.com/office/drawing/2014/main" id="{2A6E195E-4125-ADB8-309C-1302117423F7}"/>
                </a:ext>
              </a:extLst>
            </p:cNvPr>
            <p:cNvSpPr/>
            <p:nvPr/>
          </p:nvSpPr>
          <p:spPr>
            <a:xfrm>
              <a:off x="972609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6C14770D-1C26-31BA-F916-4A53EA17C5B7}"/>
              </a:ext>
            </a:extLst>
          </p:cNvPr>
          <p:cNvCxnSpPr>
            <a:cxnSpLocks/>
          </p:cNvCxnSpPr>
          <p:nvPr/>
        </p:nvCxnSpPr>
        <p:spPr>
          <a:xfrm flipH="1">
            <a:off x="8829401" y="3519742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Arrow Connector 570">
            <a:extLst>
              <a:ext uri="{FF2B5EF4-FFF2-40B4-BE49-F238E27FC236}">
                <a16:creationId xmlns:a16="http://schemas.microsoft.com/office/drawing/2014/main" id="{876411EE-BE1E-A271-7862-E94CD1AEE2BF}"/>
              </a:ext>
            </a:extLst>
          </p:cNvPr>
          <p:cNvCxnSpPr>
            <a:cxnSpLocks/>
          </p:cNvCxnSpPr>
          <p:nvPr/>
        </p:nvCxnSpPr>
        <p:spPr>
          <a:xfrm flipH="1">
            <a:off x="7241207" y="3519742"/>
            <a:ext cx="21418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8031C245-420B-8487-1B3B-C35531A35424}"/>
              </a:ext>
            </a:extLst>
          </p:cNvPr>
          <p:cNvCxnSpPr>
            <a:cxnSpLocks/>
          </p:cNvCxnSpPr>
          <p:nvPr/>
        </p:nvCxnSpPr>
        <p:spPr>
          <a:xfrm flipH="1">
            <a:off x="9654340" y="3129489"/>
            <a:ext cx="0" cy="198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Arrow Connector 572">
            <a:extLst>
              <a:ext uri="{FF2B5EF4-FFF2-40B4-BE49-F238E27FC236}">
                <a16:creationId xmlns:a16="http://schemas.microsoft.com/office/drawing/2014/main" id="{D1F508BD-29E5-F807-5BAC-9BC15E911DD8}"/>
              </a:ext>
            </a:extLst>
          </p:cNvPr>
          <p:cNvCxnSpPr>
            <a:cxnSpLocks/>
          </p:cNvCxnSpPr>
          <p:nvPr/>
        </p:nvCxnSpPr>
        <p:spPr>
          <a:xfrm flipH="1" flipV="1">
            <a:off x="7518413" y="2181147"/>
            <a:ext cx="0" cy="25102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48402DCB-25E2-A4AE-EF5C-0DF907A7B0FC}"/>
              </a:ext>
            </a:extLst>
          </p:cNvPr>
          <p:cNvCxnSpPr>
            <a:cxnSpLocks/>
          </p:cNvCxnSpPr>
          <p:nvPr/>
        </p:nvCxnSpPr>
        <p:spPr>
          <a:xfrm>
            <a:off x="8511074" y="1404709"/>
            <a:ext cx="25782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5" name="TextBox 574">
            <a:extLst>
              <a:ext uri="{FF2B5EF4-FFF2-40B4-BE49-F238E27FC236}">
                <a16:creationId xmlns:a16="http://schemas.microsoft.com/office/drawing/2014/main" id="{5C771A73-218F-BFB0-356E-ABF668E2E5FB}"/>
              </a:ext>
            </a:extLst>
          </p:cNvPr>
          <p:cNvSpPr txBox="1"/>
          <p:nvPr/>
        </p:nvSpPr>
        <p:spPr>
          <a:xfrm flipH="1">
            <a:off x="7668840" y="1000379"/>
            <a:ext cx="691215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Resfriador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018BE8A2-6574-DE12-357C-DB8A48D7DE5A}"/>
              </a:ext>
            </a:extLst>
          </p:cNvPr>
          <p:cNvSpPr txBox="1"/>
          <p:nvPr/>
        </p:nvSpPr>
        <p:spPr>
          <a:xfrm flipH="1">
            <a:off x="10232636" y="2529219"/>
            <a:ext cx="483462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Baixo</a:t>
            </a:r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04E2A9D2-880D-BBE1-9C7A-7E53B5822D74}"/>
              </a:ext>
            </a:extLst>
          </p:cNvPr>
          <p:cNvSpPr txBox="1"/>
          <p:nvPr/>
        </p:nvSpPr>
        <p:spPr>
          <a:xfrm flipH="1">
            <a:off x="10324200" y="891232"/>
            <a:ext cx="686406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2.IN</a:t>
            </a:r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3A15A233-84F2-115B-6DD6-492D940EAABA}"/>
              </a:ext>
            </a:extLst>
          </p:cNvPr>
          <p:cNvSpPr txBox="1"/>
          <p:nvPr/>
        </p:nvSpPr>
        <p:spPr>
          <a:xfrm flipH="1">
            <a:off x="7866014" y="2783505"/>
            <a:ext cx="620269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2.RET</a:t>
            </a: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CD7D9078-89F8-D859-DCC8-35A487D9AF31}"/>
              </a:ext>
            </a:extLst>
          </p:cNvPr>
          <p:cNvSpPr txBox="1"/>
          <p:nvPr/>
        </p:nvSpPr>
        <p:spPr>
          <a:xfrm flipH="1">
            <a:off x="6807315" y="2955605"/>
            <a:ext cx="644116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2.OUT</a:t>
            </a:r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CDFDE1F0-C6E3-BC3E-A6A8-FDAB65E847B3}"/>
              </a:ext>
            </a:extLst>
          </p:cNvPr>
          <p:cNvSpPr/>
          <p:nvPr/>
        </p:nvSpPr>
        <p:spPr>
          <a:xfrm flipH="1">
            <a:off x="9734001" y="3384624"/>
            <a:ext cx="175072" cy="1681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13D7C06A-D842-7CCF-41C6-1D4EBDFCC0C9}"/>
              </a:ext>
            </a:extLst>
          </p:cNvPr>
          <p:cNvCxnSpPr>
            <a:cxnSpLocks/>
          </p:cNvCxnSpPr>
          <p:nvPr/>
        </p:nvCxnSpPr>
        <p:spPr>
          <a:xfrm flipH="1" flipV="1">
            <a:off x="7515020" y="2998389"/>
            <a:ext cx="0" cy="18859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578ED59A-AED1-3D20-BFA0-E722495A33A4}"/>
              </a:ext>
            </a:extLst>
          </p:cNvPr>
          <p:cNvGrpSpPr/>
          <p:nvPr/>
        </p:nvGrpSpPr>
        <p:grpSpPr>
          <a:xfrm flipH="1">
            <a:off x="7445747" y="3162423"/>
            <a:ext cx="406194" cy="265053"/>
            <a:chOff x="7863874" y="5666545"/>
            <a:chExt cx="446813" cy="291558"/>
          </a:xfrm>
        </p:grpSpPr>
        <p:sp>
          <p:nvSpPr>
            <p:cNvPr id="608" name="Arrow: Left-Right-Up 607">
              <a:extLst>
                <a:ext uri="{FF2B5EF4-FFF2-40B4-BE49-F238E27FC236}">
                  <a16:creationId xmlns:a16="http://schemas.microsoft.com/office/drawing/2014/main" id="{DB05EF57-9127-9D54-E72C-0A92F18EF4CC}"/>
                </a:ext>
              </a:extLst>
            </p:cNvPr>
            <p:cNvSpPr/>
            <p:nvPr/>
          </p:nvSpPr>
          <p:spPr>
            <a:xfrm>
              <a:off x="7876782" y="5685807"/>
              <a:ext cx="420994" cy="245156"/>
            </a:xfrm>
            <a:prstGeom prst="leftRightUpArrow">
              <a:avLst>
                <a:gd name="adj1" fmla="val 54480"/>
                <a:gd name="adj2" fmla="val 15921"/>
                <a:gd name="adj3" fmla="val 22760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09" name="Rectangle: Rounded Corners 608">
              <a:extLst>
                <a:ext uri="{FF2B5EF4-FFF2-40B4-BE49-F238E27FC236}">
                  <a16:creationId xmlns:a16="http://schemas.microsoft.com/office/drawing/2014/main" id="{6B4AD0A0-87E4-9968-C03A-27EF33E19718}"/>
                </a:ext>
              </a:extLst>
            </p:cNvPr>
            <p:cNvSpPr/>
            <p:nvPr/>
          </p:nvSpPr>
          <p:spPr>
            <a:xfrm rot="10800000">
              <a:off x="7863874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10" name="Rectangle: Rounded Corners 609">
              <a:extLst>
                <a:ext uri="{FF2B5EF4-FFF2-40B4-BE49-F238E27FC236}">
                  <a16:creationId xmlns:a16="http://schemas.microsoft.com/office/drawing/2014/main" id="{39EF1BF4-9CCA-27A0-F7AD-720BE8FBA3EB}"/>
                </a:ext>
              </a:extLst>
            </p:cNvPr>
            <p:cNvSpPr/>
            <p:nvPr/>
          </p:nvSpPr>
          <p:spPr>
            <a:xfrm rot="10800000">
              <a:off x="8235349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11" name="Rectangle: Rounded Corners 610">
              <a:extLst>
                <a:ext uri="{FF2B5EF4-FFF2-40B4-BE49-F238E27FC236}">
                  <a16:creationId xmlns:a16="http://schemas.microsoft.com/office/drawing/2014/main" id="{19640961-8030-5A5C-7135-9EB957CDF4D7}"/>
                </a:ext>
              </a:extLst>
            </p:cNvPr>
            <p:cNvSpPr/>
            <p:nvPr/>
          </p:nvSpPr>
          <p:spPr>
            <a:xfrm rot="5400000">
              <a:off x="8044849" y="5634486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584" name="Rectangle: Rounded Corners 583">
            <a:extLst>
              <a:ext uri="{FF2B5EF4-FFF2-40B4-BE49-F238E27FC236}">
                <a16:creationId xmlns:a16="http://schemas.microsoft.com/office/drawing/2014/main" id="{5BE5D64D-4A91-5493-AECC-96D5B2E21645}"/>
              </a:ext>
            </a:extLst>
          </p:cNvPr>
          <p:cNvSpPr/>
          <p:nvPr/>
        </p:nvSpPr>
        <p:spPr>
          <a:xfrm rot="10800000" flipH="1">
            <a:off x="9181572" y="3302665"/>
            <a:ext cx="68489" cy="13945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C7075728-538B-0CB2-DB46-E759C0074C90}"/>
              </a:ext>
            </a:extLst>
          </p:cNvPr>
          <p:cNvSpPr/>
          <p:nvPr/>
        </p:nvSpPr>
        <p:spPr>
          <a:xfrm flipH="1">
            <a:off x="7810636" y="1366806"/>
            <a:ext cx="412810" cy="1681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586" name="Group 585">
            <a:extLst>
              <a:ext uri="{FF2B5EF4-FFF2-40B4-BE49-F238E27FC236}">
                <a16:creationId xmlns:a16="http://schemas.microsoft.com/office/drawing/2014/main" id="{A6C20B33-0E43-7395-027F-71E6A1360D30}"/>
              </a:ext>
            </a:extLst>
          </p:cNvPr>
          <p:cNvGrpSpPr/>
          <p:nvPr/>
        </p:nvGrpSpPr>
        <p:grpSpPr>
          <a:xfrm flipH="1">
            <a:off x="9861703" y="1245018"/>
            <a:ext cx="347462" cy="317546"/>
            <a:chOff x="9251197" y="4346938"/>
            <a:chExt cx="382208" cy="349301"/>
          </a:xfrm>
        </p:grpSpPr>
        <p:sp>
          <p:nvSpPr>
            <p:cNvPr id="605" name="Arrow: Bent 604">
              <a:extLst>
                <a:ext uri="{FF2B5EF4-FFF2-40B4-BE49-F238E27FC236}">
                  <a16:creationId xmlns:a16="http://schemas.microsoft.com/office/drawing/2014/main" id="{0FC9E532-8B22-3FD7-96BE-AE7887F54510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06" name="Rectangle: Rounded Corners 605">
              <a:extLst>
                <a:ext uri="{FF2B5EF4-FFF2-40B4-BE49-F238E27FC236}">
                  <a16:creationId xmlns:a16="http://schemas.microsoft.com/office/drawing/2014/main" id="{59A983A7-1F72-7999-6269-D9E0C0FDB774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07" name="Rectangle: Rounded Corners 606">
              <a:extLst>
                <a:ext uri="{FF2B5EF4-FFF2-40B4-BE49-F238E27FC236}">
                  <a16:creationId xmlns:a16="http://schemas.microsoft.com/office/drawing/2014/main" id="{1089103E-07EF-0AA2-2D7F-B534C9CB3A20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587" name="Rectangle: Rounded Corners 586">
            <a:extLst>
              <a:ext uri="{FF2B5EF4-FFF2-40B4-BE49-F238E27FC236}">
                <a16:creationId xmlns:a16="http://schemas.microsoft.com/office/drawing/2014/main" id="{8F16C52A-9FB6-EA63-E59B-59139AC67868}"/>
              </a:ext>
            </a:extLst>
          </p:cNvPr>
          <p:cNvSpPr/>
          <p:nvPr/>
        </p:nvSpPr>
        <p:spPr>
          <a:xfrm rot="16200000" flipH="1">
            <a:off x="9499005" y="3052161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588" name="Group 587">
            <a:extLst>
              <a:ext uri="{FF2B5EF4-FFF2-40B4-BE49-F238E27FC236}">
                <a16:creationId xmlns:a16="http://schemas.microsoft.com/office/drawing/2014/main" id="{6FA2A775-D5C8-035D-DBAB-0A2524E6CEC0}"/>
              </a:ext>
            </a:extLst>
          </p:cNvPr>
          <p:cNvGrpSpPr/>
          <p:nvPr/>
        </p:nvGrpSpPr>
        <p:grpSpPr>
          <a:xfrm flipH="1">
            <a:off x="10553466" y="1124257"/>
            <a:ext cx="241043" cy="246512"/>
            <a:chOff x="6173711" y="1257300"/>
            <a:chExt cx="320828" cy="328107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F9DBEA5E-3464-BE87-FF16-739F287CA7DA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600" name="Rectangle 599">
                <a:extLst>
                  <a:ext uri="{FF2B5EF4-FFF2-40B4-BE49-F238E27FC236}">
                    <a16:creationId xmlns:a16="http://schemas.microsoft.com/office/drawing/2014/main" id="{A30FE1DC-FDAD-59C9-F3DA-4E0084614202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601" name="Group 600">
                <a:extLst>
                  <a:ext uri="{FF2B5EF4-FFF2-40B4-BE49-F238E27FC236}">
                    <a16:creationId xmlns:a16="http://schemas.microsoft.com/office/drawing/2014/main" id="{EBEAE0BA-6BC1-3E03-DACA-B8E957D8B5B8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602" name="Isosceles Triangle 601">
                  <a:extLst>
                    <a:ext uri="{FF2B5EF4-FFF2-40B4-BE49-F238E27FC236}">
                      <a16:creationId xmlns:a16="http://schemas.microsoft.com/office/drawing/2014/main" id="{41FF11AC-28A0-48EF-AF9D-62B2C57098B7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03" name="Isosceles Triangle 602">
                  <a:extLst>
                    <a:ext uri="{FF2B5EF4-FFF2-40B4-BE49-F238E27FC236}">
                      <a16:creationId xmlns:a16="http://schemas.microsoft.com/office/drawing/2014/main" id="{8CC91474-A96F-AE58-2259-86AA5EBE3A68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04" name="Oval 603">
                  <a:extLst>
                    <a:ext uri="{FF2B5EF4-FFF2-40B4-BE49-F238E27FC236}">
                      <a16:creationId xmlns:a16="http://schemas.microsoft.com/office/drawing/2014/main" id="{E53D7DBF-0904-4E39-5980-83F4CEA24BD6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599" name="Rectangle 598">
              <a:extLst>
                <a:ext uri="{FF2B5EF4-FFF2-40B4-BE49-F238E27FC236}">
                  <a16:creationId xmlns:a16="http://schemas.microsoft.com/office/drawing/2014/main" id="{B7B10F94-E09F-EC06-8702-5285B7805DE8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589" name="Straight Arrow Connector 588">
            <a:extLst>
              <a:ext uri="{FF2B5EF4-FFF2-40B4-BE49-F238E27FC236}">
                <a16:creationId xmlns:a16="http://schemas.microsoft.com/office/drawing/2014/main" id="{E3E0CF6B-0C08-C4AE-7CB8-0229E59F1A6E}"/>
              </a:ext>
            </a:extLst>
          </p:cNvPr>
          <p:cNvCxnSpPr>
            <a:cxnSpLocks/>
          </p:cNvCxnSpPr>
          <p:nvPr/>
        </p:nvCxnSpPr>
        <p:spPr>
          <a:xfrm rot="5400000" flipH="1">
            <a:off x="10982076" y="1284525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C68A529C-346F-6572-1A03-ED0771455C14}"/>
              </a:ext>
            </a:extLst>
          </p:cNvPr>
          <p:cNvCxnSpPr>
            <a:cxnSpLocks/>
          </p:cNvCxnSpPr>
          <p:nvPr/>
        </p:nvCxnSpPr>
        <p:spPr>
          <a:xfrm rot="5400000" flipH="1">
            <a:off x="10358621" y="1284525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8E64AD18-B36D-66C9-1F18-1F4A1D261429}"/>
              </a:ext>
            </a:extLst>
          </p:cNvPr>
          <p:cNvGrpSpPr/>
          <p:nvPr/>
        </p:nvGrpSpPr>
        <p:grpSpPr>
          <a:xfrm>
            <a:off x="8843407" y="1243097"/>
            <a:ext cx="347462" cy="317546"/>
            <a:chOff x="9251197" y="4346938"/>
            <a:chExt cx="382208" cy="349301"/>
          </a:xfrm>
        </p:grpSpPr>
        <p:sp>
          <p:nvSpPr>
            <p:cNvPr id="595" name="Arrow: Bent 594">
              <a:extLst>
                <a:ext uri="{FF2B5EF4-FFF2-40B4-BE49-F238E27FC236}">
                  <a16:creationId xmlns:a16="http://schemas.microsoft.com/office/drawing/2014/main" id="{93C98B7F-4833-91EA-30E8-6B9F233E8E5B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96" name="Rectangle: Rounded Corners 595">
              <a:extLst>
                <a:ext uri="{FF2B5EF4-FFF2-40B4-BE49-F238E27FC236}">
                  <a16:creationId xmlns:a16="http://schemas.microsoft.com/office/drawing/2014/main" id="{679306A0-BB64-8A48-674B-3BE1266AA95D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97" name="Rectangle: Rounded Corners 596">
              <a:extLst>
                <a:ext uri="{FF2B5EF4-FFF2-40B4-BE49-F238E27FC236}">
                  <a16:creationId xmlns:a16="http://schemas.microsoft.com/office/drawing/2014/main" id="{66FA1B92-DE5A-D331-D502-40F5221E2CA0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042C3D03-3348-E101-B066-D70FBF773579}"/>
              </a:ext>
            </a:extLst>
          </p:cNvPr>
          <p:cNvGrpSpPr/>
          <p:nvPr/>
        </p:nvGrpSpPr>
        <p:grpSpPr>
          <a:xfrm flipH="1">
            <a:off x="11190999" y="1046477"/>
            <a:ext cx="737034" cy="347346"/>
            <a:chOff x="2834175" y="4244525"/>
            <a:chExt cx="810737" cy="382081"/>
          </a:xfrm>
        </p:grpSpPr>
        <p:sp>
          <p:nvSpPr>
            <p:cNvPr id="593" name="TextBox 592">
              <a:extLst>
                <a:ext uri="{FF2B5EF4-FFF2-40B4-BE49-F238E27FC236}">
                  <a16:creationId xmlns:a16="http://schemas.microsoft.com/office/drawing/2014/main" id="{D1ECBCFB-E83B-4819-C4CA-8B28F7507DF9}"/>
                </a:ext>
              </a:extLst>
            </p:cNvPr>
            <p:cNvSpPr txBox="1"/>
            <p:nvPr/>
          </p:nvSpPr>
          <p:spPr>
            <a:xfrm>
              <a:off x="2834175" y="4244525"/>
              <a:ext cx="804451" cy="236989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Produção</a:t>
              </a:r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AA2FD631-E69B-8351-B5FB-783AD1B5EC2C}"/>
                </a:ext>
              </a:extLst>
            </p:cNvPr>
            <p:cNvSpPr/>
            <p:nvPr/>
          </p:nvSpPr>
          <p:spPr>
            <a:xfrm>
              <a:off x="2840461" y="4441617"/>
              <a:ext cx="804451" cy="184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22103E9-C562-AAA8-93A6-7DD9FE10DDB4}"/>
              </a:ext>
            </a:extLst>
          </p:cNvPr>
          <p:cNvGrpSpPr/>
          <p:nvPr/>
        </p:nvGrpSpPr>
        <p:grpSpPr>
          <a:xfrm>
            <a:off x="8851633" y="1720065"/>
            <a:ext cx="854721" cy="1134336"/>
            <a:chOff x="1681388" y="5155653"/>
            <a:chExt cx="940193" cy="124777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2AEB79B-AB51-BC17-FA17-C3C04398835D}"/>
                </a:ext>
              </a:extLst>
            </p:cNvPr>
            <p:cNvGrpSpPr/>
            <p:nvPr/>
          </p:nvGrpSpPr>
          <p:grpSpPr>
            <a:xfrm>
              <a:off x="1681388" y="5155653"/>
              <a:ext cx="924325" cy="376960"/>
              <a:chOff x="1984319" y="926553"/>
              <a:chExt cx="924325" cy="37696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1B9AAA-70DC-D8D3-0988-7E06A56D060C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924325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Nível Tanque %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F0D0019-B0B0-767F-F7A5-A977F71CF4E0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9AD9E73-3040-361D-C06A-6358FC7BDA54}"/>
                </a:ext>
              </a:extLst>
            </p:cNvPr>
            <p:cNvGrpSpPr/>
            <p:nvPr/>
          </p:nvGrpSpPr>
          <p:grpSpPr>
            <a:xfrm>
              <a:off x="1681388" y="5589573"/>
              <a:ext cx="902486" cy="376960"/>
              <a:chOff x="1984319" y="926553"/>
              <a:chExt cx="902486" cy="37696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AA286F-E7D5-6404-7510-B0D8949DB5D4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883768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Quant. Litros L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5F91E41-5A10-D23D-CDF8-B974BC7F0CCA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9EB5D9C-0018-5148-44F3-612A553CA241}"/>
                </a:ext>
              </a:extLst>
            </p:cNvPr>
            <p:cNvGrpSpPr/>
            <p:nvPr/>
          </p:nvGrpSpPr>
          <p:grpSpPr>
            <a:xfrm>
              <a:off x="1681388" y="6023492"/>
              <a:ext cx="940193" cy="379931"/>
              <a:chOff x="1984319" y="926553"/>
              <a:chExt cx="940193" cy="37993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85F184-FEBF-95A3-2609-863D754E6CE0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940193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Temperatura C°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E74A45F-410A-309B-C31E-71223C5A810E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79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5A90D3F-E5B3-B680-2AA3-0411BC1B0034}"/>
              </a:ext>
            </a:extLst>
          </p:cNvPr>
          <p:cNvSpPr txBox="1"/>
          <p:nvPr/>
        </p:nvSpPr>
        <p:spPr>
          <a:xfrm>
            <a:off x="5822596" y="6461661"/>
            <a:ext cx="554960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Bomba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4F03A7-ED6E-879D-7D99-DBDB1C52FFF8}"/>
              </a:ext>
            </a:extLst>
          </p:cNvPr>
          <p:cNvSpPr txBox="1"/>
          <p:nvPr/>
        </p:nvSpPr>
        <p:spPr>
          <a:xfrm>
            <a:off x="4953576" y="4509392"/>
            <a:ext cx="440526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Alto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030E4ED-0E3F-D7C8-FE12-D899E0B6C20D}"/>
              </a:ext>
            </a:extLst>
          </p:cNvPr>
          <p:cNvGrpSpPr/>
          <p:nvPr/>
        </p:nvGrpSpPr>
        <p:grpSpPr>
          <a:xfrm rot="10800000">
            <a:off x="5120776" y="5625296"/>
            <a:ext cx="255435" cy="139456"/>
            <a:chOff x="7905601" y="3836071"/>
            <a:chExt cx="280978" cy="153402"/>
          </a:xfrm>
        </p:grpSpPr>
        <p:cxnSp>
          <p:nvCxnSpPr>
            <p:cNvPr id="721" name="Straight Connector 720">
              <a:extLst>
                <a:ext uri="{FF2B5EF4-FFF2-40B4-BE49-F238E27FC236}">
                  <a16:creationId xmlns:a16="http://schemas.microsoft.com/office/drawing/2014/main" id="{8B20CC41-C4B0-CC35-B449-8A557DE8B45F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2" name="Rectangle: Rounded Corners 721">
              <a:extLst>
                <a:ext uri="{FF2B5EF4-FFF2-40B4-BE49-F238E27FC236}">
                  <a16:creationId xmlns:a16="http://schemas.microsoft.com/office/drawing/2014/main" id="{FCB8E64F-018F-3B04-EEB6-9034FBC3DE65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3" name="Rectangle: Rounded Corners 722">
              <a:extLst>
                <a:ext uri="{FF2B5EF4-FFF2-40B4-BE49-F238E27FC236}">
                  <a16:creationId xmlns:a16="http://schemas.microsoft.com/office/drawing/2014/main" id="{D77E5083-45A3-B53F-6571-E138CAE4035C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D94B9D-9FD6-FEC8-36C3-8EBA4E260FA0}"/>
              </a:ext>
            </a:extLst>
          </p:cNvPr>
          <p:cNvGrpSpPr/>
          <p:nvPr/>
        </p:nvGrpSpPr>
        <p:grpSpPr>
          <a:xfrm rot="10800000">
            <a:off x="5120776" y="4392537"/>
            <a:ext cx="255435" cy="139456"/>
            <a:chOff x="7905601" y="3836071"/>
            <a:chExt cx="280978" cy="153402"/>
          </a:xfrm>
        </p:grpSpPr>
        <p:cxnSp>
          <p:nvCxnSpPr>
            <p:cNvPr id="718" name="Straight Connector 717">
              <a:extLst>
                <a:ext uri="{FF2B5EF4-FFF2-40B4-BE49-F238E27FC236}">
                  <a16:creationId xmlns:a16="http://schemas.microsoft.com/office/drawing/2014/main" id="{8623F8F9-E8DB-D79B-7CA4-5336EE9E9A93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9" name="Rectangle: Rounded Corners 718">
              <a:extLst>
                <a:ext uri="{FF2B5EF4-FFF2-40B4-BE49-F238E27FC236}">
                  <a16:creationId xmlns:a16="http://schemas.microsoft.com/office/drawing/2014/main" id="{621046EF-383E-7FC9-FB37-9D80126086DF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0" name="Rectangle: Rounded Corners 719">
              <a:extLst>
                <a:ext uri="{FF2B5EF4-FFF2-40B4-BE49-F238E27FC236}">
                  <a16:creationId xmlns:a16="http://schemas.microsoft.com/office/drawing/2014/main" id="{04AADA33-A05B-DB3F-EB31-EC1155A5DAFF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29E2BFA-8B88-E19C-B1BE-903393B94D75}"/>
              </a:ext>
            </a:extLst>
          </p:cNvPr>
          <p:cNvSpPr/>
          <p:nvPr/>
        </p:nvSpPr>
        <p:spPr>
          <a:xfrm rot="5400000">
            <a:off x="5807645" y="5850803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A713CF-F086-4115-0AB1-A450DE8EB379}"/>
              </a:ext>
            </a:extLst>
          </p:cNvPr>
          <p:cNvGrpSpPr/>
          <p:nvPr/>
        </p:nvGrpSpPr>
        <p:grpSpPr>
          <a:xfrm>
            <a:off x="5327978" y="4290530"/>
            <a:ext cx="1542567" cy="1583275"/>
            <a:chOff x="2005551" y="1100970"/>
            <a:chExt cx="1696824" cy="1741603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CA18AE86-18A6-080F-5609-259325343BCE}"/>
                </a:ext>
              </a:extLst>
            </p:cNvPr>
            <p:cNvSpPr/>
            <p:nvPr/>
          </p:nvSpPr>
          <p:spPr>
            <a:xfrm>
              <a:off x="2005551" y="1100970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1703C13F-D126-22A7-8A38-95D846B20FF3}"/>
                </a:ext>
              </a:extLst>
            </p:cNvPr>
            <p:cNvSpPr/>
            <p:nvPr/>
          </p:nvSpPr>
          <p:spPr>
            <a:xfrm>
              <a:off x="2005551" y="2522846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FE53B218-9602-A380-6503-937D3F177A2E}"/>
                </a:ext>
              </a:extLst>
            </p:cNvPr>
            <p:cNvSpPr/>
            <p:nvPr/>
          </p:nvSpPr>
          <p:spPr>
            <a:xfrm>
              <a:off x="2005551" y="1250621"/>
              <a:ext cx="1696824" cy="1442301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C6AAF65-4011-0356-0B03-3FEE78426FA8}"/>
              </a:ext>
            </a:extLst>
          </p:cNvPr>
          <p:cNvSpPr txBox="1"/>
          <p:nvPr/>
        </p:nvSpPr>
        <p:spPr>
          <a:xfrm>
            <a:off x="5812966" y="3941361"/>
            <a:ext cx="572593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Tanque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Mistura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1312282-C56E-C9B2-C20C-C9A2B9A6AF2F}"/>
              </a:ext>
            </a:extLst>
          </p:cNvPr>
          <p:cNvSpPr/>
          <p:nvPr/>
        </p:nvSpPr>
        <p:spPr>
          <a:xfrm>
            <a:off x="6316847" y="6104219"/>
            <a:ext cx="2872783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851BC5-8E4C-5B73-70CD-9D492B84C71C}"/>
              </a:ext>
            </a:extLst>
          </p:cNvPr>
          <p:cNvGrpSpPr/>
          <p:nvPr/>
        </p:nvGrpSpPr>
        <p:grpSpPr>
          <a:xfrm>
            <a:off x="7326620" y="5955896"/>
            <a:ext cx="241043" cy="246512"/>
            <a:chOff x="6173711" y="1257300"/>
            <a:chExt cx="320828" cy="328107"/>
          </a:xfrm>
        </p:grpSpPr>
        <p:grpSp>
          <p:nvGrpSpPr>
            <p:cNvPr id="708" name="Group 707">
              <a:extLst>
                <a:ext uri="{FF2B5EF4-FFF2-40B4-BE49-F238E27FC236}">
                  <a16:creationId xmlns:a16="http://schemas.microsoft.com/office/drawing/2014/main" id="{2DDCC8D2-E270-D59F-AD2F-40B60CB8A47F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A3F58D93-F24A-156F-AC03-498F9F683971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711" name="Group 710">
                <a:extLst>
                  <a:ext uri="{FF2B5EF4-FFF2-40B4-BE49-F238E27FC236}">
                    <a16:creationId xmlns:a16="http://schemas.microsoft.com/office/drawing/2014/main" id="{234E942D-E0C4-A2FB-3383-B7C6A23C0F9A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712" name="Isosceles Triangle 711">
                  <a:extLst>
                    <a:ext uri="{FF2B5EF4-FFF2-40B4-BE49-F238E27FC236}">
                      <a16:creationId xmlns:a16="http://schemas.microsoft.com/office/drawing/2014/main" id="{D6B651AE-FE0B-C451-1C75-44A8E64B9994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713" name="Isosceles Triangle 712">
                  <a:extLst>
                    <a:ext uri="{FF2B5EF4-FFF2-40B4-BE49-F238E27FC236}">
                      <a16:creationId xmlns:a16="http://schemas.microsoft.com/office/drawing/2014/main" id="{194D907C-79D1-BD2E-40FF-AF052064087D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714" name="Oval 713">
                  <a:extLst>
                    <a:ext uri="{FF2B5EF4-FFF2-40B4-BE49-F238E27FC236}">
                      <a16:creationId xmlns:a16="http://schemas.microsoft.com/office/drawing/2014/main" id="{2DA86CE6-CA67-423C-DE33-9D8D25039550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id="{1ADA9094-1A4B-D1F9-513A-5BBB4C7EA24F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9ACB4749-EADE-2119-96CF-F109A03034F9}"/>
              </a:ext>
            </a:extLst>
          </p:cNvPr>
          <p:cNvGrpSpPr/>
          <p:nvPr/>
        </p:nvGrpSpPr>
        <p:grpSpPr>
          <a:xfrm>
            <a:off x="5938680" y="6079152"/>
            <a:ext cx="450740" cy="356586"/>
            <a:chOff x="5338036" y="3981585"/>
            <a:chExt cx="495814" cy="392245"/>
          </a:xfr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705" name="Rectangle 704">
              <a:extLst>
                <a:ext uri="{FF2B5EF4-FFF2-40B4-BE49-F238E27FC236}">
                  <a16:creationId xmlns:a16="http://schemas.microsoft.com/office/drawing/2014/main" id="{E4917483-4573-166F-C2C6-0EA2EC4BEB90}"/>
                </a:ext>
              </a:extLst>
            </p:cNvPr>
            <p:cNvSpPr/>
            <p:nvPr/>
          </p:nvSpPr>
          <p:spPr>
            <a:xfrm>
              <a:off x="5513022" y="3981585"/>
              <a:ext cx="320828" cy="1203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06" name="Isosceles Triangle 705">
              <a:extLst>
                <a:ext uri="{FF2B5EF4-FFF2-40B4-BE49-F238E27FC236}">
                  <a16:creationId xmlns:a16="http://schemas.microsoft.com/office/drawing/2014/main" id="{0DA922C2-0F70-595C-195D-63FD3E01E628}"/>
                </a:ext>
              </a:extLst>
            </p:cNvPr>
            <p:cNvSpPr/>
            <p:nvPr/>
          </p:nvSpPr>
          <p:spPr>
            <a:xfrm>
              <a:off x="5338037" y="4072109"/>
              <a:ext cx="349997" cy="30172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3481CD2-0C94-385C-18A7-5D1384131684}"/>
                </a:ext>
              </a:extLst>
            </p:cNvPr>
            <p:cNvSpPr/>
            <p:nvPr/>
          </p:nvSpPr>
          <p:spPr>
            <a:xfrm>
              <a:off x="5338036" y="3981585"/>
              <a:ext cx="349998" cy="3465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</p:grp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3662CB40-A836-E14F-977A-95D2A47AA4C1}"/>
              </a:ext>
            </a:extLst>
          </p:cNvPr>
          <p:cNvCxnSpPr>
            <a:cxnSpLocks/>
          </p:cNvCxnSpPr>
          <p:nvPr/>
        </p:nvCxnSpPr>
        <p:spPr>
          <a:xfrm>
            <a:off x="6484670" y="6282889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5E4DFB3-814A-EF40-7543-9F873062A340}"/>
              </a:ext>
            </a:extLst>
          </p:cNvPr>
          <p:cNvCxnSpPr>
            <a:cxnSpLocks/>
          </p:cNvCxnSpPr>
          <p:nvPr/>
        </p:nvCxnSpPr>
        <p:spPr>
          <a:xfrm>
            <a:off x="8172266" y="6282889"/>
            <a:ext cx="21418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6C2B25AF-547C-DB4F-69A9-17DFF1A91D29}"/>
              </a:ext>
            </a:extLst>
          </p:cNvPr>
          <p:cNvCxnSpPr>
            <a:cxnSpLocks/>
          </p:cNvCxnSpPr>
          <p:nvPr/>
        </p:nvCxnSpPr>
        <p:spPr>
          <a:xfrm>
            <a:off x="5973317" y="5892636"/>
            <a:ext cx="0" cy="198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4E44492D-74E9-B0FC-5688-EDB4B757679C}"/>
              </a:ext>
            </a:extLst>
          </p:cNvPr>
          <p:cNvSpPr txBox="1"/>
          <p:nvPr/>
        </p:nvSpPr>
        <p:spPr>
          <a:xfrm>
            <a:off x="4911559" y="5292366"/>
            <a:ext cx="483462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Baixo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226EC5D-1983-B980-C180-5A7315C49BCD}"/>
              </a:ext>
            </a:extLst>
          </p:cNvPr>
          <p:cNvSpPr txBox="1"/>
          <p:nvPr/>
        </p:nvSpPr>
        <p:spPr>
          <a:xfrm>
            <a:off x="7072269" y="5718752"/>
            <a:ext cx="779381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3.OUT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7DDC435E-60FF-27DD-C4DD-D37AAE578C1F}"/>
              </a:ext>
            </a:extLst>
          </p:cNvPr>
          <p:cNvGrpSpPr/>
          <p:nvPr/>
        </p:nvGrpSpPr>
        <p:grpSpPr>
          <a:xfrm>
            <a:off x="5412021" y="4485912"/>
            <a:ext cx="854721" cy="1131635"/>
            <a:chOff x="1681388" y="5155653"/>
            <a:chExt cx="940193" cy="1244799"/>
          </a:xfrm>
        </p:grpSpPr>
        <p:grpSp>
          <p:nvGrpSpPr>
            <p:cNvPr id="676" name="Group 675">
              <a:extLst>
                <a:ext uri="{FF2B5EF4-FFF2-40B4-BE49-F238E27FC236}">
                  <a16:creationId xmlns:a16="http://schemas.microsoft.com/office/drawing/2014/main" id="{D2CF5849-22DC-BAF3-F17D-03175B8FEF25}"/>
                </a:ext>
              </a:extLst>
            </p:cNvPr>
            <p:cNvGrpSpPr/>
            <p:nvPr/>
          </p:nvGrpSpPr>
          <p:grpSpPr>
            <a:xfrm>
              <a:off x="1681388" y="5155653"/>
              <a:ext cx="924325" cy="376960"/>
              <a:chOff x="1984319" y="926553"/>
              <a:chExt cx="924325" cy="376960"/>
            </a:xfrm>
          </p:grpSpPr>
          <p:sp>
            <p:nvSpPr>
              <p:cNvPr id="683" name="TextBox 682">
                <a:extLst>
                  <a:ext uri="{FF2B5EF4-FFF2-40B4-BE49-F238E27FC236}">
                    <a16:creationId xmlns:a16="http://schemas.microsoft.com/office/drawing/2014/main" id="{02868254-3689-7E56-79CF-23A38B948B67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924325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Nível Tanque %</a:t>
                </a:r>
              </a:p>
            </p:txBody>
          </p:sp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6141272E-4E65-58A4-E1B3-C95D967A0DDA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677" name="Group 676">
              <a:extLst>
                <a:ext uri="{FF2B5EF4-FFF2-40B4-BE49-F238E27FC236}">
                  <a16:creationId xmlns:a16="http://schemas.microsoft.com/office/drawing/2014/main" id="{C212152B-C492-B91D-2DF1-9E430FDA2859}"/>
                </a:ext>
              </a:extLst>
            </p:cNvPr>
            <p:cNvGrpSpPr/>
            <p:nvPr/>
          </p:nvGrpSpPr>
          <p:grpSpPr>
            <a:xfrm>
              <a:off x="1681388" y="5589573"/>
              <a:ext cx="902486" cy="376960"/>
              <a:chOff x="1984319" y="926553"/>
              <a:chExt cx="902486" cy="376960"/>
            </a:xfrm>
          </p:grpSpPr>
          <p:sp>
            <p:nvSpPr>
              <p:cNvPr id="681" name="TextBox 680">
                <a:extLst>
                  <a:ext uri="{FF2B5EF4-FFF2-40B4-BE49-F238E27FC236}">
                    <a16:creationId xmlns:a16="http://schemas.microsoft.com/office/drawing/2014/main" id="{A0F93330-EC8E-C6C6-C21C-A81E3ECD5980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883768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Quant. Litros L</a:t>
                </a:r>
              </a:p>
            </p:txBody>
          </p:sp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FC0AC0C7-7331-9855-17D3-331D4D149D87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678" name="Group 677">
              <a:extLst>
                <a:ext uri="{FF2B5EF4-FFF2-40B4-BE49-F238E27FC236}">
                  <a16:creationId xmlns:a16="http://schemas.microsoft.com/office/drawing/2014/main" id="{291EBFEE-4270-5561-68E1-DBB8BF98585B}"/>
                </a:ext>
              </a:extLst>
            </p:cNvPr>
            <p:cNvGrpSpPr/>
            <p:nvPr/>
          </p:nvGrpSpPr>
          <p:grpSpPr>
            <a:xfrm>
              <a:off x="1681388" y="6023492"/>
              <a:ext cx="940193" cy="376960"/>
              <a:chOff x="1984319" y="926553"/>
              <a:chExt cx="940193" cy="376960"/>
            </a:xfrm>
          </p:grpSpPr>
          <p:sp>
            <p:nvSpPr>
              <p:cNvPr id="679" name="TextBox 678">
                <a:extLst>
                  <a:ext uri="{FF2B5EF4-FFF2-40B4-BE49-F238E27FC236}">
                    <a16:creationId xmlns:a16="http://schemas.microsoft.com/office/drawing/2014/main" id="{E88631DF-5460-4D45-E800-A738727D2409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940193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Temperatura C°</a:t>
                </a:r>
              </a:p>
            </p:txBody>
          </p:sp>
          <p:sp>
            <p:nvSpPr>
              <p:cNvPr id="680" name="Rectangle 679">
                <a:extLst>
                  <a:ext uri="{FF2B5EF4-FFF2-40B4-BE49-F238E27FC236}">
                    <a16:creationId xmlns:a16="http://schemas.microsoft.com/office/drawing/2014/main" id="{C6B0E7E0-1F73-2DA1-4D1D-BC12EA0976DD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</p:grpSp>
      <p:sp>
        <p:nvSpPr>
          <p:cNvPr id="239" name="Rectangle 238">
            <a:extLst>
              <a:ext uri="{FF2B5EF4-FFF2-40B4-BE49-F238E27FC236}">
                <a16:creationId xmlns:a16="http://schemas.microsoft.com/office/drawing/2014/main" id="{24868480-EC22-0E06-3FBB-62B8598C78B2}"/>
              </a:ext>
            </a:extLst>
          </p:cNvPr>
          <p:cNvSpPr/>
          <p:nvPr/>
        </p:nvSpPr>
        <p:spPr>
          <a:xfrm>
            <a:off x="5718584" y="6147771"/>
            <a:ext cx="175072" cy="1681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42" name="Rectangle: Rounded Corners 241">
            <a:extLst>
              <a:ext uri="{FF2B5EF4-FFF2-40B4-BE49-F238E27FC236}">
                <a16:creationId xmlns:a16="http://schemas.microsoft.com/office/drawing/2014/main" id="{E985A0B1-9609-54F1-A3FA-81ADDD3D7634}"/>
              </a:ext>
            </a:extLst>
          </p:cNvPr>
          <p:cNvSpPr/>
          <p:nvPr/>
        </p:nvSpPr>
        <p:spPr>
          <a:xfrm rot="10800000">
            <a:off x="6377596" y="6057103"/>
            <a:ext cx="68489" cy="13945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C53AA9CA-7E7E-71D6-D160-171032EB8492}"/>
              </a:ext>
            </a:extLst>
          </p:cNvPr>
          <p:cNvGrpSpPr/>
          <p:nvPr/>
        </p:nvGrpSpPr>
        <p:grpSpPr>
          <a:xfrm>
            <a:off x="5418492" y="3320176"/>
            <a:ext cx="347462" cy="317546"/>
            <a:chOff x="9251197" y="4346938"/>
            <a:chExt cx="382208" cy="349301"/>
          </a:xfrm>
        </p:grpSpPr>
        <p:sp>
          <p:nvSpPr>
            <p:cNvPr id="669" name="Arrow: Bent 668">
              <a:extLst>
                <a:ext uri="{FF2B5EF4-FFF2-40B4-BE49-F238E27FC236}">
                  <a16:creationId xmlns:a16="http://schemas.microsoft.com/office/drawing/2014/main" id="{66F4B2A3-3C04-46AE-8A90-4663E2F9AF5B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70" name="Rectangle: Rounded Corners 669">
              <a:extLst>
                <a:ext uri="{FF2B5EF4-FFF2-40B4-BE49-F238E27FC236}">
                  <a16:creationId xmlns:a16="http://schemas.microsoft.com/office/drawing/2014/main" id="{05D7018E-EF8E-CBD5-0315-907247E10B69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71" name="Rectangle: Rounded Corners 670">
              <a:extLst>
                <a:ext uri="{FF2B5EF4-FFF2-40B4-BE49-F238E27FC236}">
                  <a16:creationId xmlns:a16="http://schemas.microsoft.com/office/drawing/2014/main" id="{DF336E4E-D7BA-813B-D702-AD64AE52AC6C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033ABC52-EE17-CEF0-DFF9-310A24FB1590}"/>
              </a:ext>
            </a:extLst>
          </p:cNvPr>
          <p:cNvSpPr/>
          <p:nvPr/>
        </p:nvSpPr>
        <p:spPr>
          <a:xfrm rot="5400000">
            <a:off x="6060163" y="5815308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94EB32E1-63C1-DBBC-85F3-DA1F770FF419}"/>
              </a:ext>
            </a:extLst>
          </p:cNvPr>
          <p:cNvGrpSpPr/>
          <p:nvPr/>
        </p:nvGrpSpPr>
        <p:grpSpPr>
          <a:xfrm flipH="1">
            <a:off x="6436788" y="3318255"/>
            <a:ext cx="347462" cy="317546"/>
            <a:chOff x="9251197" y="4346938"/>
            <a:chExt cx="382208" cy="349301"/>
          </a:xfrm>
        </p:grpSpPr>
        <p:sp>
          <p:nvSpPr>
            <p:cNvPr id="255" name="Arrow: Bent 254">
              <a:extLst>
                <a:ext uri="{FF2B5EF4-FFF2-40B4-BE49-F238E27FC236}">
                  <a16:creationId xmlns:a16="http://schemas.microsoft.com/office/drawing/2014/main" id="{563C3074-5BF1-71EC-CD63-968A05F88EDB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53" name="Rectangle: Rounded Corners 552">
              <a:extLst>
                <a:ext uri="{FF2B5EF4-FFF2-40B4-BE49-F238E27FC236}">
                  <a16:creationId xmlns:a16="http://schemas.microsoft.com/office/drawing/2014/main" id="{450F9FB3-557B-0861-9121-24F118E55237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55" name="Rectangle: Rounded Corners 554">
              <a:extLst>
                <a:ext uri="{FF2B5EF4-FFF2-40B4-BE49-F238E27FC236}">
                  <a16:creationId xmlns:a16="http://schemas.microsoft.com/office/drawing/2014/main" id="{7D3BD45D-E09F-65ED-53EE-6128986B7520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725" name="Rectangle: Rounded Corners 724">
            <a:extLst>
              <a:ext uri="{FF2B5EF4-FFF2-40B4-BE49-F238E27FC236}">
                <a16:creationId xmlns:a16="http://schemas.microsoft.com/office/drawing/2014/main" id="{EFAC5229-74C8-715F-547A-D163BF34449A}"/>
              </a:ext>
            </a:extLst>
          </p:cNvPr>
          <p:cNvSpPr/>
          <p:nvPr/>
        </p:nvSpPr>
        <p:spPr>
          <a:xfrm rot="5400000">
            <a:off x="6473830" y="4260856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27" name="Rectangle: Rounded Corners 726">
            <a:extLst>
              <a:ext uri="{FF2B5EF4-FFF2-40B4-BE49-F238E27FC236}">
                <a16:creationId xmlns:a16="http://schemas.microsoft.com/office/drawing/2014/main" id="{66EBD261-443C-6023-4650-4A3EBF7C9180}"/>
              </a:ext>
            </a:extLst>
          </p:cNvPr>
          <p:cNvSpPr/>
          <p:nvPr/>
        </p:nvSpPr>
        <p:spPr>
          <a:xfrm rot="5400000">
            <a:off x="5668264" y="4265203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23FE461E-2E16-F5D2-DB79-AC4CD4F9EC5B}"/>
              </a:ext>
            </a:extLst>
          </p:cNvPr>
          <p:cNvSpPr txBox="1"/>
          <p:nvPr/>
        </p:nvSpPr>
        <p:spPr>
          <a:xfrm>
            <a:off x="9250390" y="6033831"/>
            <a:ext cx="476412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Envase</a:t>
            </a:r>
            <a:endParaRPr lang="pt-BR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30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0E132FCE-0532-F6E6-2762-CCCC3A000BAD}"/>
              </a:ext>
            </a:extLst>
          </p:cNvPr>
          <p:cNvSpPr txBox="1"/>
          <p:nvPr/>
        </p:nvSpPr>
        <p:spPr>
          <a:xfrm>
            <a:off x="57436" y="46561"/>
            <a:ext cx="403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LAB 2 – Simulador de dados do Processo.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75B2E6E0-5D94-978D-8305-C944245487CD}"/>
              </a:ext>
            </a:extLst>
          </p:cNvPr>
          <p:cNvSpPr txBox="1"/>
          <p:nvPr/>
        </p:nvSpPr>
        <p:spPr>
          <a:xfrm>
            <a:off x="11218522" y="43375"/>
            <a:ext cx="91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FIWARE</a:t>
            </a:r>
          </a:p>
        </p:txBody>
      </p:sp>
      <p:sp>
        <p:nvSpPr>
          <p:cNvPr id="726" name="Rectangle 725">
            <a:extLst>
              <a:ext uri="{FF2B5EF4-FFF2-40B4-BE49-F238E27FC236}">
                <a16:creationId xmlns:a16="http://schemas.microsoft.com/office/drawing/2014/main" id="{9F6B2CD0-A754-FB54-C759-0EE5EC79B3D0}"/>
              </a:ext>
            </a:extLst>
          </p:cNvPr>
          <p:cNvSpPr/>
          <p:nvPr/>
        </p:nvSpPr>
        <p:spPr>
          <a:xfrm rot="5400000">
            <a:off x="8630409" y="4315158"/>
            <a:ext cx="241043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24" name="Rectangle 723">
            <a:extLst>
              <a:ext uri="{FF2B5EF4-FFF2-40B4-BE49-F238E27FC236}">
                <a16:creationId xmlns:a16="http://schemas.microsoft.com/office/drawing/2014/main" id="{0E76E49F-48D5-DA85-C233-9EDC1DEF5494}"/>
              </a:ext>
            </a:extLst>
          </p:cNvPr>
          <p:cNvSpPr/>
          <p:nvPr/>
        </p:nvSpPr>
        <p:spPr>
          <a:xfrm rot="5400000">
            <a:off x="9053048" y="3867206"/>
            <a:ext cx="100689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0B90AD49-A485-2018-A399-188CEE43DEEF}"/>
              </a:ext>
            </a:extLst>
          </p:cNvPr>
          <p:cNvSpPr txBox="1"/>
          <p:nvPr/>
        </p:nvSpPr>
        <p:spPr>
          <a:xfrm>
            <a:off x="2386938" y="4368446"/>
            <a:ext cx="554960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Bomba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1AFEDF45-FF99-EA8B-BC4E-61550E274827}"/>
              </a:ext>
            </a:extLst>
          </p:cNvPr>
          <p:cNvSpPr/>
          <p:nvPr/>
        </p:nvSpPr>
        <p:spPr>
          <a:xfrm>
            <a:off x="1068464" y="1940393"/>
            <a:ext cx="915358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21EF895A-5338-A066-59FA-25793929880D}"/>
              </a:ext>
            </a:extLst>
          </p:cNvPr>
          <p:cNvSpPr txBox="1"/>
          <p:nvPr/>
        </p:nvSpPr>
        <p:spPr>
          <a:xfrm>
            <a:off x="1517918" y="2416177"/>
            <a:ext cx="440526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Alto</a:t>
            </a:r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C9A7363B-5F74-00FA-52F9-C94C5306EFD6}"/>
              </a:ext>
            </a:extLst>
          </p:cNvPr>
          <p:cNvGrpSpPr/>
          <p:nvPr/>
        </p:nvGrpSpPr>
        <p:grpSpPr>
          <a:xfrm rot="10800000">
            <a:off x="1685118" y="3532081"/>
            <a:ext cx="255435" cy="139456"/>
            <a:chOff x="7905601" y="3836071"/>
            <a:chExt cx="280978" cy="153402"/>
          </a:xfrm>
        </p:grpSpPr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6FA2B712-96E6-A59E-3D90-147B4DCACE8A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1" name="Rectangle: Rounded Corners 550">
              <a:extLst>
                <a:ext uri="{FF2B5EF4-FFF2-40B4-BE49-F238E27FC236}">
                  <a16:creationId xmlns:a16="http://schemas.microsoft.com/office/drawing/2014/main" id="{34DCBFE0-1253-4167-65AA-E58CF8C73DF9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52" name="Rectangle: Rounded Corners 551">
              <a:extLst>
                <a:ext uri="{FF2B5EF4-FFF2-40B4-BE49-F238E27FC236}">
                  <a16:creationId xmlns:a16="http://schemas.microsoft.com/office/drawing/2014/main" id="{593F6E8B-855B-C560-6556-18EBF4CF4D5C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6085FC3C-6D62-8CEC-C919-DCE2D2AA8D8D}"/>
              </a:ext>
            </a:extLst>
          </p:cNvPr>
          <p:cNvGrpSpPr/>
          <p:nvPr/>
        </p:nvGrpSpPr>
        <p:grpSpPr>
          <a:xfrm rot="10800000">
            <a:off x="1685118" y="2299322"/>
            <a:ext cx="255435" cy="139456"/>
            <a:chOff x="7905601" y="3836071"/>
            <a:chExt cx="280978" cy="153402"/>
          </a:xfrm>
        </p:grpSpPr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50FB0DC9-6305-FB1D-A2B5-843E8134BBDC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8" name="Rectangle: Rounded Corners 547">
              <a:extLst>
                <a:ext uri="{FF2B5EF4-FFF2-40B4-BE49-F238E27FC236}">
                  <a16:creationId xmlns:a16="http://schemas.microsoft.com/office/drawing/2014/main" id="{1359D52A-3612-95F2-737B-2AD32B58A890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49" name="Rectangle: Rounded Corners 548">
              <a:extLst>
                <a:ext uri="{FF2B5EF4-FFF2-40B4-BE49-F238E27FC236}">
                  <a16:creationId xmlns:a16="http://schemas.microsoft.com/office/drawing/2014/main" id="{D17EF8AA-BBFE-B506-B288-023D74B429AD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52" name="Rectangle 451">
            <a:extLst>
              <a:ext uri="{FF2B5EF4-FFF2-40B4-BE49-F238E27FC236}">
                <a16:creationId xmlns:a16="http://schemas.microsoft.com/office/drawing/2014/main" id="{8FBE89D1-D668-4B07-61E3-124823E38175}"/>
              </a:ext>
            </a:extLst>
          </p:cNvPr>
          <p:cNvSpPr/>
          <p:nvPr/>
        </p:nvSpPr>
        <p:spPr>
          <a:xfrm>
            <a:off x="3338736" y="1942819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AA9D205D-2EE1-0E04-5DAA-E091A21D1B8F}"/>
              </a:ext>
            </a:extLst>
          </p:cNvPr>
          <p:cNvSpPr/>
          <p:nvPr/>
        </p:nvSpPr>
        <p:spPr>
          <a:xfrm rot="5400000">
            <a:off x="2371987" y="3757588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AA1BEDC7-071C-508B-9944-C7E9DA528907}"/>
              </a:ext>
            </a:extLst>
          </p:cNvPr>
          <p:cNvGrpSpPr/>
          <p:nvPr/>
        </p:nvGrpSpPr>
        <p:grpSpPr>
          <a:xfrm>
            <a:off x="1892320" y="2197315"/>
            <a:ext cx="1542567" cy="1583275"/>
            <a:chOff x="2005551" y="1100970"/>
            <a:chExt cx="1696824" cy="1741603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F81320C5-ACA6-C3C7-B8F4-C61B3267BE00}"/>
                </a:ext>
              </a:extLst>
            </p:cNvPr>
            <p:cNvSpPr/>
            <p:nvPr/>
          </p:nvSpPr>
          <p:spPr>
            <a:xfrm>
              <a:off x="2005551" y="1100970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FC1B5A46-BA66-6817-6EF4-144A6320D1F1}"/>
                </a:ext>
              </a:extLst>
            </p:cNvPr>
            <p:cNvSpPr/>
            <p:nvPr/>
          </p:nvSpPr>
          <p:spPr>
            <a:xfrm>
              <a:off x="2005551" y="2522846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FFA74314-3B19-DF84-C990-8E0B5DE730EF}"/>
                </a:ext>
              </a:extLst>
            </p:cNvPr>
            <p:cNvSpPr/>
            <p:nvPr/>
          </p:nvSpPr>
          <p:spPr>
            <a:xfrm>
              <a:off x="2005551" y="1250621"/>
              <a:ext cx="1696824" cy="1442301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55" name="TextBox 454">
            <a:extLst>
              <a:ext uri="{FF2B5EF4-FFF2-40B4-BE49-F238E27FC236}">
                <a16:creationId xmlns:a16="http://schemas.microsoft.com/office/drawing/2014/main" id="{07EE9FF0-C308-38DD-38CE-350A702270A8}"/>
              </a:ext>
            </a:extLst>
          </p:cNvPr>
          <p:cNvSpPr txBox="1"/>
          <p:nvPr/>
        </p:nvSpPr>
        <p:spPr>
          <a:xfrm>
            <a:off x="2901252" y="2337581"/>
            <a:ext cx="522900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800" b="1"/>
            </a:lvl1pPr>
          </a:lstStyle>
          <a:p>
            <a:r>
              <a:rPr lang="pt-BR" sz="1400" dirty="0">
                <a:cs typeface="Aharoni" panose="02010803020104030203" pitchFamily="2" charset="-79"/>
              </a:rPr>
              <a:t>TQ 1</a:t>
            </a: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8D2D7245-97AC-E0A4-26F8-32AD975F9855}"/>
              </a:ext>
            </a:extLst>
          </p:cNvPr>
          <p:cNvSpPr/>
          <p:nvPr/>
        </p:nvSpPr>
        <p:spPr>
          <a:xfrm>
            <a:off x="2925179" y="4011004"/>
            <a:ext cx="5598241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87308B06-FCA8-BE31-5301-488B0D7DB947}"/>
              </a:ext>
            </a:extLst>
          </p:cNvPr>
          <p:cNvGrpSpPr/>
          <p:nvPr/>
        </p:nvGrpSpPr>
        <p:grpSpPr>
          <a:xfrm>
            <a:off x="4935995" y="3862681"/>
            <a:ext cx="241043" cy="246512"/>
            <a:chOff x="6173711" y="1257300"/>
            <a:chExt cx="320828" cy="328107"/>
          </a:xfrm>
        </p:grpSpPr>
        <p:grpSp>
          <p:nvGrpSpPr>
            <p:cNvPr id="537" name="Group 536">
              <a:extLst>
                <a:ext uri="{FF2B5EF4-FFF2-40B4-BE49-F238E27FC236}">
                  <a16:creationId xmlns:a16="http://schemas.microsoft.com/office/drawing/2014/main" id="{EE0D86D3-B56A-0594-A7F4-FF3D010E4CE5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D957811D-A2ED-004A-F7B5-CF5732C1C794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540" name="Group 539">
                <a:extLst>
                  <a:ext uri="{FF2B5EF4-FFF2-40B4-BE49-F238E27FC236}">
                    <a16:creationId xmlns:a16="http://schemas.microsoft.com/office/drawing/2014/main" id="{CAF5ECC9-B995-1930-E377-0FDDCF6AEFE4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541" name="Isosceles Triangle 540">
                  <a:extLst>
                    <a:ext uri="{FF2B5EF4-FFF2-40B4-BE49-F238E27FC236}">
                      <a16:creationId xmlns:a16="http://schemas.microsoft.com/office/drawing/2014/main" id="{ABA0F240-D90E-C094-1674-8213DD3FA5F2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42" name="Isosceles Triangle 541">
                  <a:extLst>
                    <a:ext uri="{FF2B5EF4-FFF2-40B4-BE49-F238E27FC236}">
                      <a16:creationId xmlns:a16="http://schemas.microsoft.com/office/drawing/2014/main" id="{1E4A3F02-ABA4-46DB-58E5-9CEFA9621CD5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43" name="Oval 542">
                  <a:extLst>
                    <a:ext uri="{FF2B5EF4-FFF2-40B4-BE49-F238E27FC236}">
                      <a16:creationId xmlns:a16="http://schemas.microsoft.com/office/drawing/2014/main" id="{C9B2F1E8-6EFB-24D4-ED4A-D7E2B6C6108F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AD29FF4A-CF6D-BA37-0BCC-2E1FBD95F025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072DCB1-7E4C-60B4-CC92-8AFA5C1575AF}"/>
              </a:ext>
            </a:extLst>
          </p:cNvPr>
          <p:cNvGrpSpPr/>
          <p:nvPr/>
        </p:nvGrpSpPr>
        <p:grpSpPr>
          <a:xfrm>
            <a:off x="2503022" y="3985937"/>
            <a:ext cx="450740" cy="356586"/>
            <a:chOff x="5338036" y="3981585"/>
            <a:chExt cx="495814" cy="392245"/>
          </a:xfr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392594DF-1B0F-8D4C-A306-CBE23AFD73A6}"/>
                </a:ext>
              </a:extLst>
            </p:cNvPr>
            <p:cNvSpPr/>
            <p:nvPr/>
          </p:nvSpPr>
          <p:spPr>
            <a:xfrm>
              <a:off x="5513022" y="3981585"/>
              <a:ext cx="320828" cy="1203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35" name="Isosceles Triangle 534">
              <a:extLst>
                <a:ext uri="{FF2B5EF4-FFF2-40B4-BE49-F238E27FC236}">
                  <a16:creationId xmlns:a16="http://schemas.microsoft.com/office/drawing/2014/main" id="{9927DA27-00D0-5005-FD1A-3BDB151B8C97}"/>
                </a:ext>
              </a:extLst>
            </p:cNvPr>
            <p:cNvSpPr/>
            <p:nvPr/>
          </p:nvSpPr>
          <p:spPr>
            <a:xfrm>
              <a:off x="5338037" y="4072109"/>
              <a:ext cx="349997" cy="30172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5B338928-FE03-2B7C-B535-56FE7E172228}"/>
                </a:ext>
              </a:extLst>
            </p:cNvPr>
            <p:cNvSpPr/>
            <p:nvPr/>
          </p:nvSpPr>
          <p:spPr>
            <a:xfrm>
              <a:off x="5338036" y="3981585"/>
              <a:ext cx="349998" cy="3465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</p:grpSp>
      <p:sp>
        <p:nvSpPr>
          <p:cNvPr id="459" name="Rectangle 458">
            <a:extLst>
              <a:ext uri="{FF2B5EF4-FFF2-40B4-BE49-F238E27FC236}">
                <a16:creationId xmlns:a16="http://schemas.microsoft.com/office/drawing/2014/main" id="{B50BC32F-2060-6460-B854-6191B1329C31}"/>
              </a:ext>
            </a:extLst>
          </p:cNvPr>
          <p:cNvSpPr/>
          <p:nvPr/>
        </p:nvSpPr>
        <p:spPr>
          <a:xfrm rot="5400000">
            <a:off x="3732739" y="3080412"/>
            <a:ext cx="1621612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313AB9FC-20C5-7A4D-23BF-453E8BCBD616}"/>
              </a:ext>
            </a:extLst>
          </p:cNvPr>
          <p:cNvGrpSpPr/>
          <p:nvPr/>
        </p:nvGrpSpPr>
        <p:grpSpPr>
          <a:xfrm rot="16200000">
            <a:off x="4366271" y="3435934"/>
            <a:ext cx="241043" cy="246512"/>
            <a:chOff x="6173711" y="1257300"/>
            <a:chExt cx="320828" cy="328107"/>
          </a:xfrm>
        </p:grpSpPr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C9F0698D-C50E-E16F-1A6B-EC9BE2425323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AEFDBA4B-D1C6-8CD0-8624-993D8D72E716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530" name="Group 529">
                <a:extLst>
                  <a:ext uri="{FF2B5EF4-FFF2-40B4-BE49-F238E27FC236}">
                    <a16:creationId xmlns:a16="http://schemas.microsoft.com/office/drawing/2014/main" id="{5B91235A-E77A-FE05-3F79-D6DCA3FADEAD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531" name="Isosceles Triangle 530">
                  <a:extLst>
                    <a:ext uri="{FF2B5EF4-FFF2-40B4-BE49-F238E27FC236}">
                      <a16:creationId xmlns:a16="http://schemas.microsoft.com/office/drawing/2014/main" id="{B5B30816-F3A2-97B7-7288-F87340F1DF42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32" name="Isosceles Triangle 531">
                  <a:extLst>
                    <a:ext uri="{FF2B5EF4-FFF2-40B4-BE49-F238E27FC236}">
                      <a16:creationId xmlns:a16="http://schemas.microsoft.com/office/drawing/2014/main" id="{3A5B3B28-3600-FEA3-754D-66E7C55627D4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33" name="Oval 532">
                  <a:extLst>
                    <a:ext uri="{FF2B5EF4-FFF2-40B4-BE49-F238E27FC236}">
                      <a16:creationId xmlns:a16="http://schemas.microsoft.com/office/drawing/2014/main" id="{D669B048-92F3-E8FF-6386-5BA00A2FA347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236528E1-CB4E-684E-7A64-130F3116093B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F8C0D786-10E1-6B0F-1E3F-220278B4C2FF}"/>
              </a:ext>
            </a:extLst>
          </p:cNvPr>
          <p:cNvGrpSpPr/>
          <p:nvPr/>
        </p:nvGrpSpPr>
        <p:grpSpPr>
          <a:xfrm>
            <a:off x="3731503" y="1914492"/>
            <a:ext cx="869591" cy="412662"/>
            <a:chOff x="9066035" y="5311930"/>
            <a:chExt cx="956550" cy="453928"/>
          </a:xfrm>
        </p:grpSpPr>
        <p:sp>
          <p:nvSpPr>
            <p:cNvPr id="514" name="Rectangle: Rounded Corners 513">
              <a:extLst>
                <a:ext uri="{FF2B5EF4-FFF2-40B4-BE49-F238E27FC236}">
                  <a16:creationId xmlns:a16="http://schemas.microsoft.com/office/drawing/2014/main" id="{90DA39AE-17A1-BA5D-A918-94BF06EC0985}"/>
                </a:ext>
              </a:extLst>
            </p:cNvPr>
            <p:cNvSpPr/>
            <p:nvPr/>
          </p:nvSpPr>
          <p:spPr>
            <a:xfrm>
              <a:off x="9066035" y="5326084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15" name="Rectangle: Rounded Corners 514">
              <a:extLst>
                <a:ext uri="{FF2B5EF4-FFF2-40B4-BE49-F238E27FC236}">
                  <a16:creationId xmlns:a16="http://schemas.microsoft.com/office/drawing/2014/main" id="{BB42BA08-43AB-8464-10CC-A86126BCCFA7}"/>
                </a:ext>
              </a:extLst>
            </p:cNvPr>
            <p:cNvSpPr/>
            <p:nvPr/>
          </p:nvSpPr>
          <p:spPr>
            <a:xfrm>
              <a:off x="9875774" y="5646929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0ECB9229-BB8E-682D-F617-25EA20E2AAF1}"/>
                </a:ext>
              </a:extLst>
            </p:cNvPr>
            <p:cNvGrpSpPr/>
            <p:nvPr/>
          </p:nvGrpSpPr>
          <p:grpSpPr>
            <a:xfrm rot="5400000">
              <a:off x="9338524" y="5139044"/>
              <a:ext cx="422637" cy="799700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524" name="Oval 523">
                <a:extLst>
                  <a:ext uri="{FF2B5EF4-FFF2-40B4-BE49-F238E27FC236}">
                    <a16:creationId xmlns:a16="http://schemas.microsoft.com/office/drawing/2014/main" id="{4EA804C5-A720-F554-C654-C5DFF8501D0F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5" name="Oval 524">
                <a:extLst>
                  <a:ext uri="{FF2B5EF4-FFF2-40B4-BE49-F238E27FC236}">
                    <a16:creationId xmlns:a16="http://schemas.microsoft.com/office/drawing/2014/main" id="{231B5BBF-CF54-BF2C-FD14-8BF49E672D10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CA6ED5DD-6885-F3E7-1CBB-E60CF30A55B5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17" name="Rectangle: Rounded Corners 516">
              <a:extLst>
                <a:ext uri="{FF2B5EF4-FFF2-40B4-BE49-F238E27FC236}">
                  <a16:creationId xmlns:a16="http://schemas.microsoft.com/office/drawing/2014/main" id="{B27FE0A3-837E-BF0B-0933-704D86BD6C0A}"/>
                </a:ext>
              </a:extLst>
            </p:cNvPr>
            <p:cNvSpPr/>
            <p:nvPr/>
          </p:nvSpPr>
          <p:spPr>
            <a:xfrm>
              <a:off x="9226026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18" name="Rectangle: Rounded Corners 517">
              <a:extLst>
                <a:ext uri="{FF2B5EF4-FFF2-40B4-BE49-F238E27FC236}">
                  <a16:creationId xmlns:a16="http://schemas.microsoft.com/office/drawing/2014/main" id="{28B726E3-8ECB-D538-DC56-1E75A55B6E02}"/>
                </a:ext>
              </a:extLst>
            </p:cNvPr>
            <p:cNvSpPr/>
            <p:nvPr/>
          </p:nvSpPr>
          <p:spPr>
            <a:xfrm>
              <a:off x="9426052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19" name="Rectangle: Rounded Corners 518">
              <a:extLst>
                <a:ext uri="{FF2B5EF4-FFF2-40B4-BE49-F238E27FC236}">
                  <a16:creationId xmlns:a16="http://schemas.microsoft.com/office/drawing/2014/main" id="{6CF99DFA-FB12-CADA-82EE-8BF2F8FA2E59}"/>
                </a:ext>
              </a:extLst>
            </p:cNvPr>
            <p:cNvSpPr/>
            <p:nvPr/>
          </p:nvSpPr>
          <p:spPr>
            <a:xfrm>
              <a:off x="9626078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0" name="Rectangle: Rounded Corners 519">
              <a:extLst>
                <a:ext uri="{FF2B5EF4-FFF2-40B4-BE49-F238E27FC236}">
                  <a16:creationId xmlns:a16="http://schemas.microsoft.com/office/drawing/2014/main" id="{EFC6F011-F41D-A9A2-E380-C225F5C7FD2D}"/>
                </a:ext>
              </a:extLst>
            </p:cNvPr>
            <p:cNvSpPr/>
            <p:nvPr/>
          </p:nvSpPr>
          <p:spPr>
            <a:xfrm>
              <a:off x="982610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1" name="Rectangle: Rounded Corners 520">
              <a:extLst>
                <a:ext uri="{FF2B5EF4-FFF2-40B4-BE49-F238E27FC236}">
                  <a16:creationId xmlns:a16="http://schemas.microsoft.com/office/drawing/2014/main" id="{8603DD15-3DAC-846F-8C62-811FC8024EEC}"/>
                </a:ext>
              </a:extLst>
            </p:cNvPr>
            <p:cNvSpPr/>
            <p:nvPr/>
          </p:nvSpPr>
          <p:spPr>
            <a:xfrm>
              <a:off x="9326039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2" name="Rectangle: Rounded Corners 521">
              <a:extLst>
                <a:ext uri="{FF2B5EF4-FFF2-40B4-BE49-F238E27FC236}">
                  <a16:creationId xmlns:a16="http://schemas.microsoft.com/office/drawing/2014/main" id="{1CD69E46-FD20-EDB6-7D02-15B58B317DAA}"/>
                </a:ext>
              </a:extLst>
            </p:cNvPr>
            <p:cNvSpPr/>
            <p:nvPr/>
          </p:nvSpPr>
          <p:spPr>
            <a:xfrm>
              <a:off x="9526065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3" name="Rectangle: Rounded Corners 522">
              <a:extLst>
                <a:ext uri="{FF2B5EF4-FFF2-40B4-BE49-F238E27FC236}">
                  <a16:creationId xmlns:a16="http://schemas.microsoft.com/office/drawing/2014/main" id="{66E09888-855B-8D77-BFDF-3B3D0145D285}"/>
                </a:ext>
              </a:extLst>
            </p:cNvPr>
            <p:cNvSpPr/>
            <p:nvPr/>
          </p:nvSpPr>
          <p:spPr>
            <a:xfrm>
              <a:off x="972609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462" name="Straight Arrow Connector 461">
            <a:extLst>
              <a:ext uri="{FF2B5EF4-FFF2-40B4-BE49-F238E27FC236}">
                <a16:creationId xmlns:a16="http://schemas.microsoft.com/office/drawing/2014/main" id="{6B2CD350-B926-7BDC-4E09-2FBB73B42687}"/>
              </a:ext>
            </a:extLst>
          </p:cNvPr>
          <p:cNvCxnSpPr>
            <a:cxnSpLocks/>
          </p:cNvCxnSpPr>
          <p:nvPr/>
        </p:nvCxnSpPr>
        <p:spPr>
          <a:xfrm>
            <a:off x="3049012" y="4189674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8F223F09-3EF5-7123-5197-D2CE6023492A}"/>
              </a:ext>
            </a:extLst>
          </p:cNvPr>
          <p:cNvCxnSpPr>
            <a:cxnSpLocks/>
          </p:cNvCxnSpPr>
          <p:nvPr/>
        </p:nvCxnSpPr>
        <p:spPr>
          <a:xfrm>
            <a:off x="4962939" y="4189674"/>
            <a:ext cx="21418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86DC6153-FFE1-6A1C-1509-7CDEE39B61A9}"/>
              </a:ext>
            </a:extLst>
          </p:cNvPr>
          <p:cNvCxnSpPr>
            <a:cxnSpLocks/>
          </p:cNvCxnSpPr>
          <p:nvPr/>
        </p:nvCxnSpPr>
        <p:spPr>
          <a:xfrm>
            <a:off x="2537659" y="3799421"/>
            <a:ext cx="0" cy="198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D9216900-1DB9-9399-9760-978AB50645D8}"/>
              </a:ext>
            </a:extLst>
          </p:cNvPr>
          <p:cNvCxnSpPr>
            <a:cxnSpLocks/>
          </p:cNvCxnSpPr>
          <p:nvPr/>
        </p:nvCxnSpPr>
        <p:spPr>
          <a:xfrm flipV="1">
            <a:off x="4673586" y="2851079"/>
            <a:ext cx="0" cy="25102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02485E40-828D-9428-5BC9-06A14C29C456}"/>
              </a:ext>
            </a:extLst>
          </p:cNvPr>
          <p:cNvCxnSpPr>
            <a:cxnSpLocks/>
          </p:cNvCxnSpPr>
          <p:nvPr/>
        </p:nvCxnSpPr>
        <p:spPr>
          <a:xfrm flipH="1">
            <a:off x="3423100" y="2074641"/>
            <a:ext cx="25782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TextBox 466">
            <a:extLst>
              <a:ext uri="{FF2B5EF4-FFF2-40B4-BE49-F238E27FC236}">
                <a16:creationId xmlns:a16="http://schemas.microsoft.com/office/drawing/2014/main" id="{7790E9CE-1BEE-3A12-0F19-0DC7C81DF3E1}"/>
              </a:ext>
            </a:extLst>
          </p:cNvPr>
          <p:cNvSpPr txBox="1"/>
          <p:nvPr/>
        </p:nvSpPr>
        <p:spPr>
          <a:xfrm>
            <a:off x="3825720" y="1498924"/>
            <a:ext cx="691215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Resfriador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D0EF4767-38B6-014E-8D7A-BA98D66DBF72}"/>
              </a:ext>
            </a:extLst>
          </p:cNvPr>
          <p:cNvSpPr txBox="1"/>
          <p:nvPr/>
        </p:nvSpPr>
        <p:spPr>
          <a:xfrm>
            <a:off x="1475901" y="3199151"/>
            <a:ext cx="483462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Baixo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86D668A7-B844-1227-5661-BC14C68A8A56}"/>
              </a:ext>
            </a:extLst>
          </p:cNvPr>
          <p:cNvSpPr txBox="1"/>
          <p:nvPr/>
        </p:nvSpPr>
        <p:spPr>
          <a:xfrm>
            <a:off x="1181393" y="1457467"/>
            <a:ext cx="686406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1.IN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6BB5968C-2B14-C6E5-78D0-0CA219C95CAF}"/>
              </a:ext>
            </a:extLst>
          </p:cNvPr>
          <p:cNvSpPr txBox="1"/>
          <p:nvPr/>
        </p:nvSpPr>
        <p:spPr>
          <a:xfrm>
            <a:off x="3705372" y="3453437"/>
            <a:ext cx="620269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1.RET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4C09FE53-B03F-E019-4E0E-AE9DC2797260}"/>
              </a:ext>
            </a:extLst>
          </p:cNvPr>
          <p:cNvSpPr txBox="1"/>
          <p:nvPr/>
        </p:nvSpPr>
        <p:spPr>
          <a:xfrm>
            <a:off x="4740223" y="3607431"/>
            <a:ext cx="644116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1.OUT</a:t>
            </a: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B2476CCA-E8D3-0F0E-24B6-D5AEF93CF34A}"/>
              </a:ext>
            </a:extLst>
          </p:cNvPr>
          <p:cNvSpPr txBox="1"/>
          <p:nvPr/>
        </p:nvSpPr>
        <p:spPr>
          <a:xfrm>
            <a:off x="1900947" y="2534102"/>
            <a:ext cx="74251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Nível Tanque</a:t>
            </a: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4A6B92CB-621B-1D7D-3469-1D9F6B723224}"/>
              </a:ext>
            </a:extLst>
          </p:cNvPr>
          <p:cNvSpPr txBox="1"/>
          <p:nvPr/>
        </p:nvSpPr>
        <p:spPr>
          <a:xfrm>
            <a:off x="1900947" y="2881440"/>
            <a:ext cx="644728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Volume (L)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B6490D80-2D7A-79D5-FA60-E1F6F42B466C}"/>
              </a:ext>
            </a:extLst>
          </p:cNvPr>
          <p:cNvSpPr txBox="1"/>
          <p:nvPr/>
        </p:nvSpPr>
        <p:spPr>
          <a:xfrm>
            <a:off x="1900947" y="3285340"/>
            <a:ext cx="74251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Temperatura</a:t>
            </a:r>
          </a:p>
        </p:txBody>
      </p: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D6492839-6738-93FB-DCC2-414849A16909}"/>
              </a:ext>
            </a:extLst>
          </p:cNvPr>
          <p:cNvCxnSpPr>
            <a:cxnSpLocks/>
          </p:cNvCxnSpPr>
          <p:nvPr/>
        </p:nvCxnSpPr>
        <p:spPr>
          <a:xfrm flipV="1">
            <a:off x="4676979" y="3460102"/>
            <a:ext cx="0" cy="18859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422942E7-BBD1-0781-A730-1BC9AA7BB075}"/>
              </a:ext>
            </a:extLst>
          </p:cNvPr>
          <p:cNvGrpSpPr/>
          <p:nvPr/>
        </p:nvGrpSpPr>
        <p:grpSpPr>
          <a:xfrm>
            <a:off x="4340058" y="3832355"/>
            <a:ext cx="406194" cy="265053"/>
            <a:chOff x="7863874" y="5666545"/>
            <a:chExt cx="446813" cy="291558"/>
          </a:xfrm>
        </p:grpSpPr>
        <p:sp>
          <p:nvSpPr>
            <p:cNvPr id="501" name="Arrow: Left-Right-Up 500">
              <a:extLst>
                <a:ext uri="{FF2B5EF4-FFF2-40B4-BE49-F238E27FC236}">
                  <a16:creationId xmlns:a16="http://schemas.microsoft.com/office/drawing/2014/main" id="{CD5F8353-D465-2B13-4CB4-E7F82A4EC119}"/>
                </a:ext>
              </a:extLst>
            </p:cNvPr>
            <p:cNvSpPr/>
            <p:nvPr/>
          </p:nvSpPr>
          <p:spPr>
            <a:xfrm>
              <a:off x="7876782" y="5685807"/>
              <a:ext cx="420994" cy="245156"/>
            </a:xfrm>
            <a:prstGeom prst="leftRightUpArrow">
              <a:avLst>
                <a:gd name="adj1" fmla="val 54480"/>
                <a:gd name="adj2" fmla="val 15921"/>
                <a:gd name="adj3" fmla="val 22760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2" name="Rectangle: Rounded Corners 501">
              <a:extLst>
                <a:ext uri="{FF2B5EF4-FFF2-40B4-BE49-F238E27FC236}">
                  <a16:creationId xmlns:a16="http://schemas.microsoft.com/office/drawing/2014/main" id="{702C2832-619A-5519-E9E3-F06B6907C117}"/>
                </a:ext>
              </a:extLst>
            </p:cNvPr>
            <p:cNvSpPr/>
            <p:nvPr/>
          </p:nvSpPr>
          <p:spPr>
            <a:xfrm rot="10800000">
              <a:off x="7863874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3" name="Rectangle: Rounded Corners 502">
              <a:extLst>
                <a:ext uri="{FF2B5EF4-FFF2-40B4-BE49-F238E27FC236}">
                  <a16:creationId xmlns:a16="http://schemas.microsoft.com/office/drawing/2014/main" id="{D5E898C6-7E07-BD80-E23B-FC61C06F23C7}"/>
                </a:ext>
              </a:extLst>
            </p:cNvPr>
            <p:cNvSpPr/>
            <p:nvPr/>
          </p:nvSpPr>
          <p:spPr>
            <a:xfrm rot="10800000">
              <a:off x="8235349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4" name="Rectangle: Rounded Corners 503">
              <a:extLst>
                <a:ext uri="{FF2B5EF4-FFF2-40B4-BE49-F238E27FC236}">
                  <a16:creationId xmlns:a16="http://schemas.microsoft.com/office/drawing/2014/main" id="{F4AF9442-E868-C3F6-7A0C-69EBC05A3734}"/>
                </a:ext>
              </a:extLst>
            </p:cNvPr>
            <p:cNvSpPr/>
            <p:nvPr/>
          </p:nvSpPr>
          <p:spPr>
            <a:xfrm rot="5400000">
              <a:off x="8044849" y="5634486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77" name="Rectangle: Rounded Corners 476">
            <a:extLst>
              <a:ext uri="{FF2B5EF4-FFF2-40B4-BE49-F238E27FC236}">
                <a16:creationId xmlns:a16="http://schemas.microsoft.com/office/drawing/2014/main" id="{4EE81B4F-DA49-EC49-8A43-F1B4A2220F42}"/>
              </a:ext>
            </a:extLst>
          </p:cNvPr>
          <p:cNvSpPr/>
          <p:nvPr/>
        </p:nvSpPr>
        <p:spPr>
          <a:xfrm rot="10800000">
            <a:off x="2941938" y="3972597"/>
            <a:ext cx="68489" cy="13945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00AD455D-A446-6812-1A86-6A20E23993E0}"/>
              </a:ext>
            </a:extLst>
          </p:cNvPr>
          <p:cNvGrpSpPr/>
          <p:nvPr/>
        </p:nvGrpSpPr>
        <p:grpSpPr>
          <a:xfrm>
            <a:off x="1982834" y="1914950"/>
            <a:ext cx="347462" cy="317546"/>
            <a:chOff x="9251197" y="4346938"/>
            <a:chExt cx="382208" cy="349301"/>
          </a:xfrm>
        </p:grpSpPr>
        <p:sp>
          <p:nvSpPr>
            <p:cNvPr id="498" name="Arrow: Bent 497">
              <a:extLst>
                <a:ext uri="{FF2B5EF4-FFF2-40B4-BE49-F238E27FC236}">
                  <a16:creationId xmlns:a16="http://schemas.microsoft.com/office/drawing/2014/main" id="{7309D82B-C6F6-4EDE-CB3A-BF18C83FAC50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99" name="Rectangle: Rounded Corners 498">
              <a:extLst>
                <a:ext uri="{FF2B5EF4-FFF2-40B4-BE49-F238E27FC236}">
                  <a16:creationId xmlns:a16="http://schemas.microsoft.com/office/drawing/2014/main" id="{5BF23A02-AEDE-FC21-E7DF-DFA416AF8E2D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0" name="Rectangle: Rounded Corners 499">
              <a:extLst>
                <a:ext uri="{FF2B5EF4-FFF2-40B4-BE49-F238E27FC236}">
                  <a16:creationId xmlns:a16="http://schemas.microsoft.com/office/drawing/2014/main" id="{7635A979-D5E5-9DFA-84C7-146E4D8CD872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80" name="Rectangle: Rounded Corners 479">
            <a:extLst>
              <a:ext uri="{FF2B5EF4-FFF2-40B4-BE49-F238E27FC236}">
                <a16:creationId xmlns:a16="http://schemas.microsoft.com/office/drawing/2014/main" id="{3BC07C01-0D35-6FAA-03B0-B4D37C3C05CB}"/>
              </a:ext>
            </a:extLst>
          </p:cNvPr>
          <p:cNvSpPr/>
          <p:nvPr/>
        </p:nvSpPr>
        <p:spPr>
          <a:xfrm rot="5400000">
            <a:off x="2624505" y="3722093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563AF6DA-FB03-DCA2-FAF1-0CBD1FA92BBE}"/>
              </a:ext>
            </a:extLst>
          </p:cNvPr>
          <p:cNvGrpSpPr/>
          <p:nvPr/>
        </p:nvGrpSpPr>
        <p:grpSpPr>
          <a:xfrm>
            <a:off x="1397490" y="1794189"/>
            <a:ext cx="241043" cy="246512"/>
            <a:chOff x="6173711" y="1257300"/>
            <a:chExt cx="320828" cy="328107"/>
          </a:xfrm>
        </p:grpSpPr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01C6B926-E550-4188-2EFD-56E9469741B3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992E3E75-6ABD-0F9F-F1A4-EBDAF64A9DA3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494" name="Group 493">
                <a:extLst>
                  <a:ext uri="{FF2B5EF4-FFF2-40B4-BE49-F238E27FC236}">
                    <a16:creationId xmlns:a16="http://schemas.microsoft.com/office/drawing/2014/main" id="{F5632D14-41AA-545C-A7FA-3220A2BB453C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495" name="Isosceles Triangle 494">
                  <a:extLst>
                    <a:ext uri="{FF2B5EF4-FFF2-40B4-BE49-F238E27FC236}">
                      <a16:creationId xmlns:a16="http://schemas.microsoft.com/office/drawing/2014/main" id="{32B7F82A-7514-7864-DA93-70F1144811FE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496" name="Isosceles Triangle 495">
                  <a:extLst>
                    <a:ext uri="{FF2B5EF4-FFF2-40B4-BE49-F238E27FC236}">
                      <a16:creationId xmlns:a16="http://schemas.microsoft.com/office/drawing/2014/main" id="{9CB7CE7A-C104-AA0F-F8EF-A70E90C7F5E0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497" name="Oval 496">
                  <a:extLst>
                    <a:ext uri="{FF2B5EF4-FFF2-40B4-BE49-F238E27FC236}">
                      <a16:creationId xmlns:a16="http://schemas.microsoft.com/office/drawing/2014/main" id="{CD4191EF-32D4-40CB-1C3F-FED7CC9B5486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6C1DA038-6AFD-4261-03E5-C0DA07EF8E51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91BC9823-33ED-0330-E197-BEFF449C5671}"/>
              </a:ext>
            </a:extLst>
          </p:cNvPr>
          <p:cNvCxnSpPr>
            <a:cxnSpLocks/>
          </p:cNvCxnSpPr>
          <p:nvPr/>
        </p:nvCxnSpPr>
        <p:spPr>
          <a:xfrm rot="16200000">
            <a:off x="1209923" y="1954457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4E21FC42-3EE4-B491-266F-BDBA9C381EE7}"/>
              </a:ext>
            </a:extLst>
          </p:cNvPr>
          <p:cNvCxnSpPr>
            <a:cxnSpLocks/>
          </p:cNvCxnSpPr>
          <p:nvPr/>
        </p:nvCxnSpPr>
        <p:spPr>
          <a:xfrm rot="16200000">
            <a:off x="1833378" y="1954457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69A2B864-EF7B-EF70-2CA0-A4651A4DA5CD}"/>
              </a:ext>
            </a:extLst>
          </p:cNvPr>
          <p:cNvGrpSpPr/>
          <p:nvPr/>
        </p:nvGrpSpPr>
        <p:grpSpPr>
          <a:xfrm flipH="1">
            <a:off x="3001130" y="1913029"/>
            <a:ext cx="347462" cy="317546"/>
            <a:chOff x="9251197" y="4346938"/>
            <a:chExt cx="382208" cy="349301"/>
          </a:xfrm>
        </p:grpSpPr>
        <p:sp>
          <p:nvSpPr>
            <p:cNvPr id="488" name="Arrow: Bent 487">
              <a:extLst>
                <a:ext uri="{FF2B5EF4-FFF2-40B4-BE49-F238E27FC236}">
                  <a16:creationId xmlns:a16="http://schemas.microsoft.com/office/drawing/2014/main" id="{EE72971F-A78F-369A-4A90-72D016B82CCD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89" name="Rectangle: Rounded Corners 488">
              <a:extLst>
                <a:ext uri="{FF2B5EF4-FFF2-40B4-BE49-F238E27FC236}">
                  <a16:creationId xmlns:a16="http://schemas.microsoft.com/office/drawing/2014/main" id="{BD724347-7442-BA31-DBF6-1CE989EAA18E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90" name="Rectangle: Rounded Corners 489">
              <a:extLst>
                <a:ext uri="{FF2B5EF4-FFF2-40B4-BE49-F238E27FC236}">
                  <a16:creationId xmlns:a16="http://schemas.microsoft.com/office/drawing/2014/main" id="{CC079D6B-366A-9D18-F9EA-CCEEE17B72E7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26A36942-A8D4-A65D-F2D2-81439704FFA1}"/>
              </a:ext>
            </a:extLst>
          </p:cNvPr>
          <p:cNvGrpSpPr/>
          <p:nvPr/>
        </p:nvGrpSpPr>
        <p:grpSpPr>
          <a:xfrm>
            <a:off x="265728" y="1718358"/>
            <a:ext cx="737034" cy="347346"/>
            <a:chOff x="2834175" y="4244525"/>
            <a:chExt cx="810737" cy="382081"/>
          </a:xfrm>
        </p:grpSpPr>
        <p:sp>
          <p:nvSpPr>
            <p:cNvPr id="486" name="TextBox 485">
              <a:extLst>
                <a:ext uri="{FF2B5EF4-FFF2-40B4-BE49-F238E27FC236}">
                  <a16:creationId xmlns:a16="http://schemas.microsoft.com/office/drawing/2014/main" id="{494E2685-1EDF-1AD1-0FD2-38649F837DCA}"/>
                </a:ext>
              </a:extLst>
            </p:cNvPr>
            <p:cNvSpPr txBox="1"/>
            <p:nvPr/>
          </p:nvSpPr>
          <p:spPr>
            <a:xfrm>
              <a:off x="2834175" y="4244525"/>
              <a:ext cx="804451" cy="236989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Produção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97256B43-8D96-CC62-477C-FFE8D1FC0085}"/>
                </a:ext>
              </a:extLst>
            </p:cNvPr>
            <p:cNvSpPr/>
            <p:nvPr/>
          </p:nvSpPr>
          <p:spPr>
            <a:xfrm>
              <a:off x="2840461" y="4441617"/>
              <a:ext cx="804451" cy="184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5A90D3F-E5B3-B680-2AA3-0411BC1B0034}"/>
              </a:ext>
            </a:extLst>
          </p:cNvPr>
          <p:cNvSpPr txBox="1"/>
          <p:nvPr/>
        </p:nvSpPr>
        <p:spPr>
          <a:xfrm>
            <a:off x="8873597" y="6543138"/>
            <a:ext cx="554960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Bomba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4F03A7-ED6E-879D-7D99-DBDB1C52FFF8}"/>
              </a:ext>
            </a:extLst>
          </p:cNvPr>
          <p:cNvSpPr txBox="1"/>
          <p:nvPr/>
        </p:nvSpPr>
        <p:spPr>
          <a:xfrm>
            <a:off x="8004577" y="4590869"/>
            <a:ext cx="440526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Alto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030E4ED-0E3F-D7C8-FE12-D899E0B6C20D}"/>
              </a:ext>
            </a:extLst>
          </p:cNvPr>
          <p:cNvGrpSpPr/>
          <p:nvPr/>
        </p:nvGrpSpPr>
        <p:grpSpPr>
          <a:xfrm rot="10800000">
            <a:off x="8171777" y="5706773"/>
            <a:ext cx="255435" cy="139456"/>
            <a:chOff x="7905601" y="3836071"/>
            <a:chExt cx="280978" cy="153402"/>
          </a:xfrm>
        </p:grpSpPr>
        <p:cxnSp>
          <p:nvCxnSpPr>
            <p:cNvPr id="721" name="Straight Connector 720">
              <a:extLst>
                <a:ext uri="{FF2B5EF4-FFF2-40B4-BE49-F238E27FC236}">
                  <a16:creationId xmlns:a16="http://schemas.microsoft.com/office/drawing/2014/main" id="{8B20CC41-C4B0-CC35-B449-8A557DE8B45F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2" name="Rectangle: Rounded Corners 721">
              <a:extLst>
                <a:ext uri="{FF2B5EF4-FFF2-40B4-BE49-F238E27FC236}">
                  <a16:creationId xmlns:a16="http://schemas.microsoft.com/office/drawing/2014/main" id="{FCB8E64F-018F-3B04-EEB6-9034FBC3DE65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3" name="Rectangle: Rounded Corners 722">
              <a:extLst>
                <a:ext uri="{FF2B5EF4-FFF2-40B4-BE49-F238E27FC236}">
                  <a16:creationId xmlns:a16="http://schemas.microsoft.com/office/drawing/2014/main" id="{D77E5083-45A3-B53F-6571-E138CAE4035C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D94B9D-9FD6-FEC8-36C3-8EBA4E260FA0}"/>
              </a:ext>
            </a:extLst>
          </p:cNvPr>
          <p:cNvGrpSpPr/>
          <p:nvPr/>
        </p:nvGrpSpPr>
        <p:grpSpPr>
          <a:xfrm rot="10800000">
            <a:off x="8171777" y="4474014"/>
            <a:ext cx="255435" cy="139456"/>
            <a:chOff x="7905601" y="3836071"/>
            <a:chExt cx="280978" cy="153402"/>
          </a:xfrm>
        </p:grpSpPr>
        <p:cxnSp>
          <p:nvCxnSpPr>
            <p:cNvPr id="718" name="Straight Connector 717">
              <a:extLst>
                <a:ext uri="{FF2B5EF4-FFF2-40B4-BE49-F238E27FC236}">
                  <a16:creationId xmlns:a16="http://schemas.microsoft.com/office/drawing/2014/main" id="{8623F8F9-E8DB-D79B-7CA4-5336EE9E9A93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9" name="Rectangle: Rounded Corners 718">
              <a:extLst>
                <a:ext uri="{FF2B5EF4-FFF2-40B4-BE49-F238E27FC236}">
                  <a16:creationId xmlns:a16="http://schemas.microsoft.com/office/drawing/2014/main" id="{621046EF-383E-7FC9-FB37-9D80126086DF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0" name="Rectangle: Rounded Corners 719">
              <a:extLst>
                <a:ext uri="{FF2B5EF4-FFF2-40B4-BE49-F238E27FC236}">
                  <a16:creationId xmlns:a16="http://schemas.microsoft.com/office/drawing/2014/main" id="{04AADA33-A05B-DB3F-EB31-EC1155A5DAFF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29E2BFA-8B88-E19C-B1BE-903393B94D75}"/>
              </a:ext>
            </a:extLst>
          </p:cNvPr>
          <p:cNvSpPr/>
          <p:nvPr/>
        </p:nvSpPr>
        <p:spPr>
          <a:xfrm rot="5400000">
            <a:off x="8858646" y="5932280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A713CF-F086-4115-0AB1-A450DE8EB379}"/>
              </a:ext>
            </a:extLst>
          </p:cNvPr>
          <p:cNvGrpSpPr/>
          <p:nvPr/>
        </p:nvGrpSpPr>
        <p:grpSpPr>
          <a:xfrm>
            <a:off x="8378979" y="4372007"/>
            <a:ext cx="1542567" cy="1583275"/>
            <a:chOff x="2005551" y="1100970"/>
            <a:chExt cx="1696824" cy="1741603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CA18AE86-18A6-080F-5609-259325343BCE}"/>
                </a:ext>
              </a:extLst>
            </p:cNvPr>
            <p:cNvSpPr/>
            <p:nvPr/>
          </p:nvSpPr>
          <p:spPr>
            <a:xfrm>
              <a:off x="2005551" y="1100970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1703C13F-D126-22A7-8A38-95D846B20FF3}"/>
                </a:ext>
              </a:extLst>
            </p:cNvPr>
            <p:cNvSpPr/>
            <p:nvPr/>
          </p:nvSpPr>
          <p:spPr>
            <a:xfrm>
              <a:off x="2005551" y="2522846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FE53B218-9602-A380-6503-937D3F177A2E}"/>
                </a:ext>
              </a:extLst>
            </p:cNvPr>
            <p:cNvSpPr/>
            <p:nvPr/>
          </p:nvSpPr>
          <p:spPr>
            <a:xfrm>
              <a:off x="2005551" y="1250621"/>
              <a:ext cx="1696824" cy="1442301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C6AAF65-4011-0356-0B03-3FEE78426FA8}"/>
              </a:ext>
            </a:extLst>
          </p:cNvPr>
          <p:cNvSpPr txBox="1"/>
          <p:nvPr/>
        </p:nvSpPr>
        <p:spPr>
          <a:xfrm>
            <a:off x="8863967" y="4022838"/>
            <a:ext cx="572593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Tanque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Mistura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1312282-C56E-C9B2-C20C-C9A2B9A6AF2F}"/>
              </a:ext>
            </a:extLst>
          </p:cNvPr>
          <p:cNvSpPr/>
          <p:nvPr/>
        </p:nvSpPr>
        <p:spPr>
          <a:xfrm>
            <a:off x="9497244" y="6185696"/>
            <a:ext cx="1962150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851BC5-8E4C-5B73-70CD-9D492B84C71C}"/>
              </a:ext>
            </a:extLst>
          </p:cNvPr>
          <p:cNvGrpSpPr/>
          <p:nvPr/>
        </p:nvGrpSpPr>
        <p:grpSpPr>
          <a:xfrm>
            <a:off x="10350462" y="6037373"/>
            <a:ext cx="241043" cy="246512"/>
            <a:chOff x="6173711" y="1257300"/>
            <a:chExt cx="320828" cy="328107"/>
          </a:xfrm>
        </p:grpSpPr>
        <p:grpSp>
          <p:nvGrpSpPr>
            <p:cNvPr id="708" name="Group 707">
              <a:extLst>
                <a:ext uri="{FF2B5EF4-FFF2-40B4-BE49-F238E27FC236}">
                  <a16:creationId xmlns:a16="http://schemas.microsoft.com/office/drawing/2014/main" id="{2DDCC8D2-E270-D59F-AD2F-40B60CB8A47F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A3F58D93-F24A-156F-AC03-498F9F683971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711" name="Group 710">
                <a:extLst>
                  <a:ext uri="{FF2B5EF4-FFF2-40B4-BE49-F238E27FC236}">
                    <a16:creationId xmlns:a16="http://schemas.microsoft.com/office/drawing/2014/main" id="{234E942D-E0C4-A2FB-3383-B7C6A23C0F9A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712" name="Isosceles Triangle 711">
                  <a:extLst>
                    <a:ext uri="{FF2B5EF4-FFF2-40B4-BE49-F238E27FC236}">
                      <a16:creationId xmlns:a16="http://schemas.microsoft.com/office/drawing/2014/main" id="{D6B651AE-FE0B-C451-1C75-44A8E64B9994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713" name="Isosceles Triangle 712">
                  <a:extLst>
                    <a:ext uri="{FF2B5EF4-FFF2-40B4-BE49-F238E27FC236}">
                      <a16:creationId xmlns:a16="http://schemas.microsoft.com/office/drawing/2014/main" id="{194D907C-79D1-BD2E-40FF-AF052064087D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714" name="Oval 713">
                  <a:extLst>
                    <a:ext uri="{FF2B5EF4-FFF2-40B4-BE49-F238E27FC236}">
                      <a16:creationId xmlns:a16="http://schemas.microsoft.com/office/drawing/2014/main" id="{2DA86CE6-CA67-423C-DE33-9D8D25039550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id="{1ADA9094-1A4B-D1F9-513A-5BBB4C7EA24F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9ACB4749-EADE-2119-96CF-F109A03034F9}"/>
              </a:ext>
            </a:extLst>
          </p:cNvPr>
          <p:cNvGrpSpPr/>
          <p:nvPr/>
        </p:nvGrpSpPr>
        <p:grpSpPr>
          <a:xfrm>
            <a:off x="8989681" y="6160629"/>
            <a:ext cx="450740" cy="356586"/>
            <a:chOff x="5338036" y="3981585"/>
            <a:chExt cx="495814" cy="392245"/>
          </a:xfr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705" name="Rectangle 704">
              <a:extLst>
                <a:ext uri="{FF2B5EF4-FFF2-40B4-BE49-F238E27FC236}">
                  <a16:creationId xmlns:a16="http://schemas.microsoft.com/office/drawing/2014/main" id="{E4917483-4573-166F-C2C6-0EA2EC4BEB90}"/>
                </a:ext>
              </a:extLst>
            </p:cNvPr>
            <p:cNvSpPr/>
            <p:nvPr/>
          </p:nvSpPr>
          <p:spPr>
            <a:xfrm>
              <a:off x="5513022" y="3981585"/>
              <a:ext cx="320828" cy="1203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06" name="Isosceles Triangle 705">
              <a:extLst>
                <a:ext uri="{FF2B5EF4-FFF2-40B4-BE49-F238E27FC236}">
                  <a16:creationId xmlns:a16="http://schemas.microsoft.com/office/drawing/2014/main" id="{0DA922C2-0F70-595C-195D-63FD3E01E628}"/>
                </a:ext>
              </a:extLst>
            </p:cNvPr>
            <p:cNvSpPr/>
            <p:nvPr/>
          </p:nvSpPr>
          <p:spPr>
            <a:xfrm>
              <a:off x="5338037" y="4072109"/>
              <a:ext cx="349997" cy="30172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3481CD2-0C94-385C-18A7-5D1384131684}"/>
                </a:ext>
              </a:extLst>
            </p:cNvPr>
            <p:cNvSpPr/>
            <p:nvPr/>
          </p:nvSpPr>
          <p:spPr>
            <a:xfrm>
              <a:off x="5338036" y="3981585"/>
              <a:ext cx="349998" cy="3465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</p:grp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3662CB40-A836-E14F-977A-95D2A47AA4C1}"/>
              </a:ext>
            </a:extLst>
          </p:cNvPr>
          <p:cNvCxnSpPr>
            <a:cxnSpLocks/>
          </p:cNvCxnSpPr>
          <p:nvPr/>
        </p:nvCxnSpPr>
        <p:spPr>
          <a:xfrm>
            <a:off x="9771054" y="6364366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5E4DFB3-814A-EF40-7543-9F873062A340}"/>
              </a:ext>
            </a:extLst>
          </p:cNvPr>
          <p:cNvCxnSpPr>
            <a:cxnSpLocks/>
          </p:cNvCxnSpPr>
          <p:nvPr/>
        </p:nvCxnSpPr>
        <p:spPr>
          <a:xfrm>
            <a:off x="10874809" y="6364366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6C2B25AF-547C-DB4F-69A9-17DFF1A91D29}"/>
              </a:ext>
            </a:extLst>
          </p:cNvPr>
          <p:cNvCxnSpPr>
            <a:cxnSpLocks/>
          </p:cNvCxnSpPr>
          <p:nvPr/>
        </p:nvCxnSpPr>
        <p:spPr>
          <a:xfrm>
            <a:off x="9024318" y="5974113"/>
            <a:ext cx="0" cy="198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4E44492D-74E9-B0FC-5688-EDB4B757679C}"/>
              </a:ext>
            </a:extLst>
          </p:cNvPr>
          <p:cNvSpPr txBox="1"/>
          <p:nvPr/>
        </p:nvSpPr>
        <p:spPr>
          <a:xfrm>
            <a:off x="7962560" y="5373843"/>
            <a:ext cx="483462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Baixo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226EC5D-1983-B980-C180-5A7315C49BCD}"/>
              </a:ext>
            </a:extLst>
          </p:cNvPr>
          <p:cNvSpPr txBox="1"/>
          <p:nvPr/>
        </p:nvSpPr>
        <p:spPr>
          <a:xfrm>
            <a:off x="10096111" y="5800229"/>
            <a:ext cx="779381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3.OUT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7DDC435E-60FF-27DD-C4DD-D37AAE578C1F}"/>
              </a:ext>
            </a:extLst>
          </p:cNvPr>
          <p:cNvGrpSpPr/>
          <p:nvPr/>
        </p:nvGrpSpPr>
        <p:grpSpPr>
          <a:xfrm>
            <a:off x="8463022" y="4567389"/>
            <a:ext cx="854721" cy="1131635"/>
            <a:chOff x="1681388" y="5155653"/>
            <a:chExt cx="940193" cy="1244799"/>
          </a:xfrm>
        </p:grpSpPr>
        <p:grpSp>
          <p:nvGrpSpPr>
            <p:cNvPr id="676" name="Group 675">
              <a:extLst>
                <a:ext uri="{FF2B5EF4-FFF2-40B4-BE49-F238E27FC236}">
                  <a16:creationId xmlns:a16="http://schemas.microsoft.com/office/drawing/2014/main" id="{D2CF5849-22DC-BAF3-F17D-03175B8FEF25}"/>
                </a:ext>
              </a:extLst>
            </p:cNvPr>
            <p:cNvGrpSpPr/>
            <p:nvPr/>
          </p:nvGrpSpPr>
          <p:grpSpPr>
            <a:xfrm>
              <a:off x="1681388" y="5155653"/>
              <a:ext cx="924325" cy="376960"/>
              <a:chOff x="1984319" y="926553"/>
              <a:chExt cx="924325" cy="376960"/>
            </a:xfrm>
          </p:grpSpPr>
          <p:sp>
            <p:nvSpPr>
              <p:cNvPr id="683" name="TextBox 682">
                <a:extLst>
                  <a:ext uri="{FF2B5EF4-FFF2-40B4-BE49-F238E27FC236}">
                    <a16:creationId xmlns:a16="http://schemas.microsoft.com/office/drawing/2014/main" id="{02868254-3689-7E56-79CF-23A38B948B67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924325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Nível Tanque %</a:t>
                </a:r>
              </a:p>
            </p:txBody>
          </p:sp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6141272E-4E65-58A4-E1B3-C95D967A0DDA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677" name="Group 676">
              <a:extLst>
                <a:ext uri="{FF2B5EF4-FFF2-40B4-BE49-F238E27FC236}">
                  <a16:creationId xmlns:a16="http://schemas.microsoft.com/office/drawing/2014/main" id="{C212152B-C492-B91D-2DF1-9E430FDA2859}"/>
                </a:ext>
              </a:extLst>
            </p:cNvPr>
            <p:cNvGrpSpPr/>
            <p:nvPr/>
          </p:nvGrpSpPr>
          <p:grpSpPr>
            <a:xfrm>
              <a:off x="1681388" y="5589573"/>
              <a:ext cx="902486" cy="376960"/>
              <a:chOff x="1984319" y="926553"/>
              <a:chExt cx="902486" cy="376960"/>
            </a:xfrm>
          </p:grpSpPr>
          <p:sp>
            <p:nvSpPr>
              <p:cNvPr id="681" name="TextBox 680">
                <a:extLst>
                  <a:ext uri="{FF2B5EF4-FFF2-40B4-BE49-F238E27FC236}">
                    <a16:creationId xmlns:a16="http://schemas.microsoft.com/office/drawing/2014/main" id="{A0F93330-EC8E-C6C6-C21C-A81E3ECD5980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883768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Quant. Litros L</a:t>
                </a:r>
              </a:p>
            </p:txBody>
          </p:sp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FC0AC0C7-7331-9855-17D3-331D4D149D87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678" name="Group 677">
              <a:extLst>
                <a:ext uri="{FF2B5EF4-FFF2-40B4-BE49-F238E27FC236}">
                  <a16:creationId xmlns:a16="http://schemas.microsoft.com/office/drawing/2014/main" id="{291EBFEE-4270-5561-68E1-DBB8BF98585B}"/>
                </a:ext>
              </a:extLst>
            </p:cNvPr>
            <p:cNvGrpSpPr/>
            <p:nvPr/>
          </p:nvGrpSpPr>
          <p:grpSpPr>
            <a:xfrm>
              <a:off x="1681388" y="6023492"/>
              <a:ext cx="940193" cy="376960"/>
              <a:chOff x="1984319" y="926553"/>
              <a:chExt cx="940193" cy="376960"/>
            </a:xfrm>
          </p:grpSpPr>
          <p:sp>
            <p:nvSpPr>
              <p:cNvPr id="679" name="TextBox 678">
                <a:extLst>
                  <a:ext uri="{FF2B5EF4-FFF2-40B4-BE49-F238E27FC236}">
                    <a16:creationId xmlns:a16="http://schemas.microsoft.com/office/drawing/2014/main" id="{E88631DF-5460-4D45-E800-A738727D2409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940193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Temperatura C°</a:t>
                </a:r>
              </a:p>
            </p:txBody>
          </p:sp>
          <p:sp>
            <p:nvSpPr>
              <p:cNvPr id="680" name="Rectangle 679">
                <a:extLst>
                  <a:ext uri="{FF2B5EF4-FFF2-40B4-BE49-F238E27FC236}">
                    <a16:creationId xmlns:a16="http://schemas.microsoft.com/office/drawing/2014/main" id="{C6B0E7E0-1F73-2DA1-4D1D-BC12EA0976DD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</p:grpSp>
      <p:sp>
        <p:nvSpPr>
          <p:cNvPr id="239" name="Rectangle 238">
            <a:extLst>
              <a:ext uri="{FF2B5EF4-FFF2-40B4-BE49-F238E27FC236}">
                <a16:creationId xmlns:a16="http://schemas.microsoft.com/office/drawing/2014/main" id="{24868480-EC22-0E06-3FBB-62B8598C78B2}"/>
              </a:ext>
            </a:extLst>
          </p:cNvPr>
          <p:cNvSpPr/>
          <p:nvPr/>
        </p:nvSpPr>
        <p:spPr>
          <a:xfrm>
            <a:off x="8769585" y="6229248"/>
            <a:ext cx="175072" cy="1681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42" name="Rectangle: Rounded Corners 241">
            <a:extLst>
              <a:ext uri="{FF2B5EF4-FFF2-40B4-BE49-F238E27FC236}">
                <a16:creationId xmlns:a16="http://schemas.microsoft.com/office/drawing/2014/main" id="{E985A0B1-9609-54F1-A3FA-81ADDD3D7634}"/>
              </a:ext>
            </a:extLst>
          </p:cNvPr>
          <p:cNvSpPr/>
          <p:nvPr/>
        </p:nvSpPr>
        <p:spPr>
          <a:xfrm rot="10800000">
            <a:off x="9428597" y="6138580"/>
            <a:ext cx="68489" cy="13945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C53AA9CA-7E7E-71D6-D160-171032EB8492}"/>
              </a:ext>
            </a:extLst>
          </p:cNvPr>
          <p:cNvGrpSpPr/>
          <p:nvPr/>
        </p:nvGrpSpPr>
        <p:grpSpPr>
          <a:xfrm>
            <a:off x="8469493" y="3990108"/>
            <a:ext cx="347462" cy="317546"/>
            <a:chOff x="9251197" y="4346938"/>
            <a:chExt cx="382208" cy="349301"/>
          </a:xfrm>
        </p:grpSpPr>
        <p:sp>
          <p:nvSpPr>
            <p:cNvPr id="669" name="Arrow: Bent 668">
              <a:extLst>
                <a:ext uri="{FF2B5EF4-FFF2-40B4-BE49-F238E27FC236}">
                  <a16:creationId xmlns:a16="http://schemas.microsoft.com/office/drawing/2014/main" id="{66F4B2A3-3C04-46AE-8A90-4663E2F9AF5B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70" name="Rectangle: Rounded Corners 669">
              <a:extLst>
                <a:ext uri="{FF2B5EF4-FFF2-40B4-BE49-F238E27FC236}">
                  <a16:creationId xmlns:a16="http://schemas.microsoft.com/office/drawing/2014/main" id="{05D7018E-EF8E-CBD5-0315-907247E10B69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71" name="Rectangle: Rounded Corners 670">
              <a:extLst>
                <a:ext uri="{FF2B5EF4-FFF2-40B4-BE49-F238E27FC236}">
                  <a16:creationId xmlns:a16="http://schemas.microsoft.com/office/drawing/2014/main" id="{DF336E4E-D7BA-813B-D702-AD64AE52AC6C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033ABC52-EE17-CEF0-DFF9-310A24FB1590}"/>
              </a:ext>
            </a:extLst>
          </p:cNvPr>
          <p:cNvSpPr/>
          <p:nvPr/>
        </p:nvSpPr>
        <p:spPr>
          <a:xfrm rot="5400000">
            <a:off x="9111164" y="5896785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25" name="Rectangle: Rounded Corners 724">
            <a:extLst>
              <a:ext uri="{FF2B5EF4-FFF2-40B4-BE49-F238E27FC236}">
                <a16:creationId xmlns:a16="http://schemas.microsoft.com/office/drawing/2014/main" id="{EFAC5229-74C8-715F-547A-D163BF34449A}"/>
              </a:ext>
            </a:extLst>
          </p:cNvPr>
          <p:cNvSpPr/>
          <p:nvPr/>
        </p:nvSpPr>
        <p:spPr>
          <a:xfrm rot="5400000">
            <a:off x="9524831" y="4342333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27" name="Rectangle: Rounded Corners 726">
            <a:extLst>
              <a:ext uri="{FF2B5EF4-FFF2-40B4-BE49-F238E27FC236}">
                <a16:creationId xmlns:a16="http://schemas.microsoft.com/office/drawing/2014/main" id="{66EBD261-443C-6023-4650-4A3EBF7C9180}"/>
              </a:ext>
            </a:extLst>
          </p:cNvPr>
          <p:cNvSpPr/>
          <p:nvPr/>
        </p:nvSpPr>
        <p:spPr>
          <a:xfrm rot="5400000">
            <a:off x="8719265" y="4346680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23FE461E-2E16-F5D2-DB79-AC4CD4F9EC5B}"/>
              </a:ext>
            </a:extLst>
          </p:cNvPr>
          <p:cNvSpPr txBox="1"/>
          <p:nvPr/>
        </p:nvSpPr>
        <p:spPr>
          <a:xfrm>
            <a:off x="10829916" y="6543138"/>
            <a:ext cx="623890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Envase  &gt;&gt;</a:t>
            </a:r>
            <a:endParaRPr lang="pt-BR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10EFB-E021-CC42-3DE3-22B4CC80588E}"/>
              </a:ext>
            </a:extLst>
          </p:cNvPr>
          <p:cNvSpPr txBox="1"/>
          <p:nvPr/>
        </p:nvSpPr>
        <p:spPr>
          <a:xfrm>
            <a:off x="6332756" y="3488769"/>
            <a:ext cx="554960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Bomba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22FE86-ABD4-5F0A-6E8B-20D409594DA5}"/>
              </a:ext>
            </a:extLst>
          </p:cNvPr>
          <p:cNvSpPr/>
          <p:nvPr/>
        </p:nvSpPr>
        <p:spPr>
          <a:xfrm>
            <a:off x="5014282" y="1060716"/>
            <a:ext cx="915358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11E5A0-ECBC-E1BF-86A4-74AB07FFA833}"/>
              </a:ext>
            </a:extLst>
          </p:cNvPr>
          <p:cNvSpPr txBox="1"/>
          <p:nvPr/>
        </p:nvSpPr>
        <p:spPr>
          <a:xfrm>
            <a:off x="5463736" y="1536500"/>
            <a:ext cx="440526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Alto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CDC5B9-4ADE-EDDA-EFA7-19FF0BEF0D60}"/>
              </a:ext>
            </a:extLst>
          </p:cNvPr>
          <p:cNvGrpSpPr/>
          <p:nvPr/>
        </p:nvGrpSpPr>
        <p:grpSpPr>
          <a:xfrm rot="10800000">
            <a:off x="5630936" y="2652404"/>
            <a:ext cx="255435" cy="139456"/>
            <a:chOff x="7905601" y="3836071"/>
            <a:chExt cx="280978" cy="15340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EAB7B0-2F4F-8B94-97C3-9EC753A6AAF6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A1556F7-DA24-A2FD-A83F-31E853D1FF7F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639AFA3-56F3-AAD2-C5ED-2C5582372C5A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F4D7BD-092F-E19C-E5F2-F69B0308FDA6}"/>
              </a:ext>
            </a:extLst>
          </p:cNvPr>
          <p:cNvGrpSpPr/>
          <p:nvPr/>
        </p:nvGrpSpPr>
        <p:grpSpPr>
          <a:xfrm rot="10800000">
            <a:off x="5630936" y="1419645"/>
            <a:ext cx="255435" cy="139456"/>
            <a:chOff x="7905601" y="3836071"/>
            <a:chExt cx="280978" cy="153402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6D24040-75A1-3D4F-6A66-B0E3F497D03E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467BE72-C359-0499-7797-7273F430684C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90C59AD-5E70-0126-16B7-DAD0643ADA9E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672" name="Rectangle 671">
            <a:extLst>
              <a:ext uri="{FF2B5EF4-FFF2-40B4-BE49-F238E27FC236}">
                <a16:creationId xmlns:a16="http://schemas.microsoft.com/office/drawing/2014/main" id="{0000F08A-29E7-6D23-43BB-E436F30EF75F}"/>
              </a:ext>
            </a:extLst>
          </p:cNvPr>
          <p:cNvSpPr/>
          <p:nvPr/>
        </p:nvSpPr>
        <p:spPr>
          <a:xfrm>
            <a:off x="7284554" y="1063142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673" name="Rectangle 672">
            <a:extLst>
              <a:ext uri="{FF2B5EF4-FFF2-40B4-BE49-F238E27FC236}">
                <a16:creationId xmlns:a16="http://schemas.microsoft.com/office/drawing/2014/main" id="{AF92D444-F3B7-64C0-DACB-DB1AB7CE58F6}"/>
              </a:ext>
            </a:extLst>
          </p:cNvPr>
          <p:cNvSpPr/>
          <p:nvPr/>
        </p:nvSpPr>
        <p:spPr>
          <a:xfrm rot="5400000">
            <a:off x="6317805" y="2877911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674" name="Group 673">
            <a:extLst>
              <a:ext uri="{FF2B5EF4-FFF2-40B4-BE49-F238E27FC236}">
                <a16:creationId xmlns:a16="http://schemas.microsoft.com/office/drawing/2014/main" id="{0BA4B5D3-24ED-3232-5FB3-25573852E29E}"/>
              </a:ext>
            </a:extLst>
          </p:cNvPr>
          <p:cNvGrpSpPr/>
          <p:nvPr/>
        </p:nvGrpSpPr>
        <p:grpSpPr>
          <a:xfrm>
            <a:off x="5838138" y="1317638"/>
            <a:ext cx="1542567" cy="1583275"/>
            <a:chOff x="2005551" y="1100970"/>
            <a:chExt cx="1696824" cy="1741603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1C53CB76-AC15-0F8E-3669-E8A6900039D3}"/>
                </a:ext>
              </a:extLst>
            </p:cNvPr>
            <p:cNvSpPr/>
            <p:nvPr/>
          </p:nvSpPr>
          <p:spPr>
            <a:xfrm>
              <a:off x="2005551" y="1100970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E03F8A54-4CBE-C7CF-041B-622C4ED4E137}"/>
                </a:ext>
              </a:extLst>
            </p:cNvPr>
            <p:cNvSpPr/>
            <p:nvPr/>
          </p:nvSpPr>
          <p:spPr>
            <a:xfrm>
              <a:off x="2005551" y="2522846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id="{9751CF40-32B2-5043-6C44-3C5EA5AAA410}"/>
                </a:ext>
              </a:extLst>
            </p:cNvPr>
            <p:cNvSpPr/>
            <p:nvPr/>
          </p:nvSpPr>
          <p:spPr>
            <a:xfrm>
              <a:off x="2005551" y="1250621"/>
              <a:ext cx="1696824" cy="1442301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687" name="TextBox 686">
            <a:extLst>
              <a:ext uri="{FF2B5EF4-FFF2-40B4-BE49-F238E27FC236}">
                <a16:creationId xmlns:a16="http://schemas.microsoft.com/office/drawing/2014/main" id="{6DD45568-3131-8BBD-697F-1D538CF4E37E}"/>
              </a:ext>
            </a:extLst>
          </p:cNvPr>
          <p:cNvSpPr txBox="1"/>
          <p:nvPr/>
        </p:nvSpPr>
        <p:spPr>
          <a:xfrm>
            <a:off x="6847070" y="1457904"/>
            <a:ext cx="522900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800" b="1"/>
            </a:lvl1pPr>
          </a:lstStyle>
          <a:p>
            <a:r>
              <a:rPr lang="pt-BR" sz="1400" dirty="0">
                <a:cs typeface="Aharoni" panose="02010803020104030203" pitchFamily="2" charset="-79"/>
              </a:rPr>
              <a:t>TQ 2</a:t>
            </a:r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B4349535-C95B-A524-6A45-ECF412847A17}"/>
              </a:ext>
            </a:extLst>
          </p:cNvPr>
          <p:cNvSpPr/>
          <p:nvPr/>
        </p:nvSpPr>
        <p:spPr>
          <a:xfrm>
            <a:off x="6925849" y="3131327"/>
            <a:ext cx="2374201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689" name="Group 688">
            <a:extLst>
              <a:ext uri="{FF2B5EF4-FFF2-40B4-BE49-F238E27FC236}">
                <a16:creationId xmlns:a16="http://schemas.microsoft.com/office/drawing/2014/main" id="{22DD5F87-CEB7-D914-B016-C537A79373B3}"/>
              </a:ext>
            </a:extLst>
          </p:cNvPr>
          <p:cNvGrpSpPr/>
          <p:nvPr/>
        </p:nvGrpSpPr>
        <p:grpSpPr>
          <a:xfrm>
            <a:off x="8881813" y="2983004"/>
            <a:ext cx="241043" cy="246512"/>
            <a:chOff x="6173711" y="1257300"/>
            <a:chExt cx="320828" cy="328107"/>
          </a:xfrm>
        </p:grpSpPr>
        <p:grpSp>
          <p:nvGrpSpPr>
            <p:cNvPr id="690" name="Group 689">
              <a:extLst>
                <a:ext uri="{FF2B5EF4-FFF2-40B4-BE49-F238E27FC236}">
                  <a16:creationId xmlns:a16="http://schemas.microsoft.com/office/drawing/2014/main" id="{880144CA-B758-B280-DA55-E8DC01A7ADCE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692" name="Rectangle 691">
                <a:extLst>
                  <a:ext uri="{FF2B5EF4-FFF2-40B4-BE49-F238E27FC236}">
                    <a16:creationId xmlns:a16="http://schemas.microsoft.com/office/drawing/2014/main" id="{F8730224-CB44-99CC-2C18-D0741F856FA3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693" name="Group 692">
                <a:extLst>
                  <a:ext uri="{FF2B5EF4-FFF2-40B4-BE49-F238E27FC236}">
                    <a16:creationId xmlns:a16="http://schemas.microsoft.com/office/drawing/2014/main" id="{176B5589-F0EC-C684-DF5F-88AD9B5F1F8C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694" name="Isosceles Triangle 693">
                  <a:extLst>
                    <a:ext uri="{FF2B5EF4-FFF2-40B4-BE49-F238E27FC236}">
                      <a16:creationId xmlns:a16="http://schemas.microsoft.com/office/drawing/2014/main" id="{B6DA98F3-7386-3E23-2AC5-556786637253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95" name="Isosceles Triangle 694">
                  <a:extLst>
                    <a:ext uri="{FF2B5EF4-FFF2-40B4-BE49-F238E27FC236}">
                      <a16:creationId xmlns:a16="http://schemas.microsoft.com/office/drawing/2014/main" id="{14E5A61D-DA13-4D9A-EF4C-DA39269794E8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96" name="Oval 695">
                  <a:extLst>
                    <a:ext uri="{FF2B5EF4-FFF2-40B4-BE49-F238E27FC236}">
                      <a16:creationId xmlns:a16="http://schemas.microsoft.com/office/drawing/2014/main" id="{A8555651-AEDC-6969-11BF-C72C8A7895B8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691" name="Rectangle 690">
              <a:extLst>
                <a:ext uri="{FF2B5EF4-FFF2-40B4-BE49-F238E27FC236}">
                  <a16:creationId xmlns:a16="http://schemas.microsoft.com/office/drawing/2014/main" id="{DE6C7B8F-6E9B-BA01-645E-16F48821452F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697" name="Group 696">
            <a:extLst>
              <a:ext uri="{FF2B5EF4-FFF2-40B4-BE49-F238E27FC236}">
                <a16:creationId xmlns:a16="http://schemas.microsoft.com/office/drawing/2014/main" id="{67643B6C-B42B-F39C-74BB-C767225C751A}"/>
              </a:ext>
            </a:extLst>
          </p:cNvPr>
          <p:cNvGrpSpPr/>
          <p:nvPr/>
        </p:nvGrpSpPr>
        <p:grpSpPr>
          <a:xfrm>
            <a:off x="6448840" y="3106260"/>
            <a:ext cx="450740" cy="356586"/>
            <a:chOff x="5338036" y="3981585"/>
            <a:chExt cx="495814" cy="392245"/>
          </a:xfr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id="{D88A2651-F47A-FCC7-0368-23917F24221C}"/>
                </a:ext>
              </a:extLst>
            </p:cNvPr>
            <p:cNvSpPr/>
            <p:nvPr/>
          </p:nvSpPr>
          <p:spPr>
            <a:xfrm>
              <a:off x="5513022" y="3981585"/>
              <a:ext cx="320828" cy="1203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99" name="Isosceles Triangle 698">
              <a:extLst>
                <a:ext uri="{FF2B5EF4-FFF2-40B4-BE49-F238E27FC236}">
                  <a16:creationId xmlns:a16="http://schemas.microsoft.com/office/drawing/2014/main" id="{5AE34F89-1C22-DA75-B55E-9C71343D40C6}"/>
                </a:ext>
              </a:extLst>
            </p:cNvPr>
            <p:cNvSpPr/>
            <p:nvPr/>
          </p:nvSpPr>
          <p:spPr>
            <a:xfrm>
              <a:off x="5338037" y="4072109"/>
              <a:ext cx="349997" cy="30172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CA679072-401F-130F-821D-CA5F93DAFDC4}"/>
                </a:ext>
              </a:extLst>
            </p:cNvPr>
            <p:cNvSpPr/>
            <p:nvPr/>
          </p:nvSpPr>
          <p:spPr>
            <a:xfrm>
              <a:off x="5338036" y="3981585"/>
              <a:ext cx="349998" cy="3465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</p:grpSp>
      <p:sp>
        <p:nvSpPr>
          <p:cNvPr id="701" name="Rectangle 700">
            <a:extLst>
              <a:ext uri="{FF2B5EF4-FFF2-40B4-BE49-F238E27FC236}">
                <a16:creationId xmlns:a16="http://schemas.microsoft.com/office/drawing/2014/main" id="{2AA111AE-41B6-F0F8-ADA6-85EFD00B2004}"/>
              </a:ext>
            </a:extLst>
          </p:cNvPr>
          <p:cNvSpPr/>
          <p:nvPr/>
        </p:nvSpPr>
        <p:spPr>
          <a:xfrm rot="5400000">
            <a:off x="7678557" y="2200735"/>
            <a:ext cx="1621612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702" name="Group 701">
            <a:extLst>
              <a:ext uri="{FF2B5EF4-FFF2-40B4-BE49-F238E27FC236}">
                <a16:creationId xmlns:a16="http://schemas.microsoft.com/office/drawing/2014/main" id="{8AB4F228-878E-1446-9D48-831CDAF4AE42}"/>
              </a:ext>
            </a:extLst>
          </p:cNvPr>
          <p:cNvGrpSpPr/>
          <p:nvPr/>
        </p:nvGrpSpPr>
        <p:grpSpPr>
          <a:xfrm rot="16200000">
            <a:off x="8312089" y="2556257"/>
            <a:ext cx="241043" cy="246512"/>
            <a:chOff x="6173711" y="1257300"/>
            <a:chExt cx="320828" cy="328107"/>
          </a:xfrm>
        </p:grpSpPr>
        <p:grpSp>
          <p:nvGrpSpPr>
            <p:cNvPr id="703" name="Group 702">
              <a:extLst>
                <a:ext uri="{FF2B5EF4-FFF2-40B4-BE49-F238E27FC236}">
                  <a16:creationId xmlns:a16="http://schemas.microsoft.com/office/drawing/2014/main" id="{C1AAB020-5AA7-5592-57FF-28E47EF6FE1F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E9199256-5733-4F9B-44E4-5167EAFE0335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478" name="Group 477">
                <a:extLst>
                  <a:ext uri="{FF2B5EF4-FFF2-40B4-BE49-F238E27FC236}">
                    <a16:creationId xmlns:a16="http://schemas.microsoft.com/office/drawing/2014/main" id="{CD6FFD39-7C70-90CD-B7A7-3367CF662EA9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225" name="Isosceles Triangle 224">
                  <a:extLst>
                    <a:ext uri="{FF2B5EF4-FFF2-40B4-BE49-F238E27FC236}">
                      <a16:creationId xmlns:a16="http://schemas.microsoft.com/office/drawing/2014/main" id="{EDA9C67A-4041-F558-B9BB-3ABEC5648C22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226" name="Isosceles Triangle 225">
                  <a:extLst>
                    <a:ext uri="{FF2B5EF4-FFF2-40B4-BE49-F238E27FC236}">
                      <a16:creationId xmlns:a16="http://schemas.microsoft.com/office/drawing/2014/main" id="{76E48C13-993A-90A2-EED3-796F8FE250E2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59CDE7E7-7370-AC9D-1D9C-690FEC5617EB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5BE532C2-1B76-B23F-9551-1FCDCA95B9C4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FA5DE92-5F47-9D21-B326-C8FF3B64459C}"/>
              </a:ext>
            </a:extLst>
          </p:cNvPr>
          <p:cNvGrpSpPr/>
          <p:nvPr/>
        </p:nvGrpSpPr>
        <p:grpSpPr>
          <a:xfrm>
            <a:off x="7677321" y="1034815"/>
            <a:ext cx="869591" cy="412662"/>
            <a:chOff x="9066035" y="5311930"/>
            <a:chExt cx="956550" cy="453928"/>
          </a:xfrm>
        </p:grpSpPr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7AEDF48C-8E57-5455-D728-D4A7B4BF1854}"/>
                </a:ext>
              </a:extLst>
            </p:cNvPr>
            <p:cNvSpPr/>
            <p:nvPr/>
          </p:nvSpPr>
          <p:spPr>
            <a:xfrm>
              <a:off x="9066035" y="5326084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33" name="Rectangle: Rounded Corners 232">
              <a:extLst>
                <a:ext uri="{FF2B5EF4-FFF2-40B4-BE49-F238E27FC236}">
                  <a16:creationId xmlns:a16="http://schemas.microsoft.com/office/drawing/2014/main" id="{497830A3-376A-5BB3-6707-48DE2508D295}"/>
                </a:ext>
              </a:extLst>
            </p:cNvPr>
            <p:cNvSpPr/>
            <p:nvPr/>
          </p:nvSpPr>
          <p:spPr>
            <a:xfrm>
              <a:off x="9875774" y="5646929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20956DA2-BD4C-20AD-4C5C-88418BD9F182}"/>
                </a:ext>
              </a:extLst>
            </p:cNvPr>
            <p:cNvGrpSpPr/>
            <p:nvPr/>
          </p:nvGrpSpPr>
          <p:grpSpPr>
            <a:xfrm rot="5400000">
              <a:off x="9338524" y="5139044"/>
              <a:ext cx="422637" cy="799700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20D955F3-5A51-4DB1-3441-418CF478C25B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A282576F-8F14-B0F6-6521-90CE0F65DC6E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787D6E71-6238-AE46-B3B9-9F4518E1330C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934EFFCB-2424-9FDB-878D-E7105ECFB64B}"/>
                </a:ext>
              </a:extLst>
            </p:cNvPr>
            <p:cNvSpPr/>
            <p:nvPr/>
          </p:nvSpPr>
          <p:spPr>
            <a:xfrm>
              <a:off x="9226026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CF1DF656-8D45-B1A8-0667-67A85A825F2B}"/>
                </a:ext>
              </a:extLst>
            </p:cNvPr>
            <p:cNvSpPr/>
            <p:nvPr/>
          </p:nvSpPr>
          <p:spPr>
            <a:xfrm>
              <a:off x="9426052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41" name="Rectangle: Rounded Corners 240">
              <a:extLst>
                <a:ext uri="{FF2B5EF4-FFF2-40B4-BE49-F238E27FC236}">
                  <a16:creationId xmlns:a16="http://schemas.microsoft.com/office/drawing/2014/main" id="{16565B91-10E4-9B2A-55EA-505BE43EA3EF}"/>
                </a:ext>
              </a:extLst>
            </p:cNvPr>
            <p:cNvSpPr/>
            <p:nvPr/>
          </p:nvSpPr>
          <p:spPr>
            <a:xfrm>
              <a:off x="9626078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43" name="Rectangle: Rounded Corners 242">
              <a:extLst>
                <a:ext uri="{FF2B5EF4-FFF2-40B4-BE49-F238E27FC236}">
                  <a16:creationId xmlns:a16="http://schemas.microsoft.com/office/drawing/2014/main" id="{680EF08F-E82E-8442-1468-0A85582A72F8}"/>
                </a:ext>
              </a:extLst>
            </p:cNvPr>
            <p:cNvSpPr/>
            <p:nvPr/>
          </p:nvSpPr>
          <p:spPr>
            <a:xfrm>
              <a:off x="982610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48" name="Rectangle: Rounded Corners 247">
              <a:extLst>
                <a:ext uri="{FF2B5EF4-FFF2-40B4-BE49-F238E27FC236}">
                  <a16:creationId xmlns:a16="http://schemas.microsoft.com/office/drawing/2014/main" id="{6210BCD1-A338-433B-2C70-8CC4A8E6F753}"/>
                </a:ext>
              </a:extLst>
            </p:cNvPr>
            <p:cNvSpPr/>
            <p:nvPr/>
          </p:nvSpPr>
          <p:spPr>
            <a:xfrm>
              <a:off x="9326039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49" name="Rectangle: Rounded Corners 248">
              <a:extLst>
                <a:ext uri="{FF2B5EF4-FFF2-40B4-BE49-F238E27FC236}">
                  <a16:creationId xmlns:a16="http://schemas.microsoft.com/office/drawing/2014/main" id="{C2AD61B6-E096-97A9-F6E0-1EA92B1E886A}"/>
                </a:ext>
              </a:extLst>
            </p:cNvPr>
            <p:cNvSpPr/>
            <p:nvPr/>
          </p:nvSpPr>
          <p:spPr>
            <a:xfrm>
              <a:off x="9526065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50" name="Rectangle: Rounded Corners 249">
              <a:extLst>
                <a:ext uri="{FF2B5EF4-FFF2-40B4-BE49-F238E27FC236}">
                  <a16:creationId xmlns:a16="http://schemas.microsoft.com/office/drawing/2014/main" id="{7090D48F-492D-C1D1-47BD-CD2A5087C457}"/>
                </a:ext>
              </a:extLst>
            </p:cNvPr>
            <p:cNvSpPr/>
            <p:nvPr/>
          </p:nvSpPr>
          <p:spPr>
            <a:xfrm>
              <a:off x="972609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704" name="Straight Arrow Connector 703">
            <a:extLst>
              <a:ext uri="{FF2B5EF4-FFF2-40B4-BE49-F238E27FC236}">
                <a16:creationId xmlns:a16="http://schemas.microsoft.com/office/drawing/2014/main" id="{B1394883-90B0-54B0-D2B0-FF7482C4D5F8}"/>
              </a:ext>
            </a:extLst>
          </p:cNvPr>
          <p:cNvCxnSpPr>
            <a:cxnSpLocks/>
          </p:cNvCxnSpPr>
          <p:nvPr/>
        </p:nvCxnSpPr>
        <p:spPr>
          <a:xfrm>
            <a:off x="6994830" y="3309997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Arrow Connector 727">
            <a:extLst>
              <a:ext uri="{FF2B5EF4-FFF2-40B4-BE49-F238E27FC236}">
                <a16:creationId xmlns:a16="http://schemas.microsoft.com/office/drawing/2014/main" id="{C420F455-146A-6298-EB24-7EFA4D6194C3}"/>
              </a:ext>
            </a:extLst>
          </p:cNvPr>
          <p:cNvCxnSpPr>
            <a:cxnSpLocks/>
          </p:cNvCxnSpPr>
          <p:nvPr/>
        </p:nvCxnSpPr>
        <p:spPr>
          <a:xfrm>
            <a:off x="8908755" y="3309997"/>
            <a:ext cx="21418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Arrow Connector 728">
            <a:extLst>
              <a:ext uri="{FF2B5EF4-FFF2-40B4-BE49-F238E27FC236}">
                <a16:creationId xmlns:a16="http://schemas.microsoft.com/office/drawing/2014/main" id="{3C2EED29-EC74-6B18-7266-8EA046FF8A01}"/>
              </a:ext>
            </a:extLst>
          </p:cNvPr>
          <p:cNvCxnSpPr>
            <a:cxnSpLocks/>
          </p:cNvCxnSpPr>
          <p:nvPr/>
        </p:nvCxnSpPr>
        <p:spPr>
          <a:xfrm>
            <a:off x="6483477" y="2919744"/>
            <a:ext cx="0" cy="198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Straight Arrow Connector 729">
            <a:extLst>
              <a:ext uri="{FF2B5EF4-FFF2-40B4-BE49-F238E27FC236}">
                <a16:creationId xmlns:a16="http://schemas.microsoft.com/office/drawing/2014/main" id="{8AA0D84A-192C-A5F3-3A5D-5A1DCEAF1BA1}"/>
              </a:ext>
            </a:extLst>
          </p:cNvPr>
          <p:cNvCxnSpPr>
            <a:cxnSpLocks/>
          </p:cNvCxnSpPr>
          <p:nvPr/>
        </p:nvCxnSpPr>
        <p:spPr>
          <a:xfrm flipV="1">
            <a:off x="8619404" y="1971402"/>
            <a:ext cx="0" cy="25102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Arrow Connector 730">
            <a:extLst>
              <a:ext uri="{FF2B5EF4-FFF2-40B4-BE49-F238E27FC236}">
                <a16:creationId xmlns:a16="http://schemas.microsoft.com/office/drawing/2014/main" id="{9590164C-B47C-ED5A-D8B4-B068152F717C}"/>
              </a:ext>
            </a:extLst>
          </p:cNvPr>
          <p:cNvCxnSpPr>
            <a:cxnSpLocks/>
          </p:cNvCxnSpPr>
          <p:nvPr/>
        </p:nvCxnSpPr>
        <p:spPr>
          <a:xfrm flipH="1">
            <a:off x="7368918" y="1194964"/>
            <a:ext cx="25782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" name="TextBox 731">
            <a:extLst>
              <a:ext uri="{FF2B5EF4-FFF2-40B4-BE49-F238E27FC236}">
                <a16:creationId xmlns:a16="http://schemas.microsoft.com/office/drawing/2014/main" id="{27F85945-EB1A-7A81-A25D-4C64DEEE5648}"/>
              </a:ext>
            </a:extLst>
          </p:cNvPr>
          <p:cNvSpPr txBox="1"/>
          <p:nvPr/>
        </p:nvSpPr>
        <p:spPr>
          <a:xfrm>
            <a:off x="7771538" y="619247"/>
            <a:ext cx="691215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Resfriador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733" name="TextBox 732">
            <a:extLst>
              <a:ext uri="{FF2B5EF4-FFF2-40B4-BE49-F238E27FC236}">
                <a16:creationId xmlns:a16="http://schemas.microsoft.com/office/drawing/2014/main" id="{CDED78F6-3C41-EC78-EAA4-F3FCA72F7BA1}"/>
              </a:ext>
            </a:extLst>
          </p:cNvPr>
          <p:cNvSpPr txBox="1"/>
          <p:nvPr/>
        </p:nvSpPr>
        <p:spPr>
          <a:xfrm>
            <a:off x="5421719" y="2319474"/>
            <a:ext cx="483462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Baixo</a:t>
            </a:r>
          </a:p>
        </p:txBody>
      </p:sp>
      <p:sp>
        <p:nvSpPr>
          <p:cNvPr id="734" name="TextBox 733">
            <a:extLst>
              <a:ext uri="{FF2B5EF4-FFF2-40B4-BE49-F238E27FC236}">
                <a16:creationId xmlns:a16="http://schemas.microsoft.com/office/drawing/2014/main" id="{306FA096-16C5-941D-9400-B165ED37A55A}"/>
              </a:ext>
            </a:extLst>
          </p:cNvPr>
          <p:cNvSpPr txBox="1"/>
          <p:nvPr/>
        </p:nvSpPr>
        <p:spPr>
          <a:xfrm>
            <a:off x="5127211" y="577790"/>
            <a:ext cx="686406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2.IN</a:t>
            </a:r>
          </a:p>
        </p:txBody>
      </p:sp>
      <p:sp>
        <p:nvSpPr>
          <p:cNvPr id="735" name="TextBox 734">
            <a:extLst>
              <a:ext uri="{FF2B5EF4-FFF2-40B4-BE49-F238E27FC236}">
                <a16:creationId xmlns:a16="http://schemas.microsoft.com/office/drawing/2014/main" id="{F58A7035-8907-1645-A921-D0FC31AC2CDC}"/>
              </a:ext>
            </a:extLst>
          </p:cNvPr>
          <p:cNvSpPr txBox="1"/>
          <p:nvPr/>
        </p:nvSpPr>
        <p:spPr>
          <a:xfrm>
            <a:off x="7642138" y="2573760"/>
            <a:ext cx="620269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2.RET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AC6AD5AB-0621-AEB0-3EE7-1839391135A9}"/>
              </a:ext>
            </a:extLst>
          </p:cNvPr>
          <p:cNvSpPr txBox="1"/>
          <p:nvPr/>
        </p:nvSpPr>
        <p:spPr>
          <a:xfrm>
            <a:off x="8695094" y="2727754"/>
            <a:ext cx="644116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2.OUT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D6B4BF56-D125-BA50-6B91-C4A7F8E219D2}"/>
              </a:ext>
            </a:extLst>
          </p:cNvPr>
          <p:cNvSpPr txBox="1"/>
          <p:nvPr/>
        </p:nvSpPr>
        <p:spPr>
          <a:xfrm>
            <a:off x="5846765" y="1654425"/>
            <a:ext cx="74251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Nível Tanque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7FAF55DC-E789-482C-A859-B29304488D01}"/>
              </a:ext>
            </a:extLst>
          </p:cNvPr>
          <p:cNvSpPr txBox="1"/>
          <p:nvPr/>
        </p:nvSpPr>
        <p:spPr>
          <a:xfrm>
            <a:off x="5846765" y="2001763"/>
            <a:ext cx="644728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Volume (L)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236BD1AC-3005-8503-CB96-715761D66603}"/>
              </a:ext>
            </a:extLst>
          </p:cNvPr>
          <p:cNvSpPr txBox="1"/>
          <p:nvPr/>
        </p:nvSpPr>
        <p:spPr>
          <a:xfrm>
            <a:off x="5846765" y="2405663"/>
            <a:ext cx="74251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Temperatura</a:t>
            </a:r>
          </a:p>
        </p:txBody>
      </p: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0797472F-E2E3-F9DC-219A-6A5D33EF37E3}"/>
              </a:ext>
            </a:extLst>
          </p:cNvPr>
          <p:cNvCxnSpPr>
            <a:cxnSpLocks/>
          </p:cNvCxnSpPr>
          <p:nvPr/>
        </p:nvCxnSpPr>
        <p:spPr>
          <a:xfrm flipV="1">
            <a:off x="8622797" y="2580422"/>
            <a:ext cx="0" cy="18859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A4AB56C0-174D-4DCC-CD63-722455ECE2CA}"/>
              </a:ext>
            </a:extLst>
          </p:cNvPr>
          <p:cNvGrpSpPr/>
          <p:nvPr/>
        </p:nvGrpSpPr>
        <p:grpSpPr>
          <a:xfrm>
            <a:off x="8285876" y="2952678"/>
            <a:ext cx="406194" cy="265053"/>
            <a:chOff x="7863874" y="5666545"/>
            <a:chExt cx="446813" cy="291558"/>
          </a:xfrm>
        </p:grpSpPr>
        <p:sp>
          <p:nvSpPr>
            <p:cNvPr id="736" name="Arrow: Left-Right-Up 735">
              <a:extLst>
                <a:ext uri="{FF2B5EF4-FFF2-40B4-BE49-F238E27FC236}">
                  <a16:creationId xmlns:a16="http://schemas.microsoft.com/office/drawing/2014/main" id="{305E4125-BEBA-E5ED-31AA-4463E866104A}"/>
                </a:ext>
              </a:extLst>
            </p:cNvPr>
            <p:cNvSpPr/>
            <p:nvPr/>
          </p:nvSpPr>
          <p:spPr>
            <a:xfrm>
              <a:off x="7876782" y="5685807"/>
              <a:ext cx="420994" cy="245156"/>
            </a:xfrm>
            <a:prstGeom prst="leftRightUpArrow">
              <a:avLst>
                <a:gd name="adj1" fmla="val 54480"/>
                <a:gd name="adj2" fmla="val 15921"/>
                <a:gd name="adj3" fmla="val 22760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37" name="Rectangle: Rounded Corners 736">
              <a:extLst>
                <a:ext uri="{FF2B5EF4-FFF2-40B4-BE49-F238E27FC236}">
                  <a16:creationId xmlns:a16="http://schemas.microsoft.com/office/drawing/2014/main" id="{25913C60-CB6A-33B6-6FB2-AD213C0F1B99}"/>
                </a:ext>
              </a:extLst>
            </p:cNvPr>
            <p:cNvSpPr/>
            <p:nvPr/>
          </p:nvSpPr>
          <p:spPr>
            <a:xfrm rot="10800000">
              <a:off x="7863874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38" name="Rectangle: Rounded Corners 737">
              <a:extLst>
                <a:ext uri="{FF2B5EF4-FFF2-40B4-BE49-F238E27FC236}">
                  <a16:creationId xmlns:a16="http://schemas.microsoft.com/office/drawing/2014/main" id="{4B0B64AB-840C-F2C4-AA39-C8B5B5ECE4AE}"/>
                </a:ext>
              </a:extLst>
            </p:cNvPr>
            <p:cNvSpPr/>
            <p:nvPr/>
          </p:nvSpPr>
          <p:spPr>
            <a:xfrm rot="10800000">
              <a:off x="8235349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39" name="Rectangle: Rounded Corners 738">
              <a:extLst>
                <a:ext uri="{FF2B5EF4-FFF2-40B4-BE49-F238E27FC236}">
                  <a16:creationId xmlns:a16="http://schemas.microsoft.com/office/drawing/2014/main" id="{3130ED34-67DF-24D2-EDB4-2DDB38B41726}"/>
                </a:ext>
              </a:extLst>
            </p:cNvPr>
            <p:cNvSpPr/>
            <p:nvPr/>
          </p:nvSpPr>
          <p:spPr>
            <a:xfrm rot="5400000">
              <a:off x="8044849" y="5634486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740" name="Rectangle: Rounded Corners 739">
            <a:extLst>
              <a:ext uri="{FF2B5EF4-FFF2-40B4-BE49-F238E27FC236}">
                <a16:creationId xmlns:a16="http://schemas.microsoft.com/office/drawing/2014/main" id="{953E3752-EA85-12AA-D137-4F5FCD38F741}"/>
              </a:ext>
            </a:extLst>
          </p:cNvPr>
          <p:cNvSpPr/>
          <p:nvPr/>
        </p:nvSpPr>
        <p:spPr>
          <a:xfrm rot="10800000">
            <a:off x="6887756" y="3092920"/>
            <a:ext cx="68489" cy="13945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741" name="Group 740">
            <a:extLst>
              <a:ext uri="{FF2B5EF4-FFF2-40B4-BE49-F238E27FC236}">
                <a16:creationId xmlns:a16="http://schemas.microsoft.com/office/drawing/2014/main" id="{B77015EA-B549-E34C-E747-B9BFD8A95CDE}"/>
              </a:ext>
            </a:extLst>
          </p:cNvPr>
          <p:cNvGrpSpPr/>
          <p:nvPr/>
        </p:nvGrpSpPr>
        <p:grpSpPr>
          <a:xfrm>
            <a:off x="5928652" y="1035273"/>
            <a:ext cx="347462" cy="317546"/>
            <a:chOff x="9251197" y="4346938"/>
            <a:chExt cx="382208" cy="349301"/>
          </a:xfrm>
        </p:grpSpPr>
        <p:sp>
          <p:nvSpPr>
            <p:cNvPr id="742" name="Arrow: Bent 741">
              <a:extLst>
                <a:ext uri="{FF2B5EF4-FFF2-40B4-BE49-F238E27FC236}">
                  <a16:creationId xmlns:a16="http://schemas.microsoft.com/office/drawing/2014/main" id="{19ED4B45-1DCE-C3F9-56CA-21317465D23A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43" name="Rectangle: Rounded Corners 742">
              <a:extLst>
                <a:ext uri="{FF2B5EF4-FFF2-40B4-BE49-F238E27FC236}">
                  <a16:creationId xmlns:a16="http://schemas.microsoft.com/office/drawing/2014/main" id="{AA4216DF-BADE-F02F-14F4-703A29EB89A1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44" name="Rectangle: Rounded Corners 743">
              <a:extLst>
                <a:ext uri="{FF2B5EF4-FFF2-40B4-BE49-F238E27FC236}">
                  <a16:creationId xmlns:a16="http://schemas.microsoft.com/office/drawing/2014/main" id="{0E5DB450-5F2E-4C94-6057-CBF8DB2A9AD2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746" name="Rectangle: Rounded Corners 745">
            <a:extLst>
              <a:ext uri="{FF2B5EF4-FFF2-40B4-BE49-F238E27FC236}">
                <a16:creationId xmlns:a16="http://schemas.microsoft.com/office/drawing/2014/main" id="{1863FB3C-1859-FFAA-2C45-BF635ABB5BFE}"/>
              </a:ext>
            </a:extLst>
          </p:cNvPr>
          <p:cNvSpPr/>
          <p:nvPr/>
        </p:nvSpPr>
        <p:spPr>
          <a:xfrm rot="5400000">
            <a:off x="6570323" y="2842416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747" name="Group 746">
            <a:extLst>
              <a:ext uri="{FF2B5EF4-FFF2-40B4-BE49-F238E27FC236}">
                <a16:creationId xmlns:a16="http://schemas.microsoft.com/office/drawing/2014/main" id="{E1822D3F-269B-F19E-8915-104F7D366F6D}"/>
              </a:ext>
            </a:extLst>
          </p:cNvPr>
          <p:cNvGrpSpPr/>
          <p:nvPr/>
        </p:nvGrpSpPr>
        <p:grpSpPr>
          <a:xfrm>
            <a:off x="5343308" y="914512"/>
            <a:ext cx="241043" cy="246512"/>
            <a:chOff x="6173711" y="1257300"/>
            <a:chExt cx="320828" cy="328107"/>
          </a:xfrm>
        </p:grpSpPr>
        <p:grpSp>
          <p:nvGrpSpPr>
            <p:cNvPr id="748" name="Group 747">
              <a:extLst>
                <a:ext uri="{FF2B5EF4-FFF2-40B4-BE49-F238E27FC236}">
                  <a16:creationId xmlns:a16="http://schemas.microsoft.com/office/drawing/2014/main" id="{2A413D4F-9522-8468-BE02-621232D2D28C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750" name="Rectangle 749">
                <a:extLst>
                  <a:ext uri="{FF2B5EF4-FFF2-40B4-BE49-F238E27FC236}">
                    <a16:creationId xmlns:a16="http://schemas.microsoft.com/office/drawing/2014/main" id="{64E23506-33F0-3422-FFCB-4814953777C6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751" name="Group 750">
                <a:extLst>
                  <a:ext uri="{FF2B5EF4-FFF2-40B4-BE49-F238E27FC236}">
                    <a16:creationId xmlns:a16="http://schemas.microsoft.com/office/drawing/2014/main" id="{5F919ADE-F389-7A2C-C504-2A3EAF054D57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752" name="Isosceles Triangle 751">
                  <a:extLst>
                    <a:ext uri="{FF2B5EF4-FFF2-40B4-BE49-F238E27FC236}">
                      <a16:creationId xmlns:a16="http://schemas.microsoft.com/office/drawing/2014/main" id="{AB490E09-FFA7-4481-46F1-DF1E6EEECA0E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753" name="Isosceles Triangle 752">
                  <a:extLst>
                    <a:ext uri="{FF2B5EF4-FFF2-40B4-BE49-F238E27FC236}">
                      <a16:creationId xmlns:a16="http://schemas.microsoft.com/office/drawing/2014/main" id="{AAD6FFCD-16ED-1617-D772-B7BA728D4916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754" name="Oval 753">
                  <a:extLst>
                    <a:ext uri="{FF2B5EF4-FFF2-40B4-BE49-F238E27FC236}">
                      <a16:creationId xmlns:a16="http://schemas.microsoft.com/office/drawing/2014/main" id="{DB245DE4-0488-6098-C2A1-B200062E6E24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749" name="Rectangle 748">
              <a:extLst>
                <a:ext uri="{FF2B5EF4-FFF2-40B4-BE49-F238E27FC236}">
                  <a16:creationId xmlns:a16="http://schemas.microsoft.com/office/drawing/2014/main" id="{AE6DD1EF-A717-329B-1DF7-D201E9C07F46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755" name="Straight Arrow Connector 754">
            <a:extLst>
              <a:ext uri="{FF2B5EF4-FFF2-40B4-BE49-F238E27FC236}">
                <a16:creationId xmlns:a16="http://schemas.microsoft.com/office/drawing/2014/main" id="{E96EF3AF-F2A9-1B94-8B8F-9B4FAB51CA74}"/>
              </a:ext>
            </a:extLst>
          </p:cNvPr>
          <p:cNvCxnSpPr>
            <a:cxnSpLocks/>
          </p:cNvCxnSpPr>
          <p:nvPr/>
        </p:nvCxnSpPr>
        <p:spPr>
          <a:xfrm rot="16200000">
            <a:off x="5155741" y="1074780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Straight Arrow Connector 755">
            <a:extLst>
              <a:ext uri="{FF2B5EF4-FFF2-40B4-BE49-F238E27FC236}">
                <a16:creationId xmlns:a16="http://schemas.microsoft.com/office/drawing/2014/main" id="{59CAEEC6-5D4E-0C0F-24E6-076EB7D7D426}"/>
              </a:ext>
            </a:extLst>
          </p:cNvPr>
          <p:cNvCxnSpPr>
            <a:cxnSpLocks/>
          </p:cNvCxnSpPr>
          <p:nvPr/>
        </p:nvCxnSpPr>
        <p:spPr>
          <a:xfrm rot="16200000">
            <a:off x="5779196" y="1074780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7" name="Group 756">
            <a:extLst>
              <a:ext uri="{FF2B5EF4-FFF2-40B4-BE49-F238E27FC236}">
                <a16:creationId xmlns:a16="http://schemas.microsoft.com/office/drawing/2014/main" id="{69D8D54A-31E2-6D1E-4A13-0226B553A2C2}"/>
              </a:ext>
            </a:extLst>
          </p:cNvPr>
          <p:cNvGrpSpPr/>
          <p:nvPr/>
        </p:nvGrpSpPr>
        <p:grpSpPr>
          <a:xfrm flipH="1">
            <a:off x="6946948" y="1033352"/>
            <a:ext cx="347462" cy="317546"/>
            <a:chOff x="9251197" y="4346938"/>
            <a:chExt cx="382208" cy="349301"/>
          </a:xfrm>
        </p:grpSpPr>
        <p:sp>
          <p:nvSpPr>
            <p:cNvPr id="758" name="Arrow: Bent 757">
              <a:extLst>
                <a:ext uri="{FF2B5EF4-FFF2-40B4-BE49-F238E27FC236}">
                  <a16:creationId xmlns:a16="http://schemas.microsoft.com/office/drawing/2014/main" id="{53CA7D07-A212-A6F7-C73F-7AA9868DB492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59" name="Rectangle: Rounded Corners 758">
              <a:extLst>
                <a:ext uri="{FF2B5EF4-FFF2-40B4-BE49-F238E27FC236}">
                  <a16:creationId xmlns:a16="http://schemas.microsoft.com/office/drawing/2014/main" id="{9658628E-53D4-37E5-17DD-F2C097BCEA7E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60" name="Rectangle: Rounded Corners 759">
              <a:extLst>
                <a:ext uri="{FF2B5EF4-FFF2-40B4-BE49-F238E27FC236}">
                  <a16:creationId xmlns:a16="http://schemas.microsoft.com/office/drawing/2014/main" id="{626CB051-2CD8-6B02-6BB4-82EB3EE90D57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761" name="Group 760">
            <a:extLst>
              <a:ext uri="{FF2B5EF4-FFF2-40B4-BE49-F238E27FC236}">
                <a16:creationId xmlns:a16="http://schemas.microsoft.com/office/drawing/2014/main" id="{EA650C4D-A236-6FAA-CAB4-B480D1459A79}"/>
              </a:ext>
            </a:extLst>
          </p:cNvPr>
          <p:cNvGrpSpPr/>
          <p:nvPr/>
        </p:nvGrpSpPr>
        <p:grpSpPr>
          <a:xfrm>
            <a:off x="4209784" y="836732"/>
            <a:ext cx="737034" cy="347346"/>
            <a:chOff x="2834175" y="4244525"/>
            <a:chExt cx="810737" cy="382081"/>
          </a:xfrm>
        </p:grpSpPr>
        <p:sp>
          <p:nvSpPr>
            <p:cNvPr id="762" name="TextBox 761">
              <a:extLst>
                <a:ext uri="{FF2B5EF4-FFF2-40B4-BE49-F238E27FC236}">
                  <a16:creationId xmlns:a16="http://schemas.microsoft.com/office/drawing/2014/main" id="{70D01D90-9B73-68AA-FCD6-437DFD3F9C7E}"/>
                </a:ext>
              </a:extLst>
            </p:cNvPr>
            <p:cNvSpPr txBox="1"/>
            <p:nvPr/>
          </p:nvSpPr>
          <p:spPr>
            <a:xfrm>
              <a:off x="2834175" y="4244525"/>
              <a:ext cx="804451" cy="236989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Produção</a:t>
              </a:r>
            </a:p>
          </p:txBody>
        </p:sp>
        <p:sp>
          <p:nvSpPr>
            <p:cNvPr id="763" name="Rectangle 762">
              <a:extLst>
                <a:ext uri="{FF2B5EF4-FFF2-40B4-BE49-F238E27FC236}">
                  <a16:creationId xmlns:a16="http://schemas.microsoft.com/office/drawing/2014/main" id="{39EB7070-FB69-8013-E035-42F964E50331}"/>
                </a:ext>
              </a:extLst>
            </p:cNvPr>
            <p:cNvSpPr/>
            <p:nvPr/>
          </p:nvSpPr>
          <p:spPr>
            <a:xfrm>
              <a:off x="2840461" y="4441617"/>
              <a:ext cx="804451" cy="184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765" name="Group 764">
            <a:extLst>
              <a:ext uri="{FF2B5EF4-FFF2-40B4-BE49-F238E27FC236}">
                <a16:creationId xmlns:a16="http://schemas.microsoft.com/office/drawing/2014/main" id="{442AA284-E85F-44DA-A423-E08317937C15}"/>
              </a:ext>
            </a:extLst>
          </p:cNvPr>
          <p:cNvGrpSpPr/>
          <p:nvPr/>
        </p:nvGrpSpPr>
        <p:grpSpPr>
          <a:xfrm>
            <a:off x="9264689" y="3101379"/>
            <a:ext cx="347462" cy="317546"/>
            <a:chOff x="9251197" y="4346938"/>
            <a:chExt cx="382208" cy="349301"/>
          </a:xfrm>
        </p:grpSpPr>
        <p:sp>
          <p:nvSpPr>
            <p:cNvPr id="766" name="Arrow: Bent 765">
              <a:extLst>
                <a:ext uri="{FF2B5EF4-FFF2-40B4-BE49-F238E27FC236}">
                  <a16:creationId xmlns:a16="http://schemas.microsoft.com/office/drawing/2014/main" id="{1AC9D198-C7A7-796D-3539-16D82466500D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67" name="Rectangle: Rounded Corners 766">
              <a:extLst>
                <a:ext uri="{FF2B5EF4-FFF2-40B4-BE49-F238E27FC236}">
                  <a16:creationId xmlns:a16="http://schemas.microsoft.com/office/drawing/2014/main" id="{AD7AACFA-F4D2-4623-BD38-F98FC3F53ED2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80" name="Rectangle: Rounded Corners 579">
              <a:extLst>
                <a:ext uri="{FF2B5EF4-FFF2-40B4-BE49-F238E27FC236}">
                  <a16:creationId xmlns:a16="http://schemas.microsoft.com/office/drawing/2014/main" id="{5F1D252B-4DD3-DE06-5B32-E0E6E90DEB91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</p:spTree>
    <p:extLst>
      <p:ext uri="{BB962C8B-B14F-4D97-AF65-F5344CB8AC3E}">
        <p14:creationId xmlns:p14="http://schemas.microsoft.com/office/powerpoint/2010/main" val="1244697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Widescreen</PresentationFormat>
  <Paragraphs>108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AFRY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Cozzetti Medina</dc:creator>
  <cp:lastModifiedBy>Sergio Cozzetti Medina</cp:lastModifiedBy>
  <cp:revision>20</cp:revision>
  <dcterms:created xsi:type="dcterms:W3CDTF">2023-06-13T17:27:53Z</dcterms:created>
  <dcterms:modified xsi:type="dcterms:W3CDTF">2023-06-22T21:01:46Z</dcterms:modified>
</cp:coreProperties>
</file>