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53B7-7694-F135-1695-CE4B9A51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A598-1E60-1245-C4D4-0BAC74A2B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880-A9AD-82D2-88F4-FE47FE13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F8AF-1A75-A429-3D02-7E994167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084A-3586-E721-BA22-BFA31FE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ED6E-507A-4AA8-83DF-F43268FA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2B1D-1FD4-463F-6EBC-01A2896E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8529-5B5B-EFCD-7032-937C6728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ECF2-2B6F-6F97-023E-E790A6D0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878C-E19B-D972-F9F3-1B5117AE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4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AF1B5-DA35-E983-2947-0B9316138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9EC02-15B7-07BD-386B-A47E6054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636A-ADB9-22E9-79C7-60E8AD65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C751-AD5D-B432-3CA3-7C2C1A0A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1E40-71A5-7EAB-CFFF-EE356285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3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4B16-0526-BA0C-9905-BDEAD1E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3746-5670-CB0C-81D2-E261B979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4D2C-331C-2731-BB8A-E95C62C9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2A13-8DA6-A080-DF01-9762F46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16AD-30D6-9F05-DD2E-431C4A19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441-0D86-1B6C-1011-B063FC25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F426-AD52-136F-FF8E-2F26638B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12AB-B4E1-90C8-009A-0E2CBC4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73F7-7371-AB10-6CB2-7393B6F4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C3CD-8A6D-3B16-9ABF-3F929608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88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84BB-FA95-2940-5207-4DDE62C5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E3FE-BAFC-A3EA-E846-4050BFA2B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BEC67-C11F-E59B-BC82-0965DF5BF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DC7A-0C8F-24F6-24B5-3E3264CF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DFA8-C7A7-DA29-473E-0072237B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AD6D-D64F-B14A-EDCF-85BC34FF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5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69FA-B880-830F-190B-814FF41F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7DA0-1892-61A1-6FF8-A5C8E5CB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56778-8B12-CD6F-6BD3-EE80787F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77A99-64AC-652B-D1E4-EF7FDC769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8611B-EBEF-E2EF-7EAE-0F94CA66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56DAF-F943-2E6E-D041-A7243A4D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33B3D-4371-266A-E969-EDCEB15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1ECB0-5709-7984-5010-13B21355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6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2B07-D846-20BD-646E-1DC67120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F1B6D-CE54-9E6C-EECA-9B87934F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431C7-8093-1DDF-6923-353AFBA2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242F2-7BF0-AF0E-0299-58EFA6A1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3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CD279-C821-5862-0700-12F2BA11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D27B9-C14D-604A-98DF-E995B26E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5B7D-C8D9-94D9-6C56-18487E93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8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317F-91CC-E112-1DD5-579E63D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BCB5-1408-4127-94D0-D705421E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9C743-9267-8906-4556-524E2B8D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030A3-C4BB-FDE4-2725-6B262222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4A10-7999-B81A-0D0E-AFABCEBC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091B-9375-3727-E157-43CE253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00A2-8B72-4E08-8CFD-A1379BB2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5165D-593D-5B89-82CB-4E9FE55C6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41D5C-BF66-A5FC-507A-4EA81004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5A74-CD4A-D9FD-4BF6-DD0D8FF2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F0C1-A93C-8AA2-F0A1-515C58D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3DBA-52A3-1100-F41F-3696B228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B97-5AE6-DAF5-96EF-E378E5E5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A46B-A665-8219-74F0-C647E7D5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971-5956-5A90-F0F6-FE5C072F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E4EC-387F-4E42-9D5E-93AEBED950C0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697A-B1D4-1F61-BF66-28C916CE4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386A-C692-1433-FCD8-4B9EEC22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CCC53943-C992-B2EB-5E0F-EE79CDA1C705}"/>
              </a:ext>
            </a:extLst>
          </p:cNvPr>
          <p:cNvGrpSpPr/>
          <p:nvPr/>
        </p:nvGrpSpPr>
        <p:grpSpPr>
          <a:xfrm>
            <a:off x="263966" y="891232"/>
            <a:ext cx="11664067" cy="5785873"/>
            <a:chOff x="291814" y="612558"/>
            <a:chExt cx="11664067" cy="5785873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9F6B2CD0-A754-FB54-C759-0EE5EC79B3D0}"/>
                </a:ext>
              </a:extLst>
            </p:cNvPr>
            <p:cNvSpPr/>
            <p:nvPr/>
          </p:nvSpPr>
          <p:spPr>
            <a:xfrm rot="5400000">
              <a:off x="5383916" y="3656252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0E76E49F-48D5-DA85-C233-9EDC1DEF5494}"/>
                </a:ext>
              </a:extLst>
            </p:cNvPr>
            <p:cNvSpPr/>
            <p:nvPr/>
          </p:nvSpPr>
          <p:spPr>
            <a:xfrm rot="5400000">
              <a:off x="6189482" y="3651905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0B90AD49-A485-2018-A399-188CEE43DEEF}"/>
                </a:ext>
              </a:extLst>
            </p:cNvPr>
            <p:cNvSpPr txBox="1"/>
            <p:nvPr/>
          </p:nvSpPr>
          <p:spPr>
            <a:xfrm>
              <a:off x="2414786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AFEDF45-FF99-EA8B-BC4E-61550E274827}"/>
                </a:ext>
              </a:extLst>
            </p:cNvPr>
            <p:cNvSpPr/>
            <p:nvPr/>
          </p:nvSpPr>
          <p:spPr>
            <a:xfrm>
              <a:off x="1096312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EF895A-5338-A066-59FA-25793929880D}"/>
                </a:ext>
              </a:extLst>
            </p:cNvPr>
            <p:cNvSpPr txBox="1"/>
            <p:nvPr/>
          </p:nvSpPr>
          <p:spPr>
            <a:xfrm>
              <a:off x="1545766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C9A7363B-5F74-00FA-52F9-C94C5306EFD6}"/>
                </a:ext>
              </a:extLst>
            </p:cNvPr>
            <p:cNvGrpSpPr/>
            <p:nvPr/>
          </p:nvGrpSpPr>
          <p:grpSpPr>
            <a:xfrm rot="10800000">
              <a:off x="1712966" y="2583475"/>
              <a:ext cx="255435" cy="139456"/>
              <a:chOff x="7905601" y="3836071"/>
              <a:chExt cx="280978" cy="153402"/>
            </a:xfrm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6FA2B712-96E6-A59E-3D90-147B4DCAC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Rectangle: Rounded Corners 550">
                <a:extLst>
                  <a:ext uri="{FF2B5EF4-FFF2-40B4-BE49-F238E27FC236}">
                    <a16:creationId xmlns:a16="http://schemas.microsoft.com/office/drawing/2014/main" id="{34DCBFE0-1253-4167-65AA-E58CF8C73DF9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2" name="Rectangle: Rounded Corners 551">
                <a:extLst>
                  <a:ext uri="{FF2B5EF4-FFF2-40B4-BE49-F238E27FC236}">
                    <a16:creationId xmlns:a16="http://schemas.microsoft.com/office/drawing/2014/main" id="{593F6E8B-855B-C560-6556-18EBF4CF4D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6085FC3C-6D62-8CEC-C919-DCE2D2AA8D8D}"/>
                </a:ext>
              </a:extLst>
            </p:cNvPr>
            <p:cNvGrpSpPr/>
            <p:nvPr/>
          </p:nvGrpSpPr>
          <p:grpSpPr>
            <a:xfrm rot="10800000">
              <a:off x="1712966" y="1350716"/>
              <a:ext cx="255435" cy="139456"/>
              <a:chOff x="7905601" y="3836071"/>
              <a:chExt cx="280978" cy="153402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50FB0DC9-6305-FB1D-A2B5-843E8134B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Rectangle: Rounded Corners 547">
                <a:extLst>
                  <a:ext uri="{FF2B5EF4-FFF2-40B4-BE49-F238E27FC236}">
                    <a16:creationId xmlns:a16="http://schemas.microsoft.com/office/drawing/2014/main" id="{1359D52A-3612-95F2-737B-2AD32B58A890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9" name="Rectangle: Rounded Corners 548">
                <a:extLst>
                  <a:ext uri="{FF2B5EF4-FFF2-40B4-BE49-F238E27FC236}">
                    <a16:creationId xmlns:a16="http://schemas.microsoft.com/office/drawing/2014/main" id="{D17EF8AA-BBFE-B506-B288-023D74B429AD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8FBE89D1-D668-4B07-61E3-124823E38175}"/>
                </a:ext>
              </a:extLst>
            </p:cNvPr>
            <p:cNvSpPr/>
            <p:nvPr/>
          </p:nvSpPr>
          <p:spPr>
            <a:xfrm>
              <a:off x="3366584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AA9D205D-2EE1-0E04-5DAA-E091A21D1B8F}"/>
                </a:ext>
              </a:extLst>
            </p:cNvPr>
            <p:cNvSpPr/>
            <p:nvPr/>
          </p:nvSpPr>
          <p:spPr>
            <a:xfrm rot="5400000">
              <a:off x="2399835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A1BEDC7-071C-508B-9944-C7E9DA528907}"/>
                </a:ext>
              </a:extLst>
            </p:cNvPr>
            <p:cNvGrpSpPr/>
            <p:nvPr/>
          </p:nvGrpSpPr>
          <p:grpSpPr>
            <a:xfrm>
              <a:off x="1920168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F81320C5-ACA6-C3C7-B8F4-C61B3267BE00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FC1B5A46-BA66-6817-6EF4-144A6320D1F1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FA74314-3B19-DF84-C990-8E0B5DE730EF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7EE9FF0-C308-38DD-38CE-350A702270A8}"/>
                </a:ext>
              </a:extLst>
            </p:cNvPr>
            <p:cNvSpPr txBox="1"/>
            <p:nvPr/>
          </p:nvSpPr>
          <p:spPr>
            <a:xfrm>
              <a:off x="2405155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8D2D7245-97AC-E0A4-26F8-32AD975F9855}"/>
                </a:ext>
              </a:extLst>
            </p:cNvPr>
            <p:cNvSpPr/>
            <p:nvPr/>
          </p:nvSpPr>
          <p:spPr>
            <a:xfrm>
              <a:off x="2952528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87308B06-FCA8-BE31-5301-488B0D7DB947}"/>
                </a:ext>
              </a:extLst>
            </p:cNvPr>
            <p:cNvGrpSpPr/>
            <p:nvPr/>
          </p:nvGrpSpPr>
          <p:grpSpPr>
            <a:xfrm>
              <a:off x="4963843" y="2914075"/>
              <a:ext cx="241043" cy="246512"/>
              <a:chOff x="6173711" y="1257300"/>
              <a:chExt cx="320828" cy="328107"/>
            </a:xfrm>
          </p:grpSpPr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EE0D86D3-B56A-0594-A7F4-FF3D010E4CE5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57811D-A2ED-004A-F7B5-CF5732C1C794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CAF5ECC9-B995-1930-E377-0FDDCF6AEFE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41" name="Isosceles Triangle 540">
                    <a:extLst>
                      <a:ext uri="{FF2B5EF4-FFF2-40B4-BE49-F238E27FC236}">
                        <a16:creationId xmlns:a16="http://schemas.microsoft.com/office/drawing/2014/main" id="{ABA0F240-D90E-C094-1674-8213DD3FA5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2" name="Isosceles Triangle 541">
                    <a:extLst>
                      <a:ext uri="{FF2B5EF4-FFF2-40B4-BE49-F238E27FC236}">
                        <a16:creationId xmlns:a16="http://schemas.microsoft.com/office/drawing/2014/main" id="{1E4A3F02-ABA4-46DB-58E5-9CEFA9621C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3" name="Oval 542">
                    <a:extLst>
                      <a:ext uri="{FF2B5EF4-FFF2-40B4-BE49-F238E27FC236}">
                        <a16:creationId xmlns:a16="http://schemas.microsoft.com/office/drawing/2014/main" id="{C9B2F1E8-6EFB-24D4-ED4A-D7E2B6C6108F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AD29FF4A-CF6D-BA37-0BCC-2E1FBD95F025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7072DCB1-7E4C-60B4-CC92-8AFA5C1575AF}"/>
                </a:ext>
              </a:extLst>
            </p:cNvPr>
            <p:cNvGrpSpPr/>
            <p:nvPr/>
          </p:nvGrpSpPr>
          <p:grpSpPr>
            <a:xfrm>
              <a:off x="2530870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392594DF-1B0F-8D4C-A306-CBE23AFD73A6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5" name="Isosceles Triangle 534">
                <a:extLst>
                  <a:ext uri="{FF2B5EF4-FFF2-40B4-BE49-F238E27FC236}">
                    <a16:creationId xmlns:a16="http://schemas.microsoft.com/office/drawing/2014/main" id="{9927DA27-00D0-5005-FD1A-3BDB151B8C97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5B338928-FE03-2B7C-B535-56FE7E172228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50BC32F-2060-6460-B854-6191B1329C31}"/>
                </a:ext>
              </a:extLst>
            </p:cNvPr>
            <p:cNvSpPr/>
            <p:nvPr/>
          </p:nvSpPr>
          <p:spPr>
            <a:xfrm rot="5400000">
              <a:off x="3760587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313AB9FC-20C5-7A4D-23BF-453E8BCBD616}"/>
                </a:ext>
              </a:extLst>
            </p:cNvPr>
            <p:cNvGrpSpPr/>
            <p:nvPr/>
          </p:nvGrpSpPr>
          <p:grpSpPr>
            <a:xfrm rot="16200000">
              <a:off x="4394119" y="2487328"/>
              <a:ext cx="241043" cy="246512"/>
              <a:chOff x="6173711" y="1257300"/>
              <a:chExt cx="320828" cy="328107"/>
            </a:xfrm>
          </p:grpSpPr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C9F0698D-C50E-E16F-1A6B-EC9BE242532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AEFDBA4B-D1C6-8CD0-8624-993D8D72E716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5B91235A-E77A-FE05-3F79-D6DCA3FADEAD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31" name="Isosceles Triangle 530">
                    <a:extLst>
                      <a:ext uri="{FF2B5EF4-FFF2-40B4-BE49-F238E27FC236}">
                        <a16:creationId xmlns:a16="http://schemas.microsoft.com/office/drawing/2014/main" id="{B5B30816-F3A2-97B7-7288-F87340F1DF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2" name="Isosceles Triangle 531">
                    <a:extLst>
                      <a:ext uri="{FF2B5EF4-FFF2-40B4-BE49-F238E27FC236}">
                        <a16:creationId xmlns:a16="http://schemas.microsoft.com/office/drawing/2014/main" id="{3A5B3B28-3600-FEA3-754D-66E7C55627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D669B048-92F3-E8FF-6386-5BA00A2FA347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36528E1-CB4E-684E-7A64-130F3116093B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F8C0D786-10E1-6B0F-1E3F-220278B4C2FF}"/>
                </a:ext>
              </a:extLst>
            </p:cNvPr>
            <p:cNvGrpSpPr/>
            <p:nvPr/>
          </p:nvGrpSpPr>
          <p:grpSpPr>
            <a:xfrm>
              <a:off x="3759351" y="965886"/>
              <a:ext cx="869591" cy="412662"/>
              <a:chOff x="9066035" y="5311930"/>
              <a:chExt cx="956550" cy="453928"/>
            </a:xfrm>
          </p:grpSpPr>
          <p:sp>
            <p:nvSpPr>
              <p:cNvPr id="514" name="Rectangle: Rounded Corners 513">
                <a:extLst>
                  <a:ext uri="{FF2B5EF4-FFF2-40B4-BE49-F238E27FC236}">
                    <a16:creationId xmlns:a16="http://schemas.microsoft.com/office/drawing/2014/main" id="{90DA39AE-17A1-BA5D-A918-94BF06EC0985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5" name="Rectangle: Rounded Corners 514">
                <a:extLst>
                  <a:ext uri="{FF2B5EF4-FFF2-40B4-BE49-F238E27FC236}">
                    <a16:creationId xmlns:a16="http://schemas.microsoft.com/office/drawing/2014/main" id="{BB42BA08-43AB-8464-10CC-A86126BCCFA7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0ECB9229-BB8E-682D-F617-25EA20E2AAF1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4EA804C5-A720-F554-C654-C5DFF8501D0F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25" name="Oval 524">
                  <a:extLst>
                    <a:ext uri="{FF2B5EF4-FFF2-40B4-BE49-F238E27FC236}">
                      <a16:creationId xmlns:a16="http://schemas.microsoft.com/office/drawing/2014/main" id="{231B5BBF-CF54-BF2C-FD14-8BF49E672D10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CA6ED5DD-6885-F3E7-1CBB-E60CF30A55B5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517" name="Rectangle: Rounded Corners 516">
                <a:extLst>
                  <a:ext uri="{FF2B5EF4-FFF2-40B4-BE49-F238E27FC236}">
                    <a16:creationId xmlns:a16="http://schemas.microsoft.com/office/drawing/2014/main" id="{B27FE0A3-837E-BF0B-0933-704D86BD6C0A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8" name="Rectangle: Rounded Corners 517">
                <a:extLst>
                  <a:ext uri="{FF2B5EF4-FFF2-40B4-BE49-F238E27FC236}">
                    <a16:creationId xmlns:a16="http://schemas.microsoft.com/office/drawing/2014/main" id="{28B726E3-8ECB-D538-DC56-1E75A55B6E02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9" name="Rectangle: Rounded Corners 518">
                <a:extLst>
                  <a:ext uri="{FF2B5EF4-FFF2-40B4-BE49-F238E27FC236}">
                    <a16:creationId xmlns:a16="http://schemas.microsoft.com/office/drawing/2014/main" id="{6CF99DFA-FB12-CADA-82EE-8BF2F8FA2E59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0" name="Rectangle: Rounded Corners 519">
                <a:extLst>
                  <a:ext uri="{FF2B5EF4-FFF2-40B4-BE49-F238E27FC236}">
                    <a16:creationId xmlns:a16="http://schemas.microsoft.com/office/drawing/2014/main" id="{EFC6F011-F41D-A9A2-E380-C225F5C7FD2D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1" name="Rectangle: Rounded Corners 520">
                <a:extLst>
                  <a:ext uri="{FF2B5EF4-FFF2-40B4-BE49-F238E27FC236}">
                    <a16:creationId xmlns:a16="http://schemas.microsoft.com/office/drawing/2014/main" id="{8603DD15-3DAC-846F-8C62-811FC8024EEC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2" name="Rectangle: Rounded Corners 521">
                <a:extLst>
                  <a:ext uri="{FF2B5EF4-FFF2-40B4-BE49-F238E27FC236}">
                    <a16:creationId xmlns:a16="http://schemas.microsoft.com/office/drawing/2014/main" id="{1CD69E46-FD20-EDB6-7D02-15B58B317DAA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3" name="Rectangle: Rounded Corners 522">
                <a:extLst>
                  <a:ext uri="{FF2B5EF4-FFF2-40B4-BE49-F238E27FC236}">
                    <a16:creationId xmlns:a16="http://schemas.microsoft.com/office/drawing/2014/main" id="{66E09888-855B-8D77-BFDF-3B3D0145D285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6B2CD350-B926-7BDC-4E09-2FBB73B42687}"/>
                </a:ext>
              </a:extLst>
            </p:cNvPr>
            <p:cNvCxnSpPr>
              <a:cxnSpLocks/>
            </p:cNvCxnSpPr>
            <p:nvPr/>
          </p:nvCxnSpPr>
          <p:spPr>
            <a:xfrm>
              <a:off x="3076860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8F223F09-3EF5-7123-5197-D2CE6023492A}"/>
                </a:ext>
              </a:extLst>
            </p:cNvPr>
            <p:cNvCxnSpPr>
              <a:cxnSpLocks/>
            </p:cNvCxnSpPr>
            <p:nvPr/>
          </p:nvCxnSpPr>
          <p:spPr>
            <a:xfrm>
              <a:off x="4764456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86DC6153-FFE1-6A1C-1509-7CDEE39B61A9}"/>
                </a:ext>
              </a:extLst>
            </p:cNvPr>
            <p:cNvCxnSpPr>
              <a:cxnSpLocks/>
            </p:cNvCxnSpPr>
            <p:nvPr/>
          </p:nvCxnSpPr>
          <p:spPr>
            <a:xfrm>
              <a:off x="2565507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D9216900-1DB9-9399-9760-978AB5064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1434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02485E40-828D-9428-5BC9-06A14C29C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948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7790E9CE-1BEE-3A12-0F19-0DC7C81DF3E1}"/>
                </a:ext>
              </a:extLst>
            </p:cNvPr>
            <p:cNvSpPr txBox="1"/>
            <p:nvPr/>
          </p:nvSpPr>
          <p:spPr>
            <a:xfrm>
              <a:off x="3859792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D0EF4767-38B6-014E-8D7A-BA98D66DBF72}"/>
                </a:ext>
              </a:extLst>
            </p:cNvPr>
            <p:cNvSpPr txBox="1"/>
            <p:nvPr/>
          </p:nvSpPr>
          <p:spPr>
            <a:xfrm>
              <a:off x="1503749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86D668A7-B844-1227-5661-BC14C68A8A56}"/>
                </a:ext>
              </a:extLst>
            </p:cNvPr>
            <p:cNvSpPr txBox="1"/>
            <p:nvPr/>
          </p:nvSpPr>
          <p:spPr>
            <a:xfrm>
              <a:off x="1209241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1.IN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6BB5968C-2B14-C6E5-78D0-0CA219C95CAF}"/>
                </a:ext>
              </a:extLst>
            </p:cNvPr>
            <p:cNvSpPr txBox="1"/>
            <p:nvPr/>
          </p:nvSpPr>
          <p:spPr>
            <a:xfrm>
              <a:off x="3742273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1.RET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4C09FE53-B03F-E019-4E0E-AE9DC2797260}"/>
                </a:ext>
              </a:extLst>
            </p:cNvPr>
            <p:cNvSpPr txBox="1"/>
            <p:nvPr/>
          </p:nvSpPr>
          <p:spPr>
            <a:xfrm>
              <a:off x="4777124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1.OUT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38B1AD05-2CDD-DECC-1AAA-DF2D271EE4F6}"/>
                </a:ext>
              </a:extLst>
            </p:cNvPr>
            <p:cNvGrpSpPr/>
            <p:nvPr/>
          </p:nvGrpSpPr>
          <p:grpSpPr>
            <a:xfrm>
              <a:off x="2004211" y="1444091"/>
              <a:ext cx="854721" cy="1131635"/>
              <a:chOff x="1681388" y="5155647"/>
              <a:chExt cx="940193" cy="1244805"/>
            </a:xfrm>
          </p:grpSpPr>
          <p:grpSp>
            <p:nvGrpSpPr>
              <p:cNvPr id="505" name="Group 504">
                <a:extLst>
                  <a:ext uri="{FF2B5EF4-FFF2-40B4-BE49-F238E27FC236}">
                    <a16:creationId xmlns:a16="http://schemas.microsoft.com/office/drawing/2014/main" id="{AA044C81-7CF3-D794-5CC4-924F9BE07621}"/>
                  </a:ext>
                </a:extLst>
              </p:cNvPr>
              <p:cNvGrpSpPr/>
              <p:nvPr/>
            </p:nvGrpSpPr>
            <p:grpSpPr>
              <a:xfrm>
                <a:off x="1681388" y="5155647"/>
                <a:ext cx="924326" cy="376960"/>
                <a:chOff x="1984318" y="926552"/>
                <a:chExt cx="924324" cy="376961"/>
              </a:xfrm>
            </p:grpSpPr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B2476CCA-E8D3-0F0E-24B6-D5AEF93CF34A}"/>
                    </a:ext>
                  </a:extLst>
                </p:cNvPr>
                <p:cNvSpPr txBox="1"/>
                <p:nvPr/>
              </p:nvSpPr>
              <p:spPr>
                <a:xfrm>
                  <a:off x="1984318" y="926552"/>
                  <a:ext cx="924324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4E1391D8-6CD7-09AC-7348-26A5247B584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3AB1002A-BFB7-2604-1BE5-DDE3F026CF3E}"/>
                  </a:ext>
                </a:extLst>
              </p:cNvPr>
              <p:cNvGrpSpPr/>
              <p:nvPr/>
            </p:nvGrpSpPr>
            <p:grpSpPr>
              <a:xfrm>
                <a:off x="1681388" y="5589570"/>
                <a:ext cx="902486" cy="376960"/>
                <a:chOff x="1984320" y="926552"/>
                <a:chExt cx="902485" cy="376961"/>
              </a:xfrm>
            </p:grpSpPr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4A6B92CB-621B-1D7D-3469-1D9F6B723224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883769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15CCB2C7-0B45-0217-45AB-CB2FB8A61E1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36C58F96-513E-C836-27E5-AFA37ADB03DC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20" y="926552"/>
                <a:chExt cx="940193" cy="376961"/>
              </a:xfrm>
            </p:grpSpPr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B6490D80-2D7A-79D5-FA60-E1F6F42B466C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41EAB6F8-9C61-5911-EEB3-71A1938A104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22316ED8-A6F8-E84F-41D6-F6C1ADAA2839}"/>
                </a:ext>
              </a:extLst>
            </p:cNvPr>
            <p:cNvSpPr/>
            <p:nvPr/>
          </p:nvSpPr>
          <p:spPr>
            <a:xfrm>
              <a:off x="2310774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D6492839-6738-93FB-DCC2-414849A16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827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422942E7-BBD1-0781-A730-1BC9AA7BB075}"/>
                </a:ext>
              </a:extLst>
            </p:cNvPr>
            <p:cNvGrpSpPr/>
            <p:nvPr/>
          </p:nvGrpSpPr>
          <p:grpSpPr>
            <a:xfrm>
              <a:off x="4367906" y="2883749"/>
              <a:ext cx="406194" cy="265053"/>
              <a:chOff x="7863874" y="5666545"/>
              <a:chExt cx="446813" cy="291558"/>
            </a:xfrm>
          </p:grpSpPr>
          <p:sp>
            <p:nvSpPr>
              <p:cNvPr id="501" name="Arrow: Left-Right-Up 500">
                <a:extLst>
                  <a:ext uri="{FF2B5EF4-FFF2-40B4-BE49-F238E27FC236}">
                    <a16:creationId xmlns:a16="http://schemas.microsoft.com/office/drawing/2014/main" id="{CD5F8353-D465-2B13-4CB4-E7F82A4EC119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2" name="Rectangle: Rounded Corners 501">
                <a:extLst>
                  <a:ext uri="{FF2B5EF4-FFF2-40B4-BE49-F238E27FC236}">
                    <a16:creationId xmlns:a16="http://schemas.microsoft.com/office/drawing/2014/main" id="{702C2832-619A-5519-E9E3-F06B6907C117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D5E898C6-7E07-BD80-E23B-FC61C06F23C7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F4AF9442-E868-C3F6-7A0C-69EBC05A3734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77" name="Rectangle: Rounded Corners 476">
              <a:extLst>
                <a:ext uri="{FF2B5EF4-FFF2-40B4-BE49-F238E27FC236}">
                  <a16:creationId xmlns:a16="http://schemas.microsoft.com/office/drawing/2014/main" id="{4EE81B4F-DA49-EC49-8A43-F1B4A2220F42}"/>
                </a:ext>
              </a:extLst>
            </p:cNvPr>
            <p:cNvSpPr/>
            <p:nvPr/>
          </p:nvSpPr>
          <p:spPr>
            <a:xfrm rot="10800000">
              <a:off x="2969786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A1CA2844-99B9-9605-1063-73BFCA70C962}"/>
                </a:ext>
              </a:extLst>
            </p:cNvPr>
            <p:cNvSpPr/>
            <p:nvPr/>
          </p:nvSpPr>
          <p:spPr>
            <a:xfrm>
              <a:off x="3996401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00AD455D-A446-6812-1A86-6A20E23993E0}"/>
                </a:ext>
              </a:extLst>
            </p:cNvPr>
            <p:cNvGrpSpPr/>
            <p:nvPr/>
          </p:nvGrpSpPr>
          <p:grpSpPr>
            <a:xfrm>
              <a:off x="2010682" y="966344"/>
              <a:ext cx="347462" cy="317546"/>
              <a:chOff x="9251197" y="4346938"/>
              <a:chExt cx="382208" cy="349301"/>
            </a:xfrm>
          </p:grpSpPr>
          <p:sp>
            <p:nvSpPr>
              <p:cNvPr id="498" name="Arrow: Bent 497">
                <a:extLst>
                  <a:ext uri="{FF2B5EF4-FFF2-40B4-BE49-F238E27FC236}">
                    <a16:creationId xmlns:a16="http://schemas.microsoft.com/office/drawing/2014/main" id="{7309D82B-C6F6-4EDE-CB3A-BF18C83FAC5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BF23A02-AEDE-FC21-E7DF-DFA416AF8E2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0" name="Rectangle: Rounded Corners 499">
                <a:extLst>
                  <a:ext uri="{FF2B5EF4-FFF2-40B4-BE49-F238E27FC236}">
                    <a16:creationId xmlns:a16="http://schemas.microsoft.com/office/drawing/2014/main" id="{7635A979-D5E5-9DFA-84C7-146E4D8CD872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80" name="Rectangle: Rounded Corners 479">
              <a:extLst>
                <a:ext uri="{FF2B5EF4-FFF2-40B4-BE49-F238E27FC236}">
                  <a16:creationId xmlns:a16="http://schemas.microsoft.com/office/drawing/2014/main" id="{3BC07C01-0D35-6FAA-03B0-B4D37C3C05CB}"/>
                </a:ext>
              </a:extLst>
            </p:cNvPr>
            <p:cNvSpPr/>
            <p:nvPr/>
          </p:nvSpPr>
          <p:spPr>
            <a:xfrm rot="5400000">
              <a:off x="26523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63AF6DA-FB03-DCA2-FAF1-0CBD1FA92BBE}"/>
                </a:ext>
              </a:extLst>
            </p:cNvPr>
            <p:cNvGrpSpPr/>
            <p:nvPr/>
          </p:nvGrpSpPr>
          <p:grpSpPr>
            <a:xfrm>
              <a:off x="1425338" y="845583"/>
              <a:ext cx="241043" cy="246512"/>
              <a:chOff x="6173711" y="1257300"/>
              <a:chExt cx="320828" cy="328107"/>
            </a:xfrm>
          </p:grpSpPr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01C6B926-E550-4188-2EFD-56E9469741B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992E3E75-6ABD-0F9F-F1A4-EBDAF64A9DA3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494" name="Group 493">
                  <a:extLst>
                    <a:ext uri="{FF2B5EF4-FFF2-40B4-BE49-F238E27FC236}">
                      <a16:creationId xmlns:a16="http://schemas.microsoft.com/office/drawing/2014/main" id="{F5632D14-41AA-545C-A7FA-3220A2BB453C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495" name="Isosceles Triangle 494">
                    <a:extLst>
                      <a:ext uri="{FF2B5EF4-FFF2-40B4-BE49-F238E27FC236}">
                        <a16:creationId xmlns:a16="http://schemas.microsoft.com/office/drawing/2014/main" id="{32B7F82A-7514-7864-DA93-70F1144811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6" name="Isosceles Triangle 495">
                    <a:extLst>
                      <a:ext uri="{FF2B5EF4-FFF2-40B4-BE49-F238E27FC236}">
                        <a16:creationId xmlns:a16="http://schemas.microsoft.com/office/drawing/2014/main" id="{9CB7CE7A-C104-AA0F-F8EF-A70E90C7F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7" name="Oval 496">
                    <a:extLst>
                      <a:ext uri="{FF2B5EF4-FFF2-40B4-BE49-F238E27FC236}">
                        <a16:creationId xmlns:a16="http://schemas.microsoft.com/office/drawing/2014/main" id="{CD4191EF-32D4-40CB-1C3F-FED7CC9B548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6C1DA038-6AFD-4261-03E5-C0DA07EF8E51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91BC9823-33ED-0330-E197-BEFF449C56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37771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4E21FC42-3EE4-B491-266F-BDBA9C381EE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61226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69A2B864-EF7B-EF70-2CA0-A4651A4DA5CD}"/>
                </a:ext>
              </a:extLst>
            </p:cNvPr>
            <p:cNvGrpSpPr/>
            <p:nvPr/>
          </p:nvGrpSpPr>
          <p:grpSpPr>
            <a:xfrm flipH="1">
              <a:off x="3028978" y="964423"/>
              <a:ext cx="347462" cy="317546"/>
              <a:chOff x="9251197" y="4346938"/>
              <a:chExt cx="382208" cy="349301"/>
            </a:xfrm>
          </p:grpSpPr>
          <p:sp>
            <p:nvSpPr>
              <p:cNvPr id="488" name="Arrow: Bent 487">
                <a:extLst>
                  <a:ext uri="{FF2B5EF4-FFF2-40B4-BE49-F238E27FC236}">
                    <a16:creationId xmlns:a16="http://schemas.microsoft.com/office/drawing/2014/main" id="{EE72971F-A78F-369A-4A90-72D016B82CCD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BD724347-7442-BA31-DBF6-1CE989EAA18E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0" name="Rectangle: Rounded Corners 489">
                <a:extLst>
                  <a:ext uri="{FF2B5EF4-FFF2-40B4-BE49-F238E27FC236}">
                    <a16:creationId xmlns:a16="http://schemas.microsoft.com/office/drawing/2014/main" id="{CC079D6B-366A-9D18-F9EA-CCEEE17B72E7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26A36942-A8D4-A65D-F2D2-81439704FFA1}"/>
                </a:ext>
              </a:extLst>
            </p:cNvPr>
            <p:cNvGrpSpPr/>
            <p:nvPr/>
          </p:nvGrpSpPr>
          <p:grpSpPr>
            <a:xfrm>
              <a:off x="291814" y="767803"/>
              <a:ext cx="737034" cy="347346"/>
              <a:chOff x="2834175" y="4244525"/>
              <a:chExt cx="810737" cy="382081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494E2685-1EDF-1AD1-0FD2-38649F837DCA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7256B43-8D96-CC62-477C-FFE8D1FC0085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EAD3DAD2-EF15-4C51-1422-787C0F64D4CE}"/>
                </a:ext>
              </a:extLst>
            </p:cNvPr>
            <p:cNvSpPr txBox="1"/>
            <p:nvPr/>
          </p:nvSpPr>
          <p:spPr>
            <a:xfrm flipH="1">
              <a:off x="9277949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B108F49A-CB1E-3236-C16E-9A24B3D5C2F7}"/>
                </a:ext>
              </a:extLst>
            </p:cNvPr>
            <p:cNvSpPr/>
            <p:nvPr/>
          </p:nvSpPr>
          <p:spPr>
            <a:xfrm flipH="1">
              <a:off x="10236025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35B04155-7AD7-FD04-75DA-CA0ADCBFA335}"/>
                </a:ext>
              </a:extLst>
            </p:cNvPr>
            <p:cNvSpPr txBox="1"/>
            <p:nvPr/>
          </p:nvSpPr>
          <p:spPr>
            <a:xfrm flipH="1">
              <a:off x="10261403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16447A10-B940-19D9-4133-A8F480890546}"/>
                </a:ext>
              </a:extLst>
            </p:cNvPr>
            <p:cNvGrpSpPr/>
            <p:nvPr/>
          </p:nvGrpSpPr>
          <p:grpSpPr>
            <a:xfrm rot="10800000" flipH="1">
              <a:off x="10279294" y="2583475"/>
              <a:ext cx="255435" cy="139456"/>
              <a:chOff x="7905601" y="3836071"/>
              <a:chExt cx="280978" cy="153402"/>
            </a:xfrm>
          </p:grpSpPr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657A9128-F241-3836-F135-73FA9D886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8" name="Rectangle: Rounded Corners 657">
                <a:extLst>
                  <a:ext uri="{FF2B5EF4-FFF2-40B4-BE49-F238E27FC236}">
                    <a16:creationId xmlns:a16="http://schemas.microsoft.com/office/drawing/2014/main" id="{C938B550-CE6D-3270-68A1-EFEBD0A1E17C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9" name="Rectangle: Rounded Corners 658">
                <a:extLst>
                  <a:ext uri="{FF2B5EF4-FFF2-40B4-BE49-F238E27FC236}">
                    <a16:creationId xmlns:a16="http://schemas.microsoft.com/office/drawing/2014/main" id="{F46CCD71-74E0-F7F8-D8B0-2651F293C501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6CDF972-EC01-B61A-82C9-8DAB59A4CF7E}"/>
                </a:ext>
              </a:extLst>
            </p:cNvPr>
            <p:cNvGrpSpPr/>
            <p:nvPr/>
          </p:nvGrpSpPr>
          <p:grpSpPr>
            <a:xfrm rot="10800000" flipH="1">
              <a:off x="10279294" y="1350716"/>
              <a:ext cx="255435" cy="139456"/>
              <a:chOff x="7905601" y="3836071"/>
              <a:chExt cx="280978" cy="153402"/>
            </a:xfrm>
          </p:grpSpPr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0CAFC323-23EA-3759-394C-DB5A8C333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5" name="Rectangle: Rounded Corners 654">
                <a:extLst>
                  <a:ext uri="{FF2B5EF4-FFF2-40B4-BE49-F238E27FC236}">
                    <a16:creationId xmlns:a16="http://schemas.microsoft.com/office/drawing/2014/main" id="{E926FF0B-1DAE-CCFC-53B5-F38CF059DC73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6" name="Rectangle: Rounded Corners 655">
                <a:extLst>
                  <a:ext uri="{FF2B5EF4-FFF2-40B4-BE49-F238E27FC236}">
                    <a16:creationId xmlns:a16="http://schemas.microsoft.com/office/drawing/2014/main" id="{57643777-464F-05C3-7A24-761293F1BB14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934CFA1E-C64B-CAE1-F890-65627DFCD69E}"/>
                </a:ext>
              </a:extLst>
            </p:cNvPr>
            <p:cNvSpPr/>
            <p:nvPr/>
          </p:nvSpPr>
          <p:spPr>
            <a:xfrm flipH="1">
              <a:off x="8312745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6C06F9B1-4CF8-AC40-1838-367DC1A3A31A}"/>
                </a:ext>
              </a:extLst>
            </p:cNvPr>
            <p:cNvSpPr/>
            <p:nvPr/>
          </p:nvSpPr>
          <p:spPr>
            <a:xfrm rot="16200000" flipH="1">
              <a:off x="9279494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02E2296D-D713-500A-D3F4-5FC991F4DE73}"/>
                </a:ext>
              </a:extLst>
            </p:cNvPr>
            <p:cNvGrpSpPr/>
            <p:nvPr/>
          </p:nvGrpSpPr>
          <p:grpSpPr>
            <a:xfrm flipH="1">
              <a:off x="8784960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51" name="Oval 650">
                <a:extLst>
                  <a:ext uri="{FF2B5EF4-FFF2-40B4-BE49-F238E27FC236}">
                    <a16:creationId xmlns:a16="http://schemas.microsoft.com/office/drawing/2014/main" id="{EC713618-64D0-369B-629D-7C6F451B8F46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2" name="Oval 651">
                <a:extLst>
                  <a:ext uri="{FF2B5EF4-FFF2-40B4-BE49-F238E27FC236}">
                    <a16:creationId xmlns:a16="http://schemas.microsoft.com/office/drawing/2014/main" id="{F171AEFC-A2B3-65D4-F004-32A69DC43BA8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6F0C9F2F-AC57-C1D5-C564-5B8754C9B22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0BFF75A1-B333-4633-FD95-C15A4DB4C58B}"/>
                </a:ext>
              </a:extLst>
            </p:cNvPr>
            <p:cNvSpPr txBox="1"/>
            <p:nvPr/>
          </p:nvSpPr>
          <p:spPr>
            <a:xfrm flipH="1">
              <a:off x="9269947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3D9BEADE-56A8-E1B6-7B36-A51B936A5F87}"/>
                </a:ext>
              </a:extLst>
            </p:cNvPr>
            <p:cNvSpPr/>
            <p:nvPr/>
          </p:nvSpPr>
          <p:spPr>
            <a:xfrm flipH="1">
              <a:off x="6683546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2EA47633-E284-ABDA-67FE-C5260F4F729B}"/>
                </a:ext>
              </a:extLst>
            </p:cNvPr>
            <p:cNvGrpSpPr/>
            <p:nvPr/>
          </p:nvGrpSpPr>
          <p:grpSpPr>
            <a:xfrm flipH="1">
              <a:off x="7042809" y="2914075"/>
              <a:ext cx="241043" cy="246512"/>
              <a:chOff x="6173711" y="1257300"/>
              <a:chExt cx="320828" cy="328107"/>
            </a:xfrm>
          </p:grpSpPr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9F4AD578-A9BE-D640-07AC-90DAB467D69E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0C5B494F-EB8A-33BF-E126-7398964A0CCD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3E505FA4-F528-5AD5-2082-61BE01784D72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48" name="Isosceles Triangle 647">
                    <a:extLst>
                      <a:ext uri="{FF2B5EF4-FFF2-40B4-BE49-F238E27FC236}">
                        <a16:creationId xmlns:a16="http://schemas.microsoft.com/office/drawing/2014/main" id="{505C36A5-03F7-C066-9BFE-D96BF29BF5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9" name="Isosceles Triangle 648">
                    <a:extLst>
                      <a:ext uri="{FF2B5EF4-FFF2-40B4-BE49-F238E27FC236}">
                        <a16:creationId xmlns:a16="http://schemas.microsoft.com/office/drawing/2014/main" id="{B245DAA3-7274-C161-29FD-0EB2AC97090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50" name="Oval 649">
                    <a:extLst>
                      <a:ext uri="{FF2B5EF4-FFF2-40B4-BE49-F238E27FC236}">
                        <a16:creationId xmlns:a16="http://schemas.microsoft.com/office/drawing/2014/main" id="{60DAAE23-CDD6-65E9-03E8-DC10BFD16D08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BCA3A5ED-2CDD-4EF2-8839-1EB5A91A51BA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B23CFCBB-C643-C6E2-E357-CC033593EF34}"/>
                </a:ext>
              </a:extLst>
            </p:cNvPr>
            <p:cNvGrpSpPr/>
            <p:nvPr/>
          </p:nvGrpSpPr>
          <p:grpSpPr>
            <a:xfrm flipH="1">
              <a:off x="9266085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8F394B09-981C-587B-0676-E8BBEE692A6A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2" name="Isosceles Triangle 641">
                <a:extLst>
                  <a:ext uri="{FF2B5EF4-FFF2-40B4-BE49-F238E27FC236}">
                    <a16:creationId xmlns:a16="http://schemas.microsoft.com/office/drawing/2014/main" id="{4A05B075-F71D-0D64-D9C8-4B1EA4981C2F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1C7F8095-136E-2A31-1AC0-ACEE5C450A6A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D335692A-5BAA-7DC2-C4C3-37383E561901}"/>
                </a:ext>
              </a:extLst>
            </p:cNvPr>
            <p:cNvSpPr/>
            <p:nvPr/>
          </p:nvSpPr>
          <p:spPr>
            <a:xfrm rot="16200000" flipH="1">
              <a:off x="6865496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63C12D64-7583-A8DB-DBF9-5D99FD1B1B8F}"/>
                </a:ext>
              </a:extLst>
            </p:cNvPr>
            <p:cNvGrpSpPr/>
            <p:nvPr/>
          </p:nvGrpSpPr>
          <p:grpSpPr>
            <a:xfrm rot="5400000" flipH="1">
              <a:off x="7612533" y="2487328"/>
              <a:ext cx="241043" cy="246512"/>
              <a:chOff x="6173711" y="1257300"/>
              <a:chExt cx="320828" cy="328107"/>
            </a:xfrm>
          </p:grpSpPr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94152C84-7E27-8E44-F35B-89EAB5BB704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19245C22-4FEC-0006-E36F-1A4E6BF672E0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39C34D1C-01F2-A591-7449-FE57E583211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38" name="Isosceles Triangle 637">
                    <a:extLst>
                      <a:ext uri="{FF2B5EF4-FFF2-40B4-BE49-F238E27FC236}">
                        <a16:creationId xmlns:a16="http://schemas.microsoft.com/office/drawing/2014/main" id="{72175323-BCB1-316E-D53D-2E619BE077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39" name="Isosceles Triangle 638">
                    <a:extLst>
                      <a:ext uri="{FF2B5EF4-FFF2-40B4-BE49-F238E27FC236}">
                        <a16:creationId xmlns:a16="http://schemas.microsoft.com/office/drawing/2014/main" id="{2A74C2CD-4246-3105-632C-FD69583795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0" name="Oval 639">
                    <a:extLst>
                      <a:ext uri="{FF2B5EF4-FFF2-40B4-BE49-F238E27FC236}">
                        <a16:creationId xmlns:a16="http://schemas.microsoft.com/office/drawing/2014/main" id="{0999DFCF-C558-5CF7-4C1B-E1B34296888B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2CC32246-2F2F-CC8E-67F0-383A0847AD74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9C4AD78A-4039-5C81-92FB-1C393E73E607}"/>
                </a:ext>
              </a:extLst>
            </p:cNvPr>
            <p:cNvGrpSpPr/>
            <p:nvPr/>
          </p:nvGrpSpPr>
          <p:grpSpPr>
            <a:xfrm flipH="1">
              <a:off x="7618753" y="965886"/>
              <a:ext cx="869591" cy="412662"/>
              <a:chOff x="9066035" y="5311930"/>
              <a:chExt cx="956550" cy="453928"/>
            </a:xfrm>
          </p:grpSpPr>
          <p:sp>
            <p:nvSpPr>
              <p:cNvPr id="621" name="Rectangle: Rounded Corners 620">
                <a:extLst>
                  <a:ext uri="{FF2B5EF4-FFF2-40B4-BE49-F238E27FC236}">
                    <a16:creationId xmlns:a16="http://schemas.microsoft.com/office/drawing/2014/main" id="{DBD1CCFF-0AB5-2988-1BEB-DDB91789E45B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2" name="Rectangle: Rounded Corners 621">
                <a:extLst>
                  <a:ext uri="{FF2B5EF4-FFF2-40B4-BE49-F238E27FC236}">
                    <a16:creationId xmlns:a16="http://schemas.microsoft.com/office/drawing/2014/main" id="{53BD61AA-1F80-60E8-74FB-9BCFAB78BC04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89B20E98-CCBD-1F51-067B-D3CD1DB9183E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F5A10E9F-569E-08B4-B4D3-794055A241CC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5E266EAF-EE3E-FAE5-76DC-4086BFAB4BED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0E457882-3539-8E00-BBE2-3B700274EA66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624" name="Rectangle: Rounded Corners 623">
                <a:extLst>
                  <a:ext uri="{FF2B5EF4-FFF2-40B4-BE49-F238E27FC236}">
                    <a16:creationId xmlns:a16="http://schemas.microsoft.com/office/drawing/2014/main" id="{AC5A65A9-5636-FF6D-802B-7E62A5BDC8D4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5" name="Rectangle: Rounded Corners 624">
                <a:extLst>
                  <a:ext uri="{FF2B5EF4-FFF2-40B4-BE49-F238E27FC236}">
                    <a16:creationId xmlns:a16="http://schemas.microsoft.com/office/drawing/2014/main" id="{072B7E7F-5B7C-2DCF-4C61-C0F84D3D8CDA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1ECB3D8F-51E9-6A7E-7D85-069C105CFB3D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7" name="Rectangle: Rounded Corners 626">
                <a:extLst>
                  <a:ext uri="{FF2B5EF4-FFF2-40B4-BE49-F238E27FC236}">
                    <a16:creationId xmlns:a16="http://schemas.microsoft.com/office/drawing/2014/main" id="{8AF4BBF2-6499-F0CD-3BDB-70DD34C5CBE5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8" name="Rectangle: Rounded Corners 627">
                <a:extLst>
                  <a:ext uri="{FF2B5EF4-FFF2-40B4-BE49-F238E27FC236}">
                    <a16:creationId xmlns:a16="http://schemas.microsoft.com/office/drawing/2014/main" id="{E0284685-A00D-757A-4D78-86911E55FE02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9" name="Rectangle: Rounded Corners 628">
                <a:extLst>
                  <a:ext uri="{FF2B5EF4-FFF2-40B4-BE49-F238E27FC236}">
                    <a16:creationId xmlns:a16="http://schemas.microsoft.com/office/drawing/2014/main" id="{FEC3FBE8-1EE7-AC93-611A-6D511A92758C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0" name="Rectangle: Rounded Corners 629">
                <a:extLst>
                  <a:ext uri="{FF2B5EF4-FFF2-40B4-BE49-F238E27FC236}">
                    <a16:creationId xmlns:a16="http://schemas.microsoft.com/office/drawing/2014/main" id="{2A6E195E-4125-ADB8-309C-1302117423F7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6C14770D-1C26-31BA-F916-4A53EA17C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249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876411EE-BE1E-A271-7862-E94CD1AEE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9055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8031C245-420B-8487-1B3B-C35531A35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2188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D1F508BD-29E5-F807-5BAC-9BC15E911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6261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48402DCB-25E2-A4AE-EF5C-0DF907A7B0FC}"/>
                </a:ext>
              </a:extLst>
            </p:cNvPr>
            <p:cNvCxnSpPr>
              <a:cxnSpLocks/>
            </p:cNvCxnSpPr>
            <p:nvPr/>
          </p:nvCxnSpPr>
          <p:spPr>
            <a:xfrm>
              <a:off x="8538922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5C771A73-218F-BFB0-356E-ABF668E2E5FB}"/>
                </a:ext>
              </a:extLst>
            </p:cNvPr>
            <p:cNvSpPr txBox="1"/>
            <p:nvPr/>
          </p:nvSpPr>
          <p:spPr>
            <a:xfrm flipH="1">
              <a:off x="7696688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018BE8A2-6574-DE12-357C-DB8A48D7DE5A}"/>
                </a:ext>
              </a:extLst>
            </p:cNvPr>
            <p:cNvSpPr txBox="1"/>
            <p:nvPr/>
          </p:nvSpPr>
          <p:spPr>
            <a:xfrm flipH="1">
              <a:off x="10260484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04E2A9D2-880D-BBE1-9C7A-7E53B5822D74}"/>
                </a:ext>
              </a:extLst>
            </p:cNvPr>
            <p:cNvSpPr txBox="1"/>
            <p:nvPr/>
          </p:nvSpPr>
          <p:spPr>
            <a:xfrm flipH="1">
              <a:off x="10352048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2.IN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3A15A233-84F2-115B-6DD6-492D940EAABA}"/>
                </a:ext>
              </a:extLst>
            </p:cNvPr>
            <p:cNvSpPr txBox="1"/>
            <p:nvPr/>
          </p:nvSpPr>
          <p:spPr>
            <a:xfrm flipH="1">
              <a:off x="7893862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2.RET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CD7D9078-89F8-D859-DCC8-35A487D9AF31}"/>
                </a:ext>
              </a:extLst>
            </p:cNvPr>
            <p:cNvSpPr txBox="1"/>
            <p:nvPr/>
          </p:nvSpPr>
          <p:spPr>
            <a:xfrm flipH="1">
              <a:off x="6835163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2.OUT</a:t>
              </a: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CDFDE1F0-C6E3-BC3E-A6A8-FDAB65E847B3}"/>
                </a:ext>
              </a:extLst>
            </p:cNvPr>
            <p:cNvSpPr/>
            <p:nvPr/>
          </p:nvSpPr>
          <p:spPr>
            <a:xfrm flipH="1">
              <a:off x="9761849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13D7C06A-D842-7CCF-41C6-1D4EBDFCC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2868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578ED59A-AED1-3D20-BFA0-E722495A33A4}"/>
                </a:ext>
              </a:extLst>
            </p:cNvPr>
            <p:cNvGrpSpPr/>
            <p:nvPr/>
          </p:nvGrpSpPr>
          <p:grpSpPr>
            <a:xfrm flipH="1">
              <a:off x="7473595" y="2883749"/>
              <a:ext cx="406194" cy="265053"/>
              <a:chOff x="7863874" y="5666545"/>
              <a:chExt cx="446813" cy="291558"/>
            </a:xfrm>
          </p:grpSpPr>
          <p:sp>
            <p:nvSpPr>
              <p:cNvPr id="608" name="Arrow: Left-Right-Up 607">
                <a:extLst>
                  <a:ext uri="{FF2B5EF4-FFF2-40B4-BE49-F238E27FC236}">
                    <a16:creationId xmlns:a16="http://schemas.microsoft.com/office/drawing/2014/main" id="{DB05EF57-9127-9D54-E72C-0A92F18EF4CC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9" name="Rectangle: Rounded Corners 608">
                <a:extLst>
                  <a:ext uri="{FF2B5EF4-FFF2-40B4-BE49-F238E27FC236}">
                    <a16:creationId xmlns:a16="http://schemas.microsoft.com/office/drawing/2014/main" id="{6B4AD0A0-87E4-9968-C03A-27EF33E19718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0" name="Rectangle: Rounded Corners 609">
                <a:extLst>
                  <a:ext uri="{FF2B5EF4-FFF2-40B4-BE49-F238E27FC236}">
                    <a16:creationId xmlns:a16="http://schemas.microsoft.com/office/drawing/2014/main" id="{39EF1BF4-9CCA-27A0-F7AD-720BE8FBA3EB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1" name="Rectangle: Rounded Corners 610">
                <a:extLst>
                  <a:ext uri="{FF2B5EF4-FFF2-40B4-BE49-F238E27FC236}">
                    <a16:creationId xmlns:a16="http://schemas.microsoft.com/office/drawing/2014/main" id="{19640961-8030-5A5C-7135-9EB957CDF4D7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4" name="Rectangle: Rounded Corners 583">
              <a:extLst>
                <a:ext uri="{FF2B5EF4-FFF2-40B4-BE49-F238E27FC236}">
                  <a16:creationId xmlns:a16="http://schemas.microsoft.com/office/drawing/2014/main" id="{5BE5D64D-4A91-5493-AECC-96D5B2E21645}"/>
                </a:ext>
              </a:extLst>
            </p:cNvPr>
            <p:cNvSpPr/>
            <p:nvPr/>
          </p:nvSpPr>
          <p:spPr>
            <a:xfrm rot="10800000" flipH="1">
              <a:off x="9209420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C7075728-538B-0CB2-DB46-E759C0074C90}"/>
                </a:ext>
              </a:extLst>
            </p:cNvPr>
            <p:cNvSpPr/>
            <p:nvPr/>
          </p:nvSpPr>
          <p:spPr>
            <a:xfrm flipH="1">
              <a:off x="7838484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A6C20B33-0E43-7395-027F-71E6A1360D30}"/>
                </a:ext>
              </a:extLst>
            </p:cNvPr>
            <p:cNvGrpSpPr/>
            <p:nvPr/>
          </p:nvGrpSpPr>
          <p:grpSpPr>
            <a:xfrm flipH="1">
              <a:off x="9889551" y="966344"/>
              <a:ext cx="347462" cy="317546"/>
              <a:chOff x="9251197" y="4346938"/>
              <a:chExt cx="382208" cy="349301"/>
            </a:xfrm>
          </p:grpSpPr>
          <p:sp>
            <p:nvSpPr>
              <p:cNvPr id="605" name="Arrow: Bent 604">
                <a:extLst>
                  <a:ext uri="{FF2B5EF4-FFF2-40B4-BE49-F238E27FC236}">
                    <a16:creationId xmlns:a16="http://schemas.microsoft.com/office/drawing/2014/main" id="{0FC9E532-8B22-3FD7-96BE-AE7887F5451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6" name="Rectangle: Rounded Corners 605">
                <a:extLst>
                  <a:ext uri="{FF2B5EF4-FFF2-40B4-BE49-F238E27FC236}">
                    <a16:creationId xmlns:a16="http://schemas.microsoft.com/office/drawing/2014/main" id="{59A983A7-1F72-7999-6269-D9E0C0FDB774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7" name="Rectangle: Rounded Corners 606">
                <a:extLst>
                  <a:ext uri="{FF2B5EF4-FFF2-40B4-BE49-F238E27FC236}">
                    <a16:creationId xmlns:a16="http://schemas.microsoft.com/office/drawing/2014/main" id="{1089103E-07EF-0AA2-2D7F-B534C9CB3A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7" name="Rectangle: Rounded Corners 586">
              <a:extLst>
                <a:ext uri="{FF2B5EF4-FFF2-40B4-BE49-F238E27FC236}">
                  <a16:creationId xmlns:a16="http://schemas.microsoft.com/office/drawing/2014/main" id="{8F16C52A-9FB6-EA63-E59B-59139AC67868}"/>
                </a:ext>
              </a:extLst>
            </p:cNvPr>
            <p:cNvSpPr/>
            <p:nvPr/>
          </p:nvSpPr>
          <p:spPr>
            <a:xfrm rot="16200000" flipH="1">
              <a:off x="95268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6FA2A775-D5C8-035D-DBAB-0A2524E6CEC0}"/>
                </a:ext>
              </a:extLst>
            </p:cNvPr>
            <p:cNvGrpSpPr/>
            <p:nvPr/>
          </p:nvGrpSpPr>
          <p:grpSpPr>
            <a:xfrm flipH="1">
              <a:off x="10581314" y="845583"/>
              <a:ext cx="241043" cy="246512"/>
              <a:chOff x="6173711" y="1257300"/>
              <a:chExt cx="320828" cy="328107"/>
            </a:xfrm>
          </p:grpSpPr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F9DBEA5E-3464-BE87-FF16-739F287CA7DA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A30FE1DC-FDAD-59C9-F3DA-4E0084614202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EBEAE0BA-6BC1-3E03-DACA-B8E957D8B5B8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02" name="Isosceles Triangle 601">
                    <a:extLst>
                      <a:ext uri="{FF2B5EF4-FFF2-40B4-BE49-F238E27FC236}">
                        <a16:creationId xmlns:a16="http://schemas.microsoft.com/office/drawing/2014/main" id="{41FF11AC-28A0-48EF-AF9D-62B2C57098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3" name="Isosceles Triangle 602">
                    <a:extLst>
                      <a:ext uri="{FF2B5EF4-FFF2-40B4-BE49-F238E27FC236}">
                        <a16:creationId xmlns:a16="http://schemas.microsoft.com/office/drawing/2014/main" id="{8CC91474-A96F-AE58-2259-86AA5EBE3A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E53D7DBF-0904-4E39-5980-83F4CEA24BD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B7B10F94-E09F-EC06-8702-5285B7805DE8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E3E0CF6B-0C08-C4AE-7CB8-0229E59F1A6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009924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C68A529C-346F-6572-1A03-ED0771455C1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86469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8E64AD18-B36D-66C9-1F18-1F4A1D261429}"/>
                </a:ext>
              </a:extLst>
            </p:cNvPr>
            <p:cNvGrpSpPr/>
            <p:nvPr/>
          </p:nvGrpSpPr>
          <p:grpSpPr>
            <a:xfrm>
              <a:off x="8871255" y="964423"/>
              <a:ext cx="347462" cy="317546"/>
              <a:chOff x="9251197" y="4346938"/>
              <a:chExt cx="382208" cy="349301"/>
            </a:xfrm>
          </p:grpSpPr>
          <p:sp>
            <p:nvSpPr>
              <p:cNvPr id="595" name="Arrow: Bent 594">
                <a:extLst>
                  <a:ext uri="{FF2B5EF4-FFF2-40B4-BE49-F238E27FC236}">
                    <a16:creationId xmlns:a16="http://schemas.microsoft.com/office/drawing/2014/main" id="{93C98B7F-4833-91EA-30E8-6B9F233E8E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6" name="Rectangle: Rounded Corners 595">
                <a:extLst>
                  <a:ext uri="{FF2B5EF4-FFF2-40B4-BE49-F238E27FC236}">
                    <a16:creationId xmlns:a16="http://schemas.microsoft.com/office/drawing/2014/main" id="{679306A0-BB64-8A48-674B-3BE1266AA95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7" name="Rectangle: Rounded Corners 596">
                <a:extLst>
                  <a:ext uri="{FF2B5EF4-FFF2-40B4-BE49-F238E27FC236}">
                    <a16:creationId xmlns:a16="http://schemas.microsoft.com/office/drawing/2014/main" id="{66FA1B92-DE5A-D331-D502-40F5221E2CA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42C3D03-3348-E101-B066-D70FBF773579}"/>
                </a:ext>
              </a:extLst>
            </p:cNvPr>
            <p:cNvGrpSpPr/>
            <p:nvPr/>
          </p:nvGrpSpPr>
          <p:grpSpPr>
            <a:xfrm flipH="1">
              <a:off x="11218847" y="767803"/>
              <a:ext cx="737034" cy="347346"/>
              <a:chOff x="2834175" y="4244525"/>
              <a:chExt cx="810737" cy="382081"/>
            </a:xfrm>
          </p:grpSpPr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D1ECBCFB-E83B-4819-C4CA-8B28F7507DF9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A2FD631-E69B-8351-B5FB-783AD1B5EC2C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2103E9-C562-AAA8-93A6-7DD9FE10DDB4}"/>
                </a:ext>
              </a:extLst>
            </p:cNvPr>
            <p:cNvGrpSpPr/>
            <p:nvPr/>
          </p:nvGrpSpPr>
          <p:grpSpPr>
            <a:xfrm>
              <a:off x="8879481" y="1441391"/>
              <a:ext cx="854721" cy="1134336"/>
              <a:chOff x="1681388" y="5155653"/>
              <a:chExt cx="940193" cy="124777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2AEB79B-AB51-BC17-FA17-C3C04398835D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1B9AAA-70DC-D8D3-0988-7E06A56D060C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0D0019-B0B0-767F-F7A5-A977F71CF4E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9AD9E73-3040-361D-C06A-6358FC7BDA54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AA286F-E7D5-6404-7510-B0D8949DB5D4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F91E41-5A10-D23D-CDF8-B974BC7F0CC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EB5D9C-0018-5148-44F3-612A553CA241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9931"/>
                <a:chOff x="1984319" y="926553"/>
                <a:chExt cx="940193" cy="379931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85F184-FEBF-95A3-2609-863D754E6CE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E74A45F-410A-309B-C31E-71223C5A810E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7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A90D3F-E5B3-B680-2AA3-0411BC1B0034}"/>
                </a:ext>
              </a:extLst>
            </p:cNvPr>
            <p:cNvSpPr txBox="1"/>
            <p:nvPr/>
          </p:nvSpPr>
          <p:spPr>
            <a:xfrm>
              <a:off x="5850444" y="6182987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4F03A7-ED6E-879D-7D99-DBDB1C52FFF8}"/>
                </a:ext>
              </a:extLst>
            </p:cNvPr>
            <p:cNvSpPr txBox="1"/>
            <p:nvPr/>
          </p:nvSpPr>
          <p:spPr>
            <a:xfrm>
              <a:off x="4981424" y="4230718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30E4ED-0E3F-D7C8-FE12-D899E0B6C20D}"/>
                </a:ext>
              </a:extLst>
            </p:cNvPr>
            <p:cNvGrpSpPr/>
            <p:nvPr/>
          </p:nvGrpSpPr>
          <p:grpSpPr>
            <a:xfrm rot="10800000">
              <a:off x="5148624" y="5346622"/>
              <a:ext cx="255435" cy="139456"/>
              <a:chOff x="7905601" y="3836071"/>
              <a:chExt cx="280978" cy="153402"/>
            </a:xfrm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8B20CC41-C4B0-CC35-B449-8A557DE8B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: Rounded Corners 721">
                <a:extLst>
                  <a:ext uri="{FF2B5EF4-FFF2-40B4-BE49-F238E27FC236}">
                    <a16:creationId xmlns:a16="http://schemas.microsoft.com/office/drawing/2014/main" id="{FCB8E64F-018F-3B04-EEB6-9034FBC3DE65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3" name="Rectangle: Rounded Corners 722">
                <a:extLst>
                  <a:ext uri="{FF2B5EF4-FFF2-40B4-BE49-F238E27FC236}">
                    <a16:creationId xmlns:a16="http://schemas.microsoft.com/office/drawing/2014/main" id="{D77E5083-45A3-B53F-6571-E138CAE403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D94B9D-9FD6-FEC8-36C3-8EBA4E260FA0}"/>
                </a:ext>
              </a:extLst>
            </p:cNvPr>
            <p:cNvGrpSpPr/>
            <p:nvPr/>
          </p:nvGrpSpPr>
          <p:grpSpPr>
            <a:xfrm rot="10800000">
              <a:off x="5148624" y="4113863"/>
              <a:ext cx="255435" cy="139456"/>
              <a:chOff x="7905601" y="3836071"/>
              <a:chExt cx="280978" cy="153402"/>
            </a:xfrm>
          </p:grpSpPr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8623F8F9-E8DB-D79B-7CA4-5336EE9E9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" name="Rectangle: Rounded Corners 718">
                <a:extLst>
                  <a:ext uri="{FF2B5EF4-FFF2-40B4-BE49-F238E27FC236}">
                    <a16:creationId xmlns:a16="http://schemas.microsoft.com/office/drawing/2014/main" id="{621046EF-383E-7FC9-FB37-9D80126086DF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0" name="Rectangle: Rounded Corners 719">
                <a:extLst>
                  <a:ext uri="{FF2B5EF4-FFF2-40B4-BE49-F238E27FC236}">
                    <a16:creationId xmlns:a16="http://schemas.microsoft.com/office/drawing/2014/main" id="{04AADA33-A05B-DB3F-EB31-EC1155A5DAFF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E2BFA-8B88-E19C-B1BE-903393B94D75}"/>
                </a:ext>
              </a:extLst>
            </p:cNvPr>
            <p:cNvSpPr/>
            <p:nvPr/>
          </p:nvSpPr>
          <p:spPr>
            <a:xfrm rot="5400000">
              <a:off x="5835493" y="5572129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A713CF-F086-4115-0AB1-A450DE8EB379}"/>
                </a:ext>
              </a:extLst>
            </p:cNvPr>
            <p:cNvGrpSpPr/>
            <p:nvPr/>
          </p:nvGrpSpPr>
          <p:grpSpPr>
            <a:xfrm>
              <a:off x="5355826" y="4011856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CA18AE86-18A6-080F-5609-259325343BCE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1703C13F-D126-22A7-8A38-95D846B20FF3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FE53B218-9602-A380-6503-937D3F177A2E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6AAF65-4011-0356-0B03-3FEE78426FA8}"/>
                </a:ext>
              </a:extLst>
            </p:cNvPr>
            <p:cNvSpPr txBox="1"/>
            <p:nvPr/>
          </p:nvSpPr>
          <p:spPr>
            <a:xfrm>
              <a:off x="5840814" y="3662687"/>
              <a:ext cx="57259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Mistura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312282-C56E-C9B2-C20C-C9A2B9A6AF2F}"/>
                </a:ext>
              </a:extLst>
            </p:cNvPr>
            <p:cNvSpPr/>
            <p:nvPr/>
          </p:nvSpPr>
          <p:spPr>
            <a:xfrm>
              <a:off x="6344695" y="5825545"/>
              <a:ext cx="287278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851BC5-8E4C-5B73-70CD-9D492B84C71C}"/>
                </a:ext>
              </a:extLst>
            </p:cNvPr>
            <p:cNvGrpSpPr/>
            <p:nvPr/>
          </p:nvGrpSpPr>
          <p:grpSpPr>
            <a:xfrm>
              <a:off x="7354468" y="5677222"/>
              <a:ext cx="241043" cy="246512"/>
              <a:chOff x="6173711" y="1257300"/>
              <a:chExt cx="320828" cy="328107"/>
            </a:xfrm>
          </p:grpSpPr>
          <p:grpSp>
            <p:nvGrpSpPr>
              <p:cNvPr id="708" name="Group 707">
                <a:extLst>
                  <a:ext uri="{FF2B5EF4-FFF2-40B4-BE49-F238E27FC236}">
                    <a16:creationId xmlns:a16="http://schemas.microsoft.com/office/drawing/2014/main" id="{2DDCC8D2-E270-D59F-AD2F-40B60CB8A47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A3F58D93-F24A-156F-AC03-498F9F683971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711" name="Group 710">
                  <a:extLst>
                    <a:ext uri="{FF2B5EF4-FFF2-40B4-BE49-F238E27FC236}">
                      <a16:creationId xmlns:a16="http://schemas.microsoft.com/office/drawing/2014/main" id="{234E942D-E0C4-A2FB-3383-B7C6A23C0F9A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712" name="Isosceles Triangle 711">
                    <a:extLst>
                      <a:ext uri="{FF2B5EF4-FFF2-40B4-BE49-F238E27FC236}">
                        <a16:creationId xmlns:a16="http://schemas.microsoft.com/office/drawing/2014/main" id="{D6B651AE-FE0B-C451-1C75-44A8E64B99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3" name="Isosceles Triangle 712">
                    <a:extLst>
                      <a:ext uri="{FF2B5EF4-FFF2-40B4-BE49-F238E27FC236}">
                        <a16:creationId xmlns:a16="http://schemas.microsoft.com/office/drawing/2014/main" id="{194D907C-79D1-BD2E-40FF-AF052064087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4" name="Oval 713">
                    <a:extLst>
                      <a:ext uri="{FF2B5EF4-FFF2-40B4-BE49-F238E27FC236}">
                        <a16:creationId xmlns:a16="http://schemas.microsoft.com/office/drawing/2014/main" id="{2DA86CE6-CA67-423C-DE33-9D8D25039550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1ADA9094-1A4B-D1F9-513A-5BBB4C7EA24F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ACB4749-EADE-2119-96CF-F109A03034F9}"/>
                </a:ext>
              </a:extLst>
            </p:cNvPr>
            <p:cNvGrpSpPr/>
            <p:nvPr/>
          </p:nvGrpSpPr>
          <p:grpSpPr>
            <a:xfrm>
              <a:off x="5966528" y="5800478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E4917483-4573-166F-C2C6-0EA2EC4BEB90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6" name="Isosceles Triangle 705">
                <a:extLst>
                  <a:ext uri="{FF2B5EF4-FFF2-40B4-BE49-F238E27FC236}">
                    <a16:creationId xmlns:a16="http://schemas.microsoft.com/office/drawing/2014/main" id="{0DA922C2-0F70-595C-195D-63FD3E01E628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53481CD2-0C94-385C-18A7-5D1384131684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3662CB40-A836-E14F-977A-95D2A47AA4C1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18" y="6004215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F5E4DFB3-814A-EF40-7543-9F873062A340}"/>
                </a:ext>
              </a:extLst>
            </p:cNvPr>
            <p:cNvCxnSpPr>
              <a:cxnSpLocks/>
            </p:cNvCxnSpPr>
            <p:nvPr/>
          </p:nvCxnSpPr>
          <p:spPr>
            <a:xfrm>
              <a:off x="8200114" y="6004215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6C2B25AF-547C-DB4F-69A9-17DFF1A91D2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65" y="5613962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E44492D-74E9-B0FC-5688-EDB4B757679C}"/>
                </a:ext>
              </a:extLst>
            </p:cNvPr>
            <p:cNvSpPr txBox="1"/>
            <p:nvPr/>
          </p:nvSpPr>
          <p:spPr>
            <a:xfrm>
              <a:off x="4939407" y="5013692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26EC5D-1983-B980-C180-5A7315C49BCD}"/>
                </a:ext>
              </a:extLst>
            </p:cNvPr>
            <p:cNvSpPr txBox="1"/>
            <p:nvPr/>
          </p:nvSpPr>
          <p:spPr>
            <a:xfrm>
              <a:off x="7100117" y="5440078"/>
              <a:ext cx="779381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3.OUT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DDC435E-60FF-27DD-C4DD-D37AAE578C1F}"/>
                </a:ext>
              </a:extLst>
            </p:cNvPr>
            <p:cNvGrpSpPr/>
            <p:nvPr/>
          </p:nvGrpSpPr>
          <p:grpSpPr>
            <a:xfrm>
              <a:off x="5439869" y="4207238"/>
              <a:ext cx="854721" cy="1131635"/>
              <a:chOff x="1681388" y="5155653"/>
              <a:chExt cx="940193" cy="1244799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2CF5849-22DC-BAF3-F17D-03175B8FEF25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683" name="TextBox 682">
                  <a:extLst>
                    <a:ext uri="{FF2B5EF4-FFF2-40B4-BE49-F238E27FC236}">
                      <a16:creationId xmlns:a16="http://schemas.microsoft.com/office/drawing/2014/main" id="{02868254-3689-7E56-79CF-23A38B948B67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6141272E-4E65-58A4-E1B3-C95D967A0DD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C212152B-C492-B91D-2DF1-9E430FDA2859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681" name="TextBox 680">
                  <a:extLst>
                    <a:ext uri="{FF2B5EF4-FFF2-40B4-BE49-F238E27FC236}">
                      <a16:creationId xmlns:a16="http://schemas.microsoft.com/office/drawing/2014/main" id="{A0F93330-EC8E-C6C6-C21C-A81E3ECD598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FC0AC0C7-7331-9855-17D3-331D4D149D87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291EBFEE-4270-5561-68E1-DBB8BF98585B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19" y="926553"/>
                <a:chExt cx="940193" cy="376960"/>
              </a:xfrm>
            </p:grpSpPr>
            <p:sp>
              <p:nvSpPr>
                <p:cNvPr id="679" name="TextBox 678">
                  <a:extLst>
                    <a:ext uri="{FF2B5EF4-FFF2-40B4-BE49-F238E27FC236}">
                      <a16:creationId xmlns:a16="http://schemas.microsoft.com/office/drawing/2014/main" id="{E88631DF-5460-4D45-E800-A738727D2409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C6B0E7E0-1F73-2DA1-4D1D-BC12EA0976DD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4868480-EC22-0E06-3FBB-62B8598C78B2}"/>
                </a:ext>
              </a:extLst>
            </p:cNvPr>
            <p:cNvSpPr/>
            <p:nvPr/>
          </p:nvSpPr>
          <p:spPr>
            <a:xfrm>
              <a:off x="5746432" y="5869097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E985A0B1-9609-54F1-A3FA-81ADDD3D7634}"/>
                </a:ext>
              </a:extLst>
            </p:cNvPr>
            <p:cNvSpPr/>
            <p:nvPr/>
          </p:nvSpPr>
          <p:spPr>
            <a:xfrm rot="10800000">
              <a:off x="6405444" y="5778429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53AA9CA-7E7E-71D6-D160-171032EB8492}"/>
                </a:ext>
              </a:extLst>
            </p:cNvPr>
            <p:cNvGrpSpPr/>
            <p:nvPr/>
          </p:nvGrpSpPr>
          <p:grpSpPr>
            <a:xfrm>
              <a:off x="5446340" y="3041502"/>
              <a:ext cx="347462" cy="317546"/>
              <a:chOff x="9251197" y="4346938"/>
              <a:chExt cx="382208" cy="349301"/>
            </a:xfrm>
          </p:grpSpPr>
          <p:sp>
            <p:nvSpPr>
              <p:cNvPr id="669" name="Arrow: Bent 668">
                <a:extLst>
                  <a:ext uri="{FF2B5EF4-FFF2-40B4-BE49-F238E27FC236}">
                    <a16:creationId xmlns:a16="http://schemas.microsoft.com/office/drawing/2014/main" id="{66F4B2A3-3C04-46AE-8A90-4663E2F9AF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0" name="Rectangle: Rounded Corners 669">
                <a:extLst>
                  <a:ext uri="{FF2B5EF4-FFF2-40B4-BE49-F238E27FC236}">
                    <a16:creationId xmlns:a16="http://schemas.microsoft.com/office/drawing/2014/main" id="{05D7018E-EF8E-CBD5-0315-907247E10B69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1" name="Rectangle: Rounded Corners 670">
                <a:extLst>
                  <a:ext uri="{FF2B5EF4-FFF2-40B4-BE49-F238E27FC236}">
                    <a16:creationId xmlns:a16="http://schemas.microsoft.com/office/drawing/2014/main" id="{DF336E4E-D7BA-813B-D702-AD64AE52AC6C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033ABC52-EE17-CEF0-DFF9-310A24FB1590}"/>
                </a:ext>
              </a:extLst>
            </p:cNvPr>
            <p:cNvSpPr/>
            <p:nvPr/>
          </p:nvSpPr>
          <p:spPr>
            <a:xfrm rot="5400000">
              <a:off x="6088011" y="5536634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94EB32E1-63C1-DBBC-85F3-DA1F770FF419}"/>
                </a:ext>
              </a:extLst>
            </p:cNvPr>
            <p:cNvGrpSpPr/>
            <p:nvPr/>
          </p:nvGrpSpPr>
          <p:grpSpPr>
            <a:xfrm flipH="1">
              <a:off x="6464636" y="3039581"/>
              <a:ext cx="347462" cy="317546"/>
              <a:chOff x="9251197" y="4346938"/>
              <a:chExt cx="382208" cy="349301"/>
            </a:xfrm>
          </p:grpSpPr>
          <p:sp>
            <p:nvSpPr>
              <p:cNvPr id="255" name="Arrow: Bent 254">
                <a:extLst>
                  <a:ext uri="{FF2B5EF4-FFF2-40B4-BE49-F238E27FC236}">
                    <a16:creationId xmlns:a16="http://schemas.microsoft.com/office/drawing/2014/main" id="{563C3074-5BF1-71EC-CD63-968A05F88ED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3" name="Rectangle: Rounded Corners 552">
                <a:extLst>
                  <a:ext uri="{FF2B5EF4-FFF2-40B4-BE49-F238E27FC236}">
                    <a16:creationId xmlns:a16="http://schemas.microsoft.com/office/drawing/2014/main" id="{450F9FB3-557B-0861-9121-24F118E55237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5" name="Rectangle: Rounded Corners 554">
                <a:extLst>
                  <a:ext uri="{FF2B5EF4-FFF2-40B4-BE49-F238E27FC236}">
                    <a16:creationId xmlns:a16="http://schemas.microsoft.com/office/drawing/2014/main" id="{7D3BD45D-E09F-65ED-53EE-6128986B75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725" name="Rectangle: Rounded Corners 724">
              <a:extLst>
                <a:ext uri="{FF2B5EF4-FFF2-40B4-BE49-F238E27FC236}">
                  <a16:creationId xmlns:a16="http://schemas.microsoft.com/office/drawing/2014/main" id="{EFAC5229-74C8-715F-547A-D163BF34449A}"/>
                </a:ext>
              </a:extLst>
            </p:cNvPr>
            <p:cNvSpPr/>
            <p:nvPr/>
          </p:nvSpPr>
          <p:spPr>
            <a:xfrm rot="5400000">
              <a:off x="6501678" y="3982182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66EBD261-443C-6023-4650-4A3EBF7C9180}"/>
                </a:ext>
              </a:extLst>
            </p:cNvPr>
            <p:cNvSpPr/>
            <p:nvPr/>
          </p:nvSpPr>
          <p:spPr>
            <a:xfrm rot="5400000">
              <a:off x="5696112" y="3986529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23FE461E-2E16-F5D2-DB79-AC4CD4F9EC5B}"/>
                </a:ext>
              </a:extLst>
            </p:cNvPr>
            <p:cNvSpPr txBox="1"/>
            <p:nvPr/>
          </p:nvSpPr>
          <p:spPr>
            <a:xfrm>
              <a:off x="9278238" y="5755157"/>
              <a:ext cx="476412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Envase</a:t>
              </a:r>
              <a:endParaRPr lang="pt-BR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6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5356068" y="3934926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6161634" y="3930579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2862149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1629390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901252" y="1667649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4680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192749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2766002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244560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736608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25720" y="828992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181393" y="787535"/>
            <a:ext cx="6864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14425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749276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00947" y="1864170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00947" y="2211508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00947" y="2615408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162423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245018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124257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243097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3966" y="1046477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54" name="TextBox 553">
            <a:extLst>
              <a:ext uri="{FF2B5EF4-FFF2-40B4-BE49-F238E27FC236}">
                <a16:creationId xmlns:a16="http://schemas.microsoft.com/office/drawing/2014/main" id="{EAD3DAD2-EF15-4C51-1422-787C0F64D4CE}"/>
              </a:ext>
            </a:extLst>
          </p:cNvPr>
          <p:cNvSpPr txBox="1"/>
          <p:nvPr/>
        </p:nvSpPr>
        <p:spPr>
          <a:xfrm flipH="1">
            <a:off x="9250101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B108F49A-CB1E-3236-C16E-9A24B3D5C2F7}"/>
              </a:ext>
            </a:extLst>
          </p:cNvPr>
          <p:cNvSpPr/>
          <p:nvPr/>
        </p:nvSpPr>
        <p:spPr>
          <a:xfrm flipH="1">
            <a:off x="10208177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35B04155-7AD7-FD04-75DA-CA0ADCBFA335}"/>
              </a:ext>
            </a:extLst>
          </p:cNvPr>
          <p:cNvSpPr txBox="1"/>
          <p:nvPr/>
        </p:nvSpPr>
        <p:spPr>
          <a:xfrm flipH="1">
            <a:off x="10233555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16447A10-B940-19D9-4133-A8F480890546}"/>
              </a:ext>
            </a:extLst>
          </p:cNvPr>
          <p:cNvGrpSpPr/>
          <p:nvPr/>
        </p:nvGrpSpPr>
        <p:grpSpPr>
          <a:xfrm rot="10800000" flipH="1">
            <a:off x="10251446" y="2862149"/>
            <a:ext cx="255435" cy="139456"/>
            <a:chOff x="7905601" y="3836071"/>
            <a:chExt cx="280978" cy="153402"/>
          </a:xfrm>
        </p:grpSpPr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657A9128-F241-3836-F135-73FA9D88643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Rectangle: Rounded Corners 657">
              <a:extLst>
                <a:ext uri="{FF2B5EF4-FFF2-40B4-BE49-F238E27FC236}">
                  <a16:creationId xmlns:a16="http://schemas.microsoft.com/office/drawing/2014/main" id="{C938B550-CE6D-3270-68A1-EFEBD0A1E17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9" name="Rectangle: Rounded Corners 658">
              <a:extLst>
                <a:ext uri="{FF2B5EF4-FFF2-40B4-BE49-F238E27FC236}">
                  <a16:creationId xmlns:a16="http://schemas.microsoft.com/office/drawing/2014/main" id="{F46CCD71-74E0-F7F8-D8B0-2651F293C501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36CDF972-EC01-B61A-82C9-8DAB59A4CF7E}"/>
              </a:ext>
            </a:extLst>
          </p:cNvPr>
          <p:cNvGrpSpPr/>
          <p:nvPr/>
        </p:nvGrpSpPr>
        <p:grpSpPr>
          <a:xfrm rot="10800000" flipH="1">
            <a:off x="10251446" y="1629390"/>
            <a:ext cx="255435" cy="139456"/>
            <a:chOff x="7905601" y="3836071"/>
            <a:chExt cx="280978" cy="153402"/>
          </a:xfrm>
        </p:grpSpPr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0CAFC323-23EA-3759-394C-DB5A8C333B7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Rectangle: Rounded Corners 654">
              <a:extLst>
                <a:ext uri="{FF2B5EF4-FFF2-40B4-BE49-F238E27FC236}">
                  <a16:creationId xmlns:a16="http://schemas.microsoft.com/office/drawing/2014/main" id="{E926FF0B-1DAE-CCFC-53B5-F38CF059DC73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6" name="Rectangle: Rounded Corners 655">
              <a:extLst>
                <a:ext uri="{FF2B5EF4-FFF2-40B4-BE49-F238E27FC236}">
                  <a16:creationId xmlns:a16="http://schemas.microsoft.com/office/drawing/2014/main" id="{57643777-464F-05C3-7A24-761293F1BB14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0" name="Rectangle 559">
            <a:extLst>
              <a:ext uri="{FF2B5EF4-FFF2-40B4-BE49-F238E27FC236}">
                <a16:creationId xmlns:a16="http://schemas.microsoft.com/office/drawing/2014/main" id="{934CFA1E-C64B-CAE1-F890-65627DFCD69E}"/>
              </a:ext>
            </a:extLst>
          </p:cNvPr>
          <p:cNvSpPr/>
          <p:nvPr/>
        </p:nvSpPr>
        <p:spPr>
          <a:xfrm flipH="1">
            <a:off x="8284897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6C06F9B1-4CF8-AC40-1838-367DC1A3A31A}"/>
              </a:ext>
            </a:extLst>
          </p:cNvPr>
          <p:cNvSpPr/>
          <p:nvPr/>
        </p:nvSpPr>
        <p:spPr>
          <a:xfrm rot="16200000" flipH="1">
            <a:off x="9251646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02E2296D-D713-500A-D3F4-5FC991F4DE73}"/>
              </a:ext>
            </a:extLst>
          </p:cNvPr>
          <p:cNvGrpSpPr/>
          <p:nvPr/>
        </p:nvGrpSpPr>
        <p:grpSpPr>
          <a:xfrm flipH="1">
            <a:off x="8757112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EC713618-64D0-369B-629D-7C6F451B8F46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F171AEFC-A2B3-65D4-F004-32A69DC43BA8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6F0C9F2F-AC57-C1D5-C564-5B8754C9B226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3" name="TextBox 562">
            <a:extLst>
              <a:ext uri="{FF2B5EF4-FFF2-40B4-BE49-F238E27FC236}">
                <a16:creationId xmlns:a16="http://schemas.microsoft.com/office/drawing/2014/main" id="{0BFF75A1-B333-4633-FD95-C15A4DB4C58B}"/>
              </a:ext>
            </a:extLst>
          </p:cNvPr>
          <p:cNvSpPr txBox="1"/>
          <p:nvPr/>
        </p:nvSpPr>
        <p:spPr>
          <a:xfrm flipH="1">
            <a:off x="9242099" y="1291431"/>
            <a:ext cx="572593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3D9BEADE-56A8-E1B6-7B36-A51B936A5F87}"/>
              </a:ext>
            </a:extLst>
          </p:cNvPr>
          <p:cNvSpPr/>
          <p:nvPr/>
        </p:nvSpPr>
        <p:spPr>
          <a:xfrm flipH="1">
            <a:off x="6655698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2EA47633-E284-ABDA-67FE-C5260F4F729B}"/>
              </a:ext>
            </a:extLst>
          </p:cNvPr>
          <p:cNvGrpSpPr/>
          <p:nvPr/>
        </p:nvGrpSpPr>
        <p:grpSpPr>
          <a:xfrm flipH="1">
            <a:off x="7014961" y="3192749"/>
            <a:ext cx="241043" cy="246512"/>
            <a:chOff x="6173711" y="1257300"/>
            <a:chExt cx="320828" cy="328107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9F4AD578-A9BE-D640-07AC-90DAB467D69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0C5B494F-EB8A-33BF-E126-7398964A0CCD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3E505FA4-F528-5AD5-2082-61BE01784D72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48" name="Isosceles Triangle 647">
                  <a:extLst>
                    <a:ext uri="{FF2B5EF4-FFF2-40B4-BE49-F238E27FC236}">
                      <a16:creationId xmlns:a16="http://schemas.microsoft.com/office/drawing/2014/main" id="{505C36A5-03F7-C066-9BFE-D96BF29BF53F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9" name="Isosceles Triangle 648">
                  <a:extLst>
                    <a:ext uri="{FF2B5EF4-FFF2-40B4-BE49-F238E27FC236}">
                      <a16:creationId xmlns:a16="http://schemas.microsoft.com/office/drawing/2014/main" id="{B245DAA3-7274-C161-29FD-0EB2AC97090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50" name="Oval 649">
                  <a:extLst>
                    <a:ext uri="{FF2B5EF4-FFF2-40B4-BE49-F238E27FC236}">
                      <a16:creationId xmlns:a16="http://schemas.microsoft.com/office/drawing/2014/main" id="{60DAAE23-CDD6-65E9-03E8-DC10BFD16D0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BCA3A5ED-2CDD-4EF2-8839-1EB5A91A51BA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B23CFCBB-C643-C6E2-E357-CC033593EF34}"/>
              </a:ext>
            </a:extLst>
          </p:cNvPr>
          <p:cNvGrpSpPr/>
          <p:nvPr/>
        </p:nvGrpSpPr>
        <p:grpSpPr>
          <a:xfrm flipH="1">
            <a:off x="9238237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8F394B09-981C-587B-0676-E8BBEE692A6A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2" name="Isosceles Triangle 641">
              <a:extLst>
                <a:ext uri="{FF2B5EF4-FFF2-40B4-BE49-F238E27FC236}">
                  <a16:creationId xmlns:a16="http://schemas.microsoft.com/office/drawing/2014/main" id="{4A05B075-F71D-0D64-D9C8-4B1EA4981C2F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1C7F8095-136E-2A31-1AC0-ACEE5C450A6A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567" name="Rectangle 566">
            <a:extLst>
              <a:ext uri="{FF2B5EF4-FFF2-40B4-BE49-F238E27FC236}">
                <a16:creationId xmlns:a16="http://schemas.microsoft.com/office/drawing/2014/main" id="{D335692A-5BAA-7DC2-C4C3-37383E561901}"/>
              </a:ext>
            </a:extLst>
          </p:cNvPr>
          <p:cNvSpPr/>
          <p:nvPr/>
        </p:nvSpPr>
        <p:spPr>
          <a:xfrm rot="16200000" flipH="1">
            <a:off x="6837648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63C12D64-7583-A8DB-DBF9-5D99FD1B1B8F}"/>
              </a:ext>
            </a:extLst>
          </p:cNvPr>
          <p:cNvGrpSpPr/>
          <p:nvPr/>
        </p:nvGrpSpPr>
        <p:grpSpPr>
          <a:xfrm rot="5400000" flipH="1">
            <a:off x="7584685" y="2766002"/>
            <a:ext cx="241043" cy="246512"/>
            <a:chOff x="6173711" y="1257300"/>
            <a:chExt cx="320828" cy="328107"/>
          </a:xfrm>
        </p:grpSpPr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94152C84-7E27-8E44-F35B-89EAB5BB704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19245C22-4FEC-0006-E36F-1A4E6BF672E0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39C34D1C-01F2-A591-7449-FE57E583211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38" name="Isosceles Triangle 637">
                  <a:extLst>
                    <a:ext uri="{FF2B5EF4-FFF2-40B4-BE49-F238E27FC236}">
                      <a16:creationId xmlns:a16="http://schemas.microsoft.com/office/drawing/2014/main" id="{72175323-BCB1-316E-D53D-2E619BE077AD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9" name="Isosceles Triangle 638">
                  <a:extLst>
                    <a:ext uri="{FF2B5EF4-FFF2-40B4-BE49-F238E27FC236}">
                      <a16:creationId xmlns:a16="http://schemas.microsoft.com/office/drawing/2014/main" id="{2A74C2CD-4246-3105-632C-FD69583795EE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0999DFCF-C558-5CF7-4C1B-E1B34296888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2CC32246-2F2F-CC8E-67F0-383A0847AD7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9C4AD78A-4039-5C81-92FB-1C393E73E607}"/>
              </a:ext>
            </a:extLst>
          </p:cNvPr>
          <p:cNvGrpSpPr/>
          <p:nvPr/>
        </p:nvGrpSpPr>
        <p:grpSpPr>
          <a:xfrm flipH="1">
            <a:off x="7590905" y="1244560"/>
            <a:ext cx="869591" cy="412662"/>
            <a:chOff x="9066035" y="5311930"/>
            <a:chExt cx="956550" cy="453928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DBD1CCFF-0AB5-2988-1BEB-DDB91789E45B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2" name="Rectangle: Rounded Corners 621">
              <a:extLst>
                <a:ext uri="{FF2B5EF4-FFF2-40B4-BE49-F238E27FC236}">
                  <a16:creationId xmlns:a16="http://schemas.microsoft.com/office/drawing/2014/main" id="{53BD61AA-1F80-60E8-74FB-9BCFAB78BC04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89B20E98-CCBD-1F51-067B-D3CD1DB9183E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F5A10E9F-569E-08B4-B4D3-794055A241CC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5E266EAF-EE3E-FAE5-76DC-4086BFAB4BED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E457882-3539-8E00-BBE2-3B700274EA6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624" name="Rectangle: Rounded Corners 623">
              <a:extLst>
                <a:ext uri="{FF2B5EF4-FFF2-40B4-BE49-F238E27FC236}">
                  <a16:creationId xmlns:a16="http://schemas.microsoft.com/office/drawing/2014/main" id="{AC5A65A9-5636-FF6D-802B-7E62A5BDC8D4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5" name="Rectangle: Rounded Corners 624">
              <a:extLst>
                <a:ext uri="{FF2B5EF4-FFF2-40B4-BE49-F238E27FC236}">
                  <a16:creationId xmlns:a16="http://schemas.microsoft.com/office/drawing/2014/main" id="{072B7E7F-5B7C-2DCF-4C61-C0F84D3D8CDA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6" name="Rectangle: Rounded Corners 625">
              <a:extLst>
                <a:ext uri="{FF2B5EF4-FFF2-40B4-BE49-F238E27FC236}">
                  <a16:creationId xmlns:a16="http://schemas.microsoft.com/office/drawing/2014/main" id="{1ECB3D8F-51E9-6A7E-7D85-069C105CFB3D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7" name="Rectangle: Rounded Corners 626">
              <a:extLst>
                <a:ext uri="{FF2B5EF4-FFF2-40B4-BE49-F238E27FC236}">
                  <a16:creationId xmlns:a16="http://schemas.microsoft.com/office/drawing/2014/main" id="{8AF4BBF2-6499-F0CD-3BDB-70DD34C5CBE5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8" name="Rectangle: Rounded Corners 627">
              <a:extLst>
                <a:ext uri="{FF2B5EF4-FFF2-40B4-BE49-F238E27FC236}">
                  <a16:creationId xmlns:a16="http://schemas.microsoft.com/office/drawing/2014/main" id="{E0284685-A00D-757A-4D78-86911E55FE02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9" name="Rectangle: Rounded Corners 628">
              <a:extLst>
                <a:ext uri="{FF2B5EF4-FFF2-40B4-BE49-F238E27FC236}">
                  <a16:creationId xmlns:a16="http://schemas.microsoft.com/office/drawing/2014/main" id="{FEC3FBE8-1EE7-AC93-611A-6D511A92758C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30" name="Rectangle: Rounded Corners 629">
              <a:extLst>
                <a:ext uri="{FF2B5EF4-FFF2-40B4-BE49-F238E27FC236}">
                  <a16:creationId xmlns:a16="http://schemas.microsoft.com/office/drawing/2014/main" id="{2A6E195E-4125-ADB8-309C-1302117423F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6C14770D-1C26-31BA-F916-4A53EA17C5B7}"/>
              </a:ext>
            </a:extLst>
          </p:cNvPr>
          <p:cNvCxnSpPr>
            <a:cxnSpLocks/>
          </p:cNvCxnSpPr>
          <p:nvPr/>
        </p:nvCxnSpPr>
        <p:spPr>
          <a:xfrm flipH="1">
            <a:off x="8829401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876411EE-BE1E-A271-7862-E94CD1AEE2BF}"/>
              </a:ext>
            </a:extLst>
          </p:cNvPr>
          <p:cNvCxnSpPr>
            <a:cxnSpLocks/>
          </p:cNvCxnSpPr>
          <p:nvPr/>
        </p:nvCxnSpPr>
        <p:spPr>
          <a:xfrm flipH="1">
            <a:off x="7241207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8031C245-420B-8487-1B3B-C35531A35424}"/>
              </a:ext>
            </a:extLst>
          </p:cNvPr>
          <p:cNvCxnSpPr>
            <a:cxnSpLocks/>
          </p:cNvCxnSpPr>
          <p:nvPr/>
        </p:nvCxnSpPr>
        <p:spPr>
          <a:xfrm flipH="1">
            <a:off x="9654340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D1F508BD-29E5-F807-5BAC-9BC15E911DD8}"/>
              </a:ext>
            </a:extLst>
          </p:cNvPr>
          <p:cNvCxnSpPr>
            <a:cxnSpLocks/>
          </p:cNvCxnSpPr>
          <p:nvPr/>
        </p:nvCxnSpPr>
        <p:spPr>
          <a:xfrm flipH="1" flipV="1">
            <a:off x="7518413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8402DCB-25E2-A4AE-EF5C-0DF907A7B0FC}"/>
              </a:ext>
            </a:extLst>
          </p:cNvPr>
          <p:cNvCxnSpPr>
            <a:cxnSpLocks/>
          </p:cNvCxnSpPr>
          <p:nvPr/>
        </p:nvCxnSpPr>
        <p:spPr>
          <a:xfrm>
            <a:off x="8511074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TextBox 574">
            <a:extLst>
              <a:ext uri="{FF2B5EF4-FFF2-40B4-BE49-F238E27FC236}">
                <a16:creationId xmlns:a16="http://schemas.microsoft.com/office/drawing/2014/main" id="{5C771A73-218F-BFB0-356E-ABF668E2E5FB}"/>
              </a:ext>
            </a:extLst>
          </p:cNvPr>
          <p:cNvSpPr txBox="1"/>
          <p:nvPr/>
        </p:nvSpPr>
        <p:spPr>
          <a:xfrm flipH="1">
            <a:off x="7668840" y="1000379"/>
            <a:ext cx="69121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018BE8A2-6574-DE12-357C-DB8A48D7DE5A}"/>
              </a:ext>
            </a:extLst>
          </p:cNvPr>
          <p:cNvSpPr txBox="1"/>
          <p:nvPr/>
        </p:nvSpPr>
        <p:spPr>
          <a:xfrm flipH="1">
            <a:off x="10232636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04E2A9D2-880D-BBE1-9C7A-7E53B5822D74}"/>
              </a:ext>
            </a:extLst>
          </p:cNvPr>
          <p:cNvSpPr txBox="1"/>
          <p:nvPr/>
        </p:nvSpPr>
        <p:spPr>
          <a:xfrm flipH="1">
            <a:off x="10324200" y="891232"/>
            <a:ext cx="68640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A15A233-84F2-115B-6DD6-492D940EAABA}"/>
              </a:ext>
            </a:extLst>
          </p:cNvPr>
          <p:cNvSpPr txBox="1"/>
          <p:nvPr/>
        </p:nvSpPr>
        <p:spPr>
          <a:xfrm flipH="1">
            <a:off x="7866014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CD7D9078-89F8-D859-DCC8-35A487D9AF31}"/>
              </a:ext>
            </a:extLst>
          </p:cNvPr>
          <p:cNvSpPr txBox="1"/>
          <p:nvPr/>
        </p:nvSpPr>
        <p:spPr>
          <a:xfrm flipH="1">
            <a:off x="6807315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CDFDE1F0-C6E3-BC3E-A6A8-FDAB65E847B3}"/>
              </a:ext>
            </a:extLst>
          </p:cNvPr>
          <p:cNvSpPr/>
          <p:nvPr/>
        </p:nvSpPr>
        <p:spPr>
          <a:xfrm flipH="1">
            <a:off x="9734001" y="3384624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13D7C06A-D842-7CCF-41C6-1D4EBDFCC0C9}"/>
              </a:ext>
            </a:extLst>
          </p:cNvPr>
          <p:cNvCxnSpPr>
            <a:cxnSpLocks/>
          </p:cNvCxnSpPr>
          <p:nvPr/>
        </p:nvCxnSpPr>
        <p:spPr>
          <a:xfrm flipH="1" flipV="1">
            <a:off x="7515020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578ED59A-AED1-3D20-BFA0-E722495A33A4}"/>
              </a:ext>
            </a:extLst>
          </p:cNvPr>
          <p:cNvGrpSpPr/>
          <p:nvPr/>
        </p:nvGrpSpPr>
        <p:grpSpPr>
          <a:xfrm flipH="1">
            <a:off x="7445747" y="3162423"/>
            <a:ext cx="406194" cy="265053"/>
            <a:chOff x="7863874" y="5666545"/>
            <a:chExt cx="446813" cy="291558"/>
          </a:xfrm>
        </p:grpSpPr>
        <p:sp>
          <p:nvSpPr>
            <p:cNvPr id="608" name="Arrow: Left-Right-Up 607">
              <a:extLst>
                <a:ext uri="{FF2B5EF4-FFF2-40B4-BE49-F238E27FC236}">
                  <a16:creationId xmlns:a16="http://schemas.microsoft.com/office/drawing/2014/main" id="{DB05EF57-9127-9D54-E72C-0A92F18EF4CC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9" name="Rectangle: Rounded Corners 608">
              <a:extLst>
                <a:ext uri="{FF2B5EF4-FFF2-40B4-BE49-F238E27FC236}">
                  <a16:creationId xmlns:a16="http://schemas.microsoft.com/office/drawing/2014/main" id="{6B4AD0A0-87E4-9968-C03A-27EF33E19718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39EF1BF4-9CCA-27A0-F7AD-720BE8FBA3EB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1" name="Rectangle: Rounded Corners 610">
              <a:extLst>
                <a:ext uri="{FF2B5EF4-FFF2-40B4-BE49-F238E27FC236}">
                  <a16:creationId xmlns:a16="http://schemas.microsoft.com/office/drawing/2014/main" id="{19640961-8030-5A5C-7135-9EB957CDF4D7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4" name="Rectangle: Rounded Corners 583">
            <a:extLst>
              <a:ext uri="{FF2B5EF4-FFF2-40B4-BE49-F238E27FC236}">
                <a16:creationId xmlns:a16="http://schemas.microsoft.com/office/drawing/2014/main" id="{5BE5D64D-4A91-5493-AECC-96D5B2E21645}"/>
              </a:ext>
            </a:extLst>
          </p:cNvPr>
          <p:cNvSpPr/>
          <p:nvPr/>
        </p:nvSpPr>
        <p:spPr>
          <a:xfrm rot="10800000" flipH="1">
            <a:off x="9181572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C7075728-538B-0CB2-DB46-E759C0074C90}"/>
              </a:ext>
            </a:extLst>
          </p:cNvPr>
          <p:cNvSpPr/>
          <p:nvPr/>
        </p:nvSpPr>
        <p:spPr>
          <a:xfrm flipH="1">
            <a:off x="7810636" y="1366806"/>
            <a:ext cx="412810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A6C20B33-0E43-7395-027F-71E6A1360D30}"/>
              </a:ext>
            </a:extLst>
          </p:cNvPr>
          <p:cNvGrpSpPr/>
          <p:nvPr/>
        </p:nvGrpSpPr>
        <p:grpSpPr>
          <a:xfrm flipH="1">
            <a:off x="9861703" y="1245018"/>
            <a:ext cx="347462" cy="317546"/>
            <a:chOff x="9251197" y="4346938"/>
            <a:chExt cx="382208" cy="349301"/>
          </a:xfrm>
        </p:grpSpPr>
        <p:sp>
          <p:nvSpPr>
            <p:cNvPr id="605" name="Arrow: Bent 604">
              <a:extLst>
                <a:ext uri="{FF2B5EF4-FFF2-40B4-BE49-F238E27FC236}">
                  <a16:creationId xmlns:a16="http://schemas.microsoft.com/office/drawing/2014/main" id="{0FC9E532-8B22-3FD7-96BE-AE7887F5451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6" name="Rectangle: Rounded Corners 605">
              <a:extLst>
                <a:ext uri="{FF2B5EF4-FFF2-40B4-BE49-F238E27FC236}">
                  <a16:creationId xmlns:a16="http://schemas.microsoft.com/office/drawing/2014/main" id="{59A983A7-1F72-7999-6269-D9E0C0FDB774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1089103E-07EF-0AA2-2D7F-B534C9CB3A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7" name="Rectangle: Rounded Corners 586">
            <a:extLst>
              <a:ext uri="{FF2B5EF4-FFF2-40B4-BE49-F238E27FC236}">
                <a16:creationId xmlns:a16="http://schemas.microsoft.com/office/drawing/2014/main" id="{8F16C52A-9FB6-EA63-E59B-59139AC67868}"/>
              </a:ext>
            </a:extLst>
          </p:cNvPr>
          <p:cNvSpPr/>
          <p:nvPr/>
        </p:nvSpPr>
        <p:spPr>
          <a:xfrm rot="16200000" flipH="1">
            <a:off x="94990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6FA2A775-D5C8-035D-DBAB-0A2524E6CEC0}"/>
              </a:ext>
            </a:extLst>
          </p:cNvPr>
          <p:cNvGrpSpPr/>
          <p:nvPr/>
        </p:nvGrpSpPr>
        <p:grpSpPr>
          <a:xfrm flipH="1">
            <a:off x="10553466" y="1124257"/>
            <a:ext cx="241043" cy="246512"/>
            <a:chOff x="6173711" y="1257300"/>
            <a:chExt cx="320828" cy="328107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F9DBEA5E-3464-BE87-FF16-739F287CA7DA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A30FE1DC-FDAD-59C9-F3DA-4E0084614202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EBEAE0BA-6BC1-3E03-DACA-B8E957D8B5B8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02" name="Isosceles Triangle 601">
                  <a:extLst>
                    <a:ext uri="{FF2B5EF4-FFF2-40B4-BE49-F238E27FC236}">
                      <a16:creationId xmlns:a16="http://schemas.microsoft.com/office/drawing/2014/main" id="{41FF11AC-28A0-48EF-AF9D-62B2C57098B7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3" name="Isosceles Triangle 602">
                  <a:extLst>
                    <a:ext uri="{FF2B5EF4-FFF2-40B4-BE49-F238E27FC236}">
                      <a16:creationId xmlns:a16="http://schemas.microsoft.com/office/drawing/2014/main" id="{8CC91474-A96F-AE58-2259-86AA5EBE3A6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E53D7DBF-0904-4E39-5980-83F4CEA24BD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B7B10F94-E09F-EC06-8702-5285B7805DE8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E3E0CF6B-0C08-C4AE-7CB8-0229E59F1A6E}"/>
              </a:ext>
            </a:extLst>
          </p:cNvPr>
          <p:cNvCxnSpPr>
            <a:cxnSpLocks/>
          </p:cNvCxnSpPr>
          <p:nvPr/>
        </p:nvCxnSpPr>
        <p:spPr>
          <a:xfrm rot="5400000" flipH="1">
            <a:off x="10982076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C68A529C-346F-6572-1A03-ED0771455C14}"/>
              </a:ext>
            </a:extLst>
          </p:cNvPr>
          <p:cNvCxnSpPr>
            <a:cxnSpLocks/>
          </p:cNvCxnSpPr>
          <p:nvPr/>
        </p:nvCxnSpPr>
        <p:spPr>
          <a:xfrm rot="5400000" flipH="1">
            <a:off x="10358621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8E64AD18-B36D-66C9-1F18-1F4A1D261429}"/>
              </a:ext>
            </a:extLst>
          </p:cNvPr>
          <p:cNvGrpSpPr/>
          <p:nvPr/>
        </p:nvGrpSpPr>
        <p:grpSpPr>
          <a:xfrm>
            <a:off x="8843407" y="1243097"/>
            <a:ext cx="347462" cy="317546"/>
            <a:chOff x="9251197" y="4346938"/>
            <a:chExt cx="382208" cy="349301"/>
          </a:xfrm>
        </p:grpSpPr>
        <p:sp>
          <p:nvSpPr>
            <p:cNvPr id="595" name="Arrow: Bent 594">
              <a:extLst>
                <a:ext uri="{FF2B5EF4-FFF2-40B4-BE49-F238E27FC236}">
                  <a16:creationId xmlns:a16="http://schemas.microsoft.com/office/drawing/2014/main" id="{93C98B7F-4833-91EA-30E8-6B9F233E8E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6" name="Rectangle: Rounded Corners 595">
              <a:extLst>
                <a:ext uri="{FF2B5EF4-FFF2-40B4-BE49-F238E27FC236}">
                  <a16:creationId xmlns:a16="http://schemas.microsoft.com/office/drawing/2014/main" id="{679306A0-BB64-8A48-674B-3BE1266AA95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66FA1B92-DE5A-D331-D502-40F5221E2CA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042C3D03-3348-E101-B066-D70FBF773579}"/>
              </a:ext>
            </a:extLst>
          </p:cNvPr>
          <p:cNvGrpSpPr/>
          <p:nvPr/>
        </p:nvGrpSpPr>
        <p:grpSpPr>
          <a:xfrm flipH="1">
            <a:off x="11190999" y="1046477"/>
            <a:ext cx="737034" cy="347346"/>
            <a:chOff x="2834175" y="4244525"/>
            <a:chExt cx="810737" cy="382081"/>
          </a:xfrm>
        </p:grpSpPr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D1ECBCFB-E83B-4819-C4CA-8B28F7507DF9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AA2FD631-E69B-8351-B5FB-783AD1B5EC2C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2103E9-C562-AAA8-93A6-7DD9FE10DDB4}"/>
              </a:ext>
            </a:extLst>
          </p:cNvPr>
          <p:cNvGrpSpPr/>
          <p:nvPr/>
        </p:nvGrpSpPr>
        <p:grpSpPr>
          <a:xfrm>
            <a:off x="8851633" y="1720065"/>
            <a:ext cx="854721" cy="1134336"/>
            <a:chOff x="1681388" y="5155653"/>
            <a:chExt cx="940193" cy="12477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2AEB79B-AB51-BC17-FA17-C3C04398835D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B9AAA-70DC-D8D3-0988-7E06A56D060C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0D0019-B0B0-767F-F7A5-A977F71CF4E0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AD9E73-3040-361D-C06A-6358FC7BDA54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AA286F-E7D5-6404-7510-B0D8949DB5D4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F91E41-5A10-D23D-CDF8-B974BC7F0CC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B5D9C-0018-5148-44F3-612A553CA241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9931"/>
              <a:chOff x="1984319" y="926553"/>
              <a:chExt cx="940193" cy="37993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85F184-FEBF-95A3-2609-863D754E6CE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74A45F-410A-309B-C31E-71223C5A810E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7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5822596" y="6461661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4953576" y="4509392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5120776" y="5625296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5120776" y="4392537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5807645" y="5850803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5327978" y="4290530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C6AAF65-4011-0356-0B03-3FEE78426FA8}"/>
              </a:ext>
            </a:extLst>
          </p:cNvPr>
          <p:cNvSpPr txBox="1"/>
          <p:nvPr/>
        </p:nvSpPr>
        <p:spPr>
          <a:xfrm>
            <a:off x="5812966" y="3941361"/>
            <a:ext cx="572593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Mistura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6316847" y="6104219"/>
            <a:ext cx="287278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7326620" y="5955896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5938680" y="6079152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6484670" y="6282889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5E4DFB3-814A-EF40-7543-9F873062A340}"/>
              </a:ext>
            </a:extLst>
          </p:cNvPr>
          <p:cNvCxnSpPr>
            <a:cxnSpLocks/>
          </p:cNvCxnSpPr>
          <p:nvPr/>
        </p:nvCxnSpPr>
        <p:spPr>
          <a:xfrm>
            <a:off x="8172266" y="6282889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5973317" y="5892636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4911559" y="5292366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7072269" y="5718752"/>
            <a:ext cx="779381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DDC435E-60FF-27DD-C4DD-D37AAE578C1F}"/>
              </a:ext>
            </a:extLst>
          </p:cNvPr>
          <p:cNvGrpSpPr/>
          <p:nvPr/>
        </p:nvGrpSpPr>
        <p:grpSpPr>
          <a:xfrm>
            <a:off x="5412021" y="4485912"/>
            <a:ext cx="854721" cy="1131635"/>
            <a:chOff x="1681388" y="5155653"/>
            <a:chExt cx="940193" cy="1244799"/>
          </a:xfrm>
        </p:grpSpPr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D2CF5849-22DC-BAF3-F17D-03175B8FEF25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02868254-3689-7E56-79CF-23A38B948B67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6141272E-4E65-58A4-E1B3-C95D967A0DD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212152B-C492-B91D-2DF1-9E430FDA2859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A0F93330-EC8E-C6C6-C21C-A81E3ECD598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FC0AC0C7-7331-9855-17D3-331D4D149D87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291EBFEE-4270-5561-68E1-DBB8BF98585B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6960"/>
              <a:chOff x="1984319" y="926553"/>
              <a:chExt cx="940193" cy="376960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E88631DF-5460-4D45-E800-A738727D2409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C6B0E7E0-1F73-2DA1-4D1D-BC12EA0976DD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4868480-EC22-0E06-3FBB-62B8598C78B2}"/>
              </a:ext>
            </a:extLst>
          </p:cNvPr>
          <p:cNvSpPr/>
          <p:nvPr/>
        </p:nvSpPr>
        <p:spPr>
          <a:xfrm>
            <a:off x="5718584" y="6147771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6377596" y="6057103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5418492" y="3320176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6060163" y="5815308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4EB32E1-63C1-DBBC-85F3-DA1F770FF419}"/>
              </a:ext>
            </a:extLst>
          </p:cNvPr>
          <p:cNvGrpSpPr/>
          <p:nvPr/>
        </p:nvGrpSpPr>
        <p:grpSpPr>
          <a:xfrm flipH="1">
            <a:off x="6436788" y="3318255"/>
            <a:ext cx="347462" cy="317546"/>
            <a:chOff x="9251197" y="4346938"/>
            <a:chExt cx="382208" cy="349301"/>
          </a:xfrm>
        </p:grpSpPr>
        <p:sp>
          <p:nvSpPr>
            <p:cNvPr id="255" name="Arrow: Bent 254">
              <a:extLst>
                <a:ext uri="{FF2B5EF4-FFF2-40B4-BE49-F238E27FC236}">
                  <a16:creationId xmlns:a16="http://schemas.microsoft.com/office/drawing/2014/main" id="{563C3074-5BF1-71EC-CD63-968A05F88ED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3" name="Rectangle: Rounded Corners 552">
              <a:extLst>
                <a:ext uri="{FF2B5EF4-FFF2-40B4-BE49-F238E27FC236}">
                  <a16:creationId xmlns:a16="http://schemas.microsoft.com/office/drawing/2014/main" id="{450F9FB3-557B-0861-9121-24F118E55237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5" name="Rectangle: Rounded Corners 554">
              <a:extLst>
                <a:ext uri="{FF2B5EF4-FFF2-40B4-BE49-F238E27FC236}">
                  <a16:creationId xmlns:a16="http://schemas.microsoft.com/office/drawing/2014/main" id="{7D3BD45D-E09F-65ED-53EE-6128986B75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6473830" y="426085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5668264" y="426520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9250390" y="6033831"/>
            <a:ext cx="47641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0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AFRY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Cozzetti Medina</dc:creator>
  <cp:lastModifiedBy>Sergio Cozzetti Medina</cp:lastModifiedBy>
  <cp:revision>17</cp:revision>
  <dcterms:created xsi:type="dcterms:W3CDTF">2023-06-13T17:27:53Z</dcterms:created>
  <dcterms:modified xsi:type="dcterms:W3CDTF">2023-06-22T00:54:20Z</dcterms:modified>
</cp:coreProperties>
</file>