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8630409" y="4315158"/>
            <a:ext cx="24104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9053048" y="3867206"/>
            <a:ext cx="100689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4368446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940393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2416177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3532081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2299322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942819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757588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2197315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2337581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5179" y="4011004"/>
            <a:ext cx="559824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862681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985937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3080412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3435934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914492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4189674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962939" y="4189674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799421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851079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2074641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1498924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3199151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408148" y="1457467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05372" y="3378021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938983" y="3521119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2534102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881440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328534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346010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832355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972597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914950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72209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794189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913029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5728" y="1718358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PRODUTO </a:t>
              </a:r>
              <a:r>
                <a:rPr lang="pt-BR" sz="8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8873597" y="6543138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8004577" y="4590869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8171777" y="5706773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8171777" y="4474014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8858646" y="5932280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8378979" y="4372007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9497244" y="6185696"/>
            <a:ext cx="1962150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10350462" y="6037373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8989681" y="6160629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9525956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9024318" y="5974113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7962560" y="5373843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10342854" y="5687105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9428597" y="613858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8469493" y="3990108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9111164" y="5896785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9524831" y="434233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8719265" y="4346680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11450172" y="6107612"/>
            <a:ext cx="515612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  &gt;&gt;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0EFB-E021-CC42-3DE3-22B4CC80588E}"/>
              </a:ext>
            </a:extLst>
          </p:cNvPr>
          <p:cNvSpPr txBox="1"/>
          <p:nvPr/>
        </p:nvSpPr>
        <p:spPr>
          <a:xfrm>
            <a:off x="6332756" y="3488769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2FE86-ABD4-5F0A-6E8B-20D409594DA5}"/>
              </a:ext>
            </a:extLst>
          </p:cNvPr>
          <p:cNvSpPr/>
          <p:nvPr/>
        </p:nvSpPr>
        <p:spPr>
          <a:xfrm>
            <a:off x="5014282" y="1060716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E5A0-ECBC-E1BF-86A4-74AB07FFA833}"/>
              </a:ext>
            </a:extLst>
          </p:cNvPr>
          <p:cNvSpPr txBox="1"/>
          <p:nvPr/>
        </p:nvSpPr>
        <p:spPr>
          <a:xfrm>
            <a:off x="5463736" y="1536500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DC5B9-4ADE-EDDA-EFA7-19FF0BEF0D60}"/>
              </a:ext>
            </a:extLst>
          </p:cNvPr>
          <p:cNvGrpSpPr/>
          <p:nvPr/>
        </p:nvGrpSpPr>
        <p:grpSpPr>
          <a:xfrm rot="10800000">
            <a:off x="5630936" y="2652404"/>
            <a:ext cx="255435" cy="139456"/>
            <a:chOff x="7905601" y="3836071"/>
            <a:chExt cx="280978" cy="1534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AB7B0-2F4F-8B94-97C3-9EC753A6AAF6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556F7-DA24-A2FD-A83F-31E853D1FF7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39AFA3-56F3-AAD2-C5ED-2C5582372C5A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F4D7BD-092F-E19C-E5F2-F69B0308FDA6}"/>
              </a:ext>
            </a:extLst>
          </p:cNvPr>
          <p:cNvGrpSpPr/>
          <p:nvPr/>
        </p:nvGrpSpPr>
        <p:grpSpPr>
          <a:xfrm rot="10800000">
            <a:off x="5630936" y="1419645"/>
            <a:ext cx="255435" cy="139456"/>
            <a:chOff x="7905601" y="3836071"/>
            <a:chExt cx="280978" cy="1534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4040-75A1-3D4F-6A66-B0E3F49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67BE72-C359-0499-7797-7273F430684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0C59AD-5E70-0126-16B7-DAD0643ADA9E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72" name="Rectangle 671">
            <a:extLst>
              <a:ext uri="{FF2B5EF4-FFF2-40B4-BE49-F238E27FC236}">
                <a16:creationId xmlns:a16="http://schemas.microsoft.com/office/drawing/2014/main" id="{0000F08A-29E7-6D23-43BB-E436F30EF75F}"/>
              </a:ext>
            </a:extLst>
          </p:cNvPr>
          <p:cNvSpPr/>
          <p:nvPr/>
        </p:nvSpPr>
        <p:spPr>
          <a:xfrm>
            <a:off x="7284554" y="1063142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F92D444-F3B7-64C0-DACB-DB1AB7CE58F6}"/>
              </a:ext>
            </a:extLst>
          </p:cNvPr>
          <p:cNvSpPr/>
          <p:nvPr/>
        </p:nvSpPr>
        <p:spPr>
          <a:xfrm rot="5400000">
            <a:off x="6317805" y="2877911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BA4B5D3-24ED-3232-5FB3-25573852E29E}"/>
              </a:ext>
            </a:extLst>
          </p:cNvPr>
          <p:cNvGrpSpPr/>
          <p:nvPr/>
        </p:nvGrpSpPr>
        <p:grpSpPr>
          <a:xfrm>
            <a:off x="5838138" y="1317638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C53CB76-AC15-0F8E-3669-E8A6900039D3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E03F8A54-4CBE-C7CF-041B-622C4ED4E137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751CF40-32B2-5043-6C44-3C5EA5AAA410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6DD45568-3131-8BBD-697F-1D538CF4E37E}"/>
              </a:ext>
            </a:extLst>
          </p:cNvPr>
          <p:cNvSpPr txBox="1"/>
          <p:nvPr/>
        </p:nvSpPr>
        <p:spPr>
          <a:xfrm>
            <a:off x="6847070" y="1457904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2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4349535-C95B-A524-6A45-ECF412847A17}"/>
              </a:ext>
            </a:extLst>
          </p:cNvPr>
          <p:cNvSpPr/>
          <p:nvPr/>
        </p:nvSpPr>
        <p:spPr>
          <a:xfrm>
            <a:off x="6925849" y="3131327"/>
            <a:ext cx="237420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2DD5F87-CEB7-D914-B016-C537A79373B3}"/>
              </a:ext>
            </a:extLst>
          </p:cNvPr>
          <p:cNvGrpSpPr/>
          <p:nvPr/>
        </p:nvGrpSpPr>
        <p:grpSpPr>
          <a:xfrm>
            <a:off x="8881813" y="2983004"/>
            <a:ext cx="241043" cy="246512"/>
            <a:chOff x="6173711" y="1257300"/>
            <a:chExt cx="320828" cy="328107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80144CA-B758-B280-DA55-E8DC01A7ADC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8730224-CB44-99CC-2C18-D0741F856F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176B5589-F0EC-C684-DF5F-88AD9B5F1F8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94" name="Isosceles Triangle 693">
                  <a:extLst>
                    <a:ext uri="{FF2B5EF4-FFF2-40B4-BE49-F238E27FC236}">
                      <a16:creationId xmlns:a16="http://schemas.microsoft.com/office/drawing/2014/main" id="{B6DA98F3-7386-3E23-2AC5-556786637253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5" name="Isosceles Triangle 694">
                  <a:extLst>
                    <a:ext uri="{FF2B5EF4-FFF2-40B4-BE49-F238E27FC236}">
                      <a16:creationId xmlns:a16="http://schemas.microsoft.com/office/drawing/2014/main" id="{14E5A61D-DA13-4D9A-EF4C-DA39269794E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A8555651-AEDC-6969-11BF-C72C8A7895B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DE6C7B8F-6E9B-BA01-645E-16F48821452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7643B6C-B42B-F39C-74BB-C767225C751A}"/>
              </a:ext>
            </a:extLst>
          </p:cNvPr>
          <p:cNvGrpSpPr/>
          <p:nvPr/>
        </p:nvGrpSpPr>
        <p:grpSpPr>
          <a:xfrm>
            <a:off x="6448840" y="3106260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D88A2651-F47A-FCC7-0368-23917F24221C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5AE34F89-1C22-DA75-B55E-9C71343D40C6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CA679072-401F-130F-821D-CA5F93DAFDC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AA111AE-41B6-F0F8-ADA6-85EFD00B2004}"/>
              </a:ext>
            </a:extLst>
          </p:cNvPr>
          <p:cNvSpPr/>
          <p:nvPr/>
        </p:nvSpPr>
        <p:spPr>
          <a:xfrm rot="5400000">
            <a:off x="7678557" y="2200735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8AB4F228-878E-1446-9D48-831CDAF4AE42}"/>
              </a:ext>
            </a:extLst>
          </p:cNvPr>
          <p:cNvGrpSpPr/>
          <p:nvPr/>
        </p:nvGrpSpPr>
        <p:grpSpPr>
          <a:xfrm rot="16200000">
            <a:off x="8312089" y="2556257"/>
            <a:ext cx="241043" cy="246512"/>
            <a:chOff x="6173711" y="1257300"/>
            <a:chExt cx="320828" cy="328107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1AAB020-5AA7-5592-57FF-28E47EF6FE1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9199256-5733-4F9B-44E4-5167EAFE0335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CD6FFD39-7C70-90CD-B7A7-3367CF662EA9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EDA9C67A-4041-F558-B9BB-3ABEC5648C2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6E48C13-993A-90A2-EED3-796F8FE250E2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CDE7E7-7370-AC9D-1D9C-690FEC5617E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BE532C2-1B76-B23F-9551-1FCDCA95B9C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A5DE92-5F47-9D21-B326-C8FF3B64459C}"/>
              </a:ext>
            </a:extLst>
          </p:cNvPr>
          <p:cNvGrpSpPr/>
          <p:nvPr/>
        </p:nvGrpSpPr>
        <p:grpSpPr>
          <a:xfrm>
            <a:off x="7677321" y="1034815"/>
            <a:ext cx="869591" cy="412662"/>
            <a:chOff x="9066035" y="5311930"/>
            <a:chExt cx="956550" cy="45392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AEDF48C-8E57-5455-D728-D4A7B4BF1854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97830A3-376A-5BB3-6707-48DE2508D295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956DA2-BD4C-20AD-4C5C-88418BD9F182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D955F3-5A51-4DB1-3441-418CF478C25B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282576F-8F14-B0F6-6521-90CE0F65DC6E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787D6E71-6238-AE46-B3B9-9F4518E1330C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934EFFCB-2424-9FDB-878D-E7105ECFB64B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CF1DF656-8D45-B1A8-0667-67A85A825F2B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6565B91-10E4-9B2A-55EA-505BE43EA3EF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680EF08F-E82E-8442-1468-0A85582A72F8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10BCD1-A338-433B-2C70-8CC4A8E6F753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2AD61B6-E096-97A9-F6E0-1EA92B1E886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7090D48F-492D-C1D1-47BD-CD2A5087C45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1394883-90B0-54B0-D2B0-FF7482C4D5F8}"/>
              </a:ext>
            </a:extLst>
          </p:cNvPr>
          <p:cNvCxnSpPr>
            <a:cxnSpLocks/>
          </p:cNvCxnSpPr>
          <p:nvPr/>
        </p:nvCxnSpPr>
        <p:spPr>
          <a:xfrm>
            <a:off x="6994830" y="3309997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C420F455-146A-6298-EB24-7EFA4D6194C3}"/>
              </a:ext>
            </a:extLst>
          </p:cNvPr>
          <p:cNvCxnSpPr>
            <a:cxnSpLocks/>
          </p:cNvCxnSpPr>
          <p:nvPr/>
        </p:nvCxnSpPr>
        <p:spPr>
          <a:xfrm>
            <a:off x="8908755" y="3309997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3C2EED29-EC74-6B18-7266-8EA046FF8A01}"/>
              </a:ext>
            </a:extLst>
          </p:cNvPr>
          <p:cNvCxnSpPr>
            <a:cxnSpLocks/>
          </p:cNvCxnSpPr>
          <p:nvPr/>
        </p:nvCxnSpPr>
        <p:spPr>
          <a:xfrm>
            <a:off x="6483477" y="2919744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AA0D84A-192C-A5F3-3A5D-5A1DCEAF1BA1}"/>
              </a:ext>
            </a:extLst>
          </p:cNvPr>
          <p:cNvCxnSpPr>
            <a:cxnSpLocks/>
          </p:cNvCxnSpPr>
          <p:nvPr/>
        </p:nvCxnSpPr>
        <p:spPr>
          <a:xfrm flipV="1">
            <a:off x="8619404" y="1971402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590164C-B47C-ED5A-D8B4-B068152F717C}"/>
              </a:ext>
            </a:extLst>
          </p:cNvPr>
          <p:cNvCxnSpPr>
            <a:cxnSpLocks/>
          </p:cNvCxnSpPr>
          <p:nvPr/>
        </p:nvCxnSpPr>
        <p:spPr>
          <a:xfrm flipH="1">
            <a:off x="7368918" y="1194964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27F85945-EB1A-7A81-A25D-4C64DEEE5648}"/>
              </a:ext>
            </a:extLst>
          </p:cNvPr>
          <p:cNvSpPr txBox="1"/>
          <p:nvPr/>
        </p:nvSpPr>
        <p:spPr>
          <a:xfrm>
            <a:off x="7771538" y="619247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DED78F6-3C41-EC78-EAA4-F3FCA72F7BA1}"/>
              </a:ext>
            </a:extLst>
          </p:cNvPr>
          <p:cNvSpPr txBox="1"/>
          <p:nvPr/>
        </p:nvSpPr>
        <p:spPr>
          <a:xfrm>
            <a:off x="5421719" y="2319474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306FA096-16C5-941D-9400-B165ED37A55A}"/>
              </a:ext>
            </a:extLst>
          </p:cNvPr>
          <p:cNvSpPr txBox="1"/>
          <p:nvPr/>
        </p:nvSpPr>
        <p:spPr>
          <a:xfrm>
            <a:off x="5351421" y="579204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58A7035-8907-1645-A921-D0FC31AC2CDC}"/>
              </a:ext>
            </a:extLst>
          </p:cNvPr>
          <p:cNvSpPr txBox="1"/>
          <p:nvPr/>
        </p:nvSpPr>
        <p:spPr>
          <a:xfrm>
            <a:off x="7642138" y="2488917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C6AD5AB-0621-AEB0-3EE7-1839391135A9}"/>
              </a:ext>
            </a:extLst>
          </p:cNvPr>
          <p:cNvSpPr txBox="1"/>
          <p:nvPr/>
        </p:nvSpPr>
        <p:spPr>
          <a:xfrm>
            <a:off x="8864779" y="2633484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6B4BF56-D125-BA50-6B91-C4A7F8E219D2}"/>
              </a:ext>
            </a:extLst>
          </p:cNvPr>
          <p:cNvSpPr txBox="1"/>
          <p:nvPr/>
        </p:nvSpPr>
        <p:spPr>
          <a:xfrm>
            <a:off x="5846765" y="165442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FAF55DC-E789-482C-A859-B29304488D01}"/>
              </a:ext>
            </a:extLst>
          </p:cNvPr>
          <p:cNvSpPr txBox="1"/>
          <p:nvPr/>
        </p:nvSpPr>
        <p:spPr>
          <a:xfrm>
            <a:off x="5846765" y="2001763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36BD1AC-3005-8503-CB96-715761D66603}"/>
              </a:ext>
            </a:extLst>
          </p:cNvPr>
          <p:cNvSpPr txBox="1"/>
          <p:nvPr/>
        </p:nvSpPr>
        <p:spPr>
          <a:xfrm>
            <a:off x="5846765" y="2405663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0797472F-E2E3-F9DC-219A-6A5D33EF37E3}"/>
              </a:ext>
            </a:extLst>
          </p:cNvPr>
          <p:cNvCxnSpPr>
            <a:cxnSpLocks/>
          </p:cNvCxnSpPr>
          <p:nvPr/>
        </p:nvCxnSpPr>
        <p:spPr>
          <a:xfrm flipV="1">
            <a:off x="8622797" y="258042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4AB56C0-174D-4DCC-CD63-722455ECE2CA}"/>
              </a:ext>
            </a:extLst>
          </p:cNvPr>
          <p:cNvGrpSpPr/>
          <p:nvPr/>
        </p:nvGrpSpPr>
        <p:grpSpPr>
          <a:xfrm>
            <a:off x="8285876" y="2952678"/>
            <a:ext cx="406194" cy="265053"/>
            <a:chOff x="7863874" y="5666545"/>
            <a:chExt cx="446813" cy="291558"/>
          </a:xfrm>
        </p:grpSpPr>
        <p:sp>
          <p:nvSpPr>
            <p:cNvPr id="736" name="Arrow: Left-Right-Up 735">
              <a:extLst>
                <a:ext uri="{FF2B5EF4-FFF2-40B4-BE49-F238E27FC236}">
                  <a16:creationId xmlns:a16="http://schemas.microsoft.com/office/drawing/2014/main" id="{305E4125-BEBA-E5ED-31AA-4463E866104A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25913C60-CB6A-33B6-6FB2-AD213C0F1B99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B0B64AB-840C-F2C4-AA39-C8B5B5ECE4AE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3130ED34-67DF-24D2-EDB4-2DDB38B41726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0" name="Rectangle: Rounded Corners 739">
            <a:extLst>
              <a:ext uri="{FF2B5EF4-FFF2-40B4-BE49-F238E27FC236}">
                <a16:creationId xmlns:a16="http://schemas.microsoft.com/office/drawing/2014/main" id="{953E3752-EA85-12AA-D137-4F5FCD38F741}"/>
              </a:ext>
            </a:extLst>
          </p:cNvPr>
          <p:cNvSpPr/>
          <p:nvPr/>
        </p:nvSpPr>
        <p:spPr>
          <a:xfrm rot="10800000">
            <a:off x="6887756" y="309292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77015EA-B549-E34C-E747-B9BFD8A95CDE}"/>
              </a:ext>
            </a:extLst>
          </p:cNvPr>
          <p:cNvGrpSpPr/>
          <p:nvPr/>
        </p:nvGrpSpPr>
        <p:grpSpPr>
          <a:xfrm>
            <a:off x="5928652" y="1035273"/>
            <a:ext cx="347462" cy="317546"/>
            <a:chOff x="9251197" y="4346938"/>
            <a:chExt cx="382208" cy="349301"/>
          </a:xfrm>
        </p:grpSpPr>
        <p:sp>
          <p:nvSpPr>
            <p:cNvPr id="742" name="Arrow: Bent 741">
              <a:extLst>
                <a:ext uri="{FF2B5EF4-FFF2-40B4-BE49-F238E27FC236}">
                  <a16:creationId xmlns:a16="http://schemas.microsoft.com/office/drawing/2014/main" id="{19ED4B45-1DCE-C3F9-56CA-21317465D23A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AA4216DF-BADE-F02F-14F4-703A29EB89A1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0E5DB450-5F2E-4C94-6057-CBF8DB2A9AD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1863FB3C-1859-FFAA-2C45-BF635ABB5BFE}"/>
              </a:ext>
            </a:extLst>
          </p:cNvPr>
          <p:cNvSpPr/>
          <p:nvPr/>
        </p:nvSpPr>
        <p:spPr>
          <a:xfrm rot="5400000">
            <a:off x="6570323" y="284241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E1822D3F-269B-F19E-8915-104F7D366F6D}"/>
              </a:ext>
            </a:extLst>
          </p:cNvPr>
          <p:cNvGrpSpPr/>
          <p:nvPr/>
        </p:nvGrpSpPr>
        <p:grpSpPr>
          <a:xfrm>
            <a:off x="5343308" y="914512"/>
            <a:ext cx="241043" cy="246512"/>
            <a:chOff x="6173711" y="1257300"/>
            <a:chExt cx="320828" cy="328107"/>
          </a:xfrm>
        </p:grpSpPr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2A413D4F-9522-8468-BE02-621232D2D28C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4E23506-33F0-3422-FFCB-4814953777C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5F919ADE-F389-7A2C-C504-2A3EAF054D57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52" name="Isosceles Triangle 751">
                  <a:extLst>
                    <a:ext uri="{FF2B5EF4-FFF2-40B4-BE49-F238E27FC236}">
                      <a16:creationId xmlns:a16="http://schemas.microsoft.com/office/drawing/2014/main" id="{AB490E09-FFA7-4481-46F1-DF1E6EEECA0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3" name="Isosceles Triangle 752">
                  <a:extLst>
                    <a:ext uri="{FF2B5EF4-FFF2-40B4-BE49-F238E27FC236}">
                      <a16:creationId xmlns:a16="http://schemas.microsoft.com/office/drawing/2014/main" id="{AAD6FFCD-16ED-1617-D772-B7BA728D4916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DB245DE4-0488-6098-C2A1-B200062E6E24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AE6DD1EF-A717-329B-1DF7-D201E9C07F46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E96EF3AF-F2A9-1B94-8B8F-9B4FAB51CA74}"/>
              </a:ext>
            </a:extLst>
          </p:cNvPr>
          <p:cNvCxnSpPr>
            <a:cxnSpLocks/>
          </p:cNvCxnSpPr>
          <p:nvPr/>
        </p:nvCxnSpPr>
        <p:spPr>
          <a:xfrm rot="16200000">
            <a:off x="5155741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59CAEEC6-5D4E-0C0F-24E6-076EB7D7D426}"/>
              </a:ext>
            </a:extLst>
          </p:cNvPr>
          <p:cNvCxnSpPr>
            <a:cxnSpLocks/>
          </p:cNvCxnSpPr>
          <p:nvPr/>
        </p:nvCxnSpPr>
        <p:spPr>
          <a:xfrm rot="16200000">
            <a:off x="5779196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69D8D54A-31E2-6D1E-4A13-0226B553A2C2}"/>
              </a:ext>
            </a:extLst>
          </p:cNvPr>
          <p:cNvGrpSpPr/>
          <p:nvPr/>
        </p:nvGrpSpPr>
        <p:grpSpPr>
          <a:xfrm flipH="1">
            <a:off x="6946948" y="1033352"/>
            <a:ext cx="347462" cy="317546"/>
            <a:chOff x="9251197" y="4346938"/>
            <a:chExt cx="382208" cy="349301"/>
          </a:xfrm>
        </p:grpSpPr>
        <p:sp>
          <p:nvSpPr>
            <p:cNvPr id="758" name="Arrow: Bent 757">
              <a:extLst>
                <a:ext uri="{FF2B5EF4-FFF2-40B4-BE49-F238E27FC236}">
                  <a16:creationId xmlns:a16="http://schemas.microsoft.com/office/drawing/2014/main" id="{53CA7D07-A212-A6F7-C73F-7AA9868DB492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9658628E-53D4-37E5-17DD-F2C097BCEA7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626CB051-2CD8-6B02-6BB4-82EB3EE90D5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EA650C4D-A236-6FAA-CAB4-B480D1459A79}"/>
              </a:ext>
            </a:extLst>
          </p:cNvPr>
          <p:cNvGrpSpPr/>
          <p:nvPr/>
        </p:nvGrpSpPr>
        <p:grpSpPr>
          <a:xfrm>
            <a:off x="4209784" y="836732"/>
            <a:ext cx="737034" cy="347346"/>
            <a:chOff x="2834175" y="4244525"/>
            <a:chExt cx="810737" cy="382081"/>
          </a:xfrm>
        </p:grpSpPr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0D01D90-9B73-68AA-FCD6-437DFD3F9C7E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39EB7070-FB69-8013-E035-42F964E50331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PRODUTO </a:t>
              </a:r>
              <a:r>
                <a:rPr lang="pt-BR" sz="800" b="1" dirty="0">
                  <a:solidFill>
                    <a:schemeClr val="tx1"/>
                  </a:solidFill>
                </a:rPr>
                <a:t>B</a:t>
              </a:r>
              <a:endParaRPr lang="pt-B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442AA284-E85F-44DA-A423-E08317937C15}"/>
              </a:ext>
            </a:extLst>
          </p:cNvPr>
          <p:cNvGrpSpPr/>
          <p:nvPr/>
        </p:nvGrpSpPr>
        <p:grpSpPr>
          <a:xfrm>
            <a:off x="9264689" y="3101379"/>
            <a:ext cx="347462" cy="317546"/>
            <a:chOff x="9251197" y="4346938"/>
            <a:chExt cx="382208" cy="349301"/>
          </a:xfrm>
        </p:grpSpPr>
        <p:sp>
          <p:nvSpPr>
            <p:cNvPr id="766" name="Arrow: Bent 765">
              <a:extLst>
                <a:ext uri="{FF2B5EF4-FFF2-40B4-BE49-F238E27FC236}">
                  <a16:creationId xmlns:a16="http://schemas.microsoft.com/office/drawing/2014/main" id="{1AC9D198-C7A7-796D-3539-16D82466500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AD7AACFA-F4D2-4623-BD38-F98FC3F53ED2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5F1D252B-4DD3-DE06-5B32-E0E6E90DEB91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E76D5-541C-73C2-EF2B-D9AF78719095}"/>
              </a:ext>
            </a:extLst>
          </p:cNvPr>
          <p:cNvGrpSpPr/>
          <p:nvPr/>
        </p:nvGrpSpPr>
        <p:grpSpPr>
          <a:xfrm>
            <a:off x="8383664" y="4506034"/>
            <a:ext cx="1523205" cy="1163203"/>
            <a:chOff x="2053347" y="2489981"/>
            <a:chExt cx="1523205" cy="11632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DB3AAF-27ED-B397-07F7-3BC0DC8633E9}"/>
                </a:ext>
              </a:extLst>
            </p:cNvPr>
            <p:cNvSpPr txBox="1"/>
            <p:nvPr/>
          </p:nvSpPr>
          <p:spPr>
            <a:xfrm>
              <a:off x="3053652" y="2489981"/>
              <a:ext cx="522900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800" b="1"/>
              </a:lvl1pPr>
            </a:lstStyle>
            <a:p>
              <a:r>
                <a:rPr lang="pt-BR" sz="1400" dirty="0">
                  <a:cs typeface="Aharoni" panose="02010803020104030203" pitchFamily="2" charset="-79"/>
                </a:rPr>
                <a:t>TQ 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9C4BDB-E0F6-9FD3-CB46-A4EFC8133062}"/>
                </a:ext>
              </a:extLst>
            </p:cNvPr>
            <p:cNvSpPr txBox="1"/>
            <p:nvPr/>
          </p:nvSpPr>
          <p:spPr>
            <a:xfrm>
              <a:off x="2053347" y="2686502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Nível Tanque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CF43F8-2775-7EE4-2271-0DE9706FB3E7}"/>
                </a:ext>
              </a:extLst>
            </p:cNvPr>
            <p:cNvSpPr txBox="1"/>
            <p:nvPr/>
          </p:nvSpPr>
          <p:spPr>
            <a:xfrm>
              <a:off x="2053347" y="3033840"/>
              <a:ext cx="644728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Volume (L)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6DE3BE-B965-CCB9-927C-99CC9F61CF89}"/>
                </a:ext>
              </a:extLst>
            </p:cNvPr>
            <p:cNvSpPr txBox="1"/>
            <p:nvPr/>
          </p:nvSpPr>
          <p:spPr>
            <a:xfrm>
              <a:off x="2053347" y="3437740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Temperatura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B60B2B-A01D-C3C0-1D74-79A50154F29F}"/>
              </a:ext>
            </a:extLst>
          </p:cNvPr>
          <p:cNvSpPr txBox="1"/>
          <p:nvPr/>
        </p:nvSpPr>
        <p:spPr>
          <a:xfrm>
            <a:off x="9646652" y="6351588"/>
            <a:ext cx="144248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LITROS - TRANSFERENCIA: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09F42-E434-91AB-299E-A3CF0AE5FB35}"/>
              </a:ext>
            </a:extLst>
          </p:cNvPr>
          <p:cNvSpPr txBox="1"/>
          <p:nvPr/>
        </p:nvSpPr>
        <p:spPr>
          <a:xfrm>
            <a:off x="9921546" y="6596844"/>
            <a:ext cx="1167594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TOTAL LOTES: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150111-8255-2B8D-D3D1-9CD47CF101E2}"/>
              </a:ext>
            </a:extLst>
          </p:cNvPr>
          <p:cNvGrpSpPr/>
          <p:nvPr/>
        </p:nvGrpSpPr>
        <p:grpSpPr>
          <a:xfrm>
            <a:off x="8842423" y="3999654"/>
            <a:ext cx="639223" cy="349471"/>
            <a:chOff x="2834176" y="4244525"/>
            <a:chExt cx="703145" cy="3844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1D2642-0490-B0F0-C92E-880C90E532E6}"/>
                </a:ext>
              </a:extLst>
            </p:cNvPr>
            <p:cNvSpPr txBox="1"/>
            <p:nvPr/>
          </p:nvSpPr>
          <p:spPr>
            <a:xfrm>
              <a:off x="2834176" y="4244525"/>
              <a:ext cx="696861" cy="23698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Mistura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6E8E23-F553-48D8-0DA8-5BD7549A0DEB}"/>
                </a:ext>
              </a:extLst>
            </p:cNvPr>
            <p:cNvSpPr/>
            <p:nvPr/>
          </p:nvSpPr>
          <p:spPr>
            <a:xfrm>
              <a:off x="2840461" y="4441616"/>
              <a:ext cx="696860" cy="187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solidFill>
                    <a:schemeClr val="tx1"/>
                  </a:solidFill>
                </a:rPr>
                <a:t>2A+1B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37</cp:revision>
  <dcterms:created xsi:type="dcterms:W3CDTF">2023-06-13T17:27:53Z</dcterms:created>
  <dcterms:modified xsi:type="dcterms:W3CDTF">2023-08-28T12:33:58Z</dcterms:modified>
</cp:coreProperties>
</file>