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8863967" y="4022838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771054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10874809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096111" y="5800229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8463022" y="4567389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8769585" y="6229248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0829916" y="6543138"/>
            <a:ext cx="62389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25</cp:revision>
  <dcterms:created xsi:type="dcterms:W3CDTF">2023-06-13T17:27:53Z</dcterms:created>
  <dcterms:modified xsi:type="dcterms:W3CDTF">2023-06-26T19:44:18Z</dcterms:modified>
</cp:coreProperties>
</file>