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377307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31944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76363" y="172276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76363" y="211723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76363" y="2511711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22316ED8-A6F8-E84F-41D6-F6C1ADAA2839}"/>
              </a:ext>
            </a:extLst>
          </p:cNvPr>
          <p:cNvSpPr/>
          <p:nvPr/>
        </p:nvSpPr>
        <p:spPr>
          <a:xfrm>
            <a:off x="2282926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9</cp:revision>
  <dcterms:created xsi:type="dcterms:W3CDTF">2023-06-13T17:27:53Z</dcterms:created>
  <dcterms:modified xsi:type="dcterms:W3CDTF">2023-06-20T21:48:11Z</dcterms:modified>
</cp:coreProperties>
</file>