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47"/>
              <a:chExt cx="940193" cy="1244805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47"/>
                <a:ext cx="924326" cy="376960"/>
                <a:chOff x="1984318" y="926552"/>
                <a:chExt cx="924324" cy="376961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8" y="926552"/>
                  <a:ext cx="924324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0"/>
                <a:ext cx="902486" cy="376960"/>
                <a:chOff x="1984320" y="926552"/>
                <a:chExt cx="902485" cy="376961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883769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20" y="926552"/>
                <a:chExt cx="940193" cy="376961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5356068" y="3934926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6161634" y="3930579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2862149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1629390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1667649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4680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192749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2766002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244560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736608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828992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787535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14425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9276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186417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211508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2615408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162423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245018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124257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243097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3966" y="1046477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EAD3DAD2-EF15-4C51-1422-787C0F64D4CE}"/>
              </a:ext>
            </a:extLst>
          </p:cNvPr>
          <p:cNvSpPr txBox="1"/>
          <p:nvPr/>
        </p:nvSpPr>
        <p:spPr>
          <a:xfrm flipH="1">
            <a:off x="9250101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108F49A-CB1E-3236-C16E-9A24B3D5C2F7}"/>
              </a:ext>
            </a:extLst>
          </p:cNvPr>
          <p:cNvSpPr/>
          <p:nvPr/>
        </p:nvSpPr>
        <p:spPr>
          <a:xfrm flipH="1">
            <a:off x="10208177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5B04155-7AD7-FD04-75DA-CA0ADCBFA335}"/>
              </a:ext>
            </a:extLst>
          </p:cNvPr>
          <p:cNvSpPr txBox="1"/>
          <p:nvPr/>
        </p:nvSpPr>
        <p:spPr>
          <a:xfrm flipH="1">
            <a:off x="10233555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6447A10-B940-19D9-4133-A8F480890546}"/>
              </a:ext>
            </a:extLst>
          </p:cNvPr>
          <p:cNvGrpSpPr/>
          <p:nvPr/>
        </p:nvGrpSpPr>
        <p:grpSpPr>
          <a:xfrm rot="10800000" flipH="1">
            <a:off x="10251446" y="2862149"/>
            <a:ext cx="255435" cy="139456"/>
            <a:chOff x="7905601" y="3836071"/>
            <a:chExt cx="280978" cy="153402"/>
          </a:xfrm>
        </p:grpSpPr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57A9128-F241-3836-F135-73FA9D8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C938B550-CE6D-3270-68A1-EFEBD0A1E17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F46CCD71-74E0-F7F8-D8B0-2651F293C501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36CDF972-EC01-B61A-82C9-8DAB59A4CF7E}"/>
              </a:ext>
            </a:extLst>
          </p:cNvPr>
          <p:cNvGrpSpPr/>
          <p:nvPr/>
        </p:nvGrpSpPr>
        <p:grpSpPr>
          <a:xfrm rot="10800000" flipH="1">
            <a:off x="10251446" y="1629390"/>
            <a:ext cx="255435" cy="139456"/>
            <a:chOff x="7905601" y="3836071"/>
            <a:chExt cx="280978" cy="15340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0CAFC323-23EA-3759-394C-DB5A8C33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E926FF0B-1DAE-CCFC-53B5-F38CF059DC73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57643777-464F-05C3-7A24-761293F1BB14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934CFA1E-C64B-CAE1-F890-65627DFCD69E}"/>
              </a:ext>
            </a:extLst>
          </p:cNvPr>
          <p:cNvSpPr/>
          <p:nvPr/>
        </p:nvSpPr>
        <p:spPr>
          <a:xfrm flipH="1">
            <a:off x="8284897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C06F9B1-4CF8-AC40-1838-367DC1A3A31A}"/>
              </a:ext>
            </a:extLst>
          </p:cNvPr>
          <p:cNvSpPr/>
          <p:nvPr/>
        </p:nvSpPr>
        <p:spPr>
          <a:xfrm rot="16200000" flipH="1">
            <a:off x="9251646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E2296D-D713-500A-D3F4-5FC991F4DE73}"/>
              </a:ext>
            </a:extLst>
          </p:cNvPr>
          <p:cNvGrpSpPr/>
          <p:nvPr/>
        </p:nvGrpSpPr>
        <p:grpSpPr>
          <a:xfrm flipH="1">
            <a:off x="8757112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C713618-64D0-369B-629D-7C6F451B8F46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F171AEFC-A2B3-65D4-F004-32A69DC43BA8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6F0C9F2F-AC57-C1D5-C564-5B8754C9B226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0BFF75A1-B333-4633-FD95-C15A4DB4C58B}"/>
              </a:ext>
            </a:extLst>
          </p:cNvPr>
          <p:cNvSpPr txBox="1"/>
          <p:nvPr/>
        </p:nvSpPr>
        <p:spPr>
          <a:xfrm flipH="1">
            <a:off x="9242099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D9BEADE-56A8-E1B6-7B36-A51B936A5F87}"/>
              </a:ext>
            </a:extLst>
          </p:cNvPr>
          <p:cNvSpPr/>
          <p:nvPr/>
        </p:nvSpPr>
        <p:spPr>
          <a:xfrm flipH="1">
            <a:off x="6655698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2EA47633-E284-ABDA-67FE-C5260F4F729B}"/>
              </a:ext>
            </a:extLst>
          </p:cNvPr>
          <p:cNvGrpSpPr/>
          <p:nvPr/>
        </p:nvGrpSpPr>
        <p:grpSpPr>
          <a:xfrm flipH="1">
            <a:off x="7014961" y="3192749"/>
            <a:ext cx="241043" cy="246512"/>
            <a:chOff x="6173711" y="1257300"/>
            <a:chExt cx="320828" cy="3281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9F4AD578-A9BE-D640-07AC-90DAB467D69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0C5B494F-EB8A-33BF-E126-7398964A0CCD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3E505FA4-F528-5AD5-2082-61BE01784D72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505C36A5-03F7-C066-9BFE-D96BF29BF53F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9" name="Isosceles Triangle 648">
                  <a:extLst>
                    <a:ext uri="{FF2B5EF4-FFF2-40B4-BE49-F238E27FC236}">
                      <a16:creationId xmlns:a16="http://schemas.microsoft.com/office/drawing/2014/main" id="{B245DAA3-7274-C161-29FD-0EB2AC97090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60DAAE23-CDD6-65E9-03E8-DC10BFD16D0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CA3A5ED-2CDD-4EF2-8839-1EB5A91A51BA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23CFCBB-C643-C6E2-E357-CC033593EF34}"/>
              </a:ext>
            </a:extLst>
          </p:cNvPr>
          <p:cNvGrpSpPr/>
          <p:nvPr/>
        </p:nvGrpSpPr>
        <p:grpSpPr>
          <a:xfrm flipH="1">
            <a:off x="9238237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8F394B09-981C-587B-0676-E8BBEE692A6A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4A05B075-F71D-0D64-D9C8-4B1EA4981C2F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C7F8095-136E-2A31-1AC0-ACEE5C450A6A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335692A-5BAA-7DC2-C4C3-37383E561901}"/>
              </a:ext>
            </a:extLst>
          </p:cNvPr>
          <p:cNvSpPr/>
          <p:nvPr/>
        </p:nvSpPr>
        <p:spPr>
          <a:xfrm rot="16200000" flipH="1">
            <a:off x="6837648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3C12D64-7583-A8DB-DBF9-5D99FD1B1B8F}"/>
              </a:ext>
            </a:extLst>
          </p:cNvPr>
          <p:cNvGrpSpPr/>
          <p:nvPr/>
        </p:nvGrpSpPr>
        <p:grpSpPr>
          <a:xfrm rot="5400000" flipH="1">
            <a:off x="7584685" y="2766002"/>
            <a:ext cx="241043" cy="246512"/>
            <a:chOff x="6173711" y="1257300"/>
            <a:chExt cx="320828" cy="328107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4152C84-7E27-8E44-F35B-89EAB5BB704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19245C22-4FEC-0006-E36F-1A4E6BF672E0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39C34D1C-01F2-A591-7449-FE57E583211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38" name="Isosceles Triangle 637">
                  <a:extLst>
                    <a:ext uri="{FF2B5EF4-FFF2-40B4-BE49-F238E27FC236}">
                      <a16:creationId xmlns:a16="http://schemas.microsoft.com/office/drawing/2014/main" id="{72175323-BCB1-316E-D53D-2E619BE077AD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9" name="Isosceles Triangle 638">
                  <a:extLst>
                    <a:ext uri="{FF2B5EF4-FFF2-40B4-BE49-F238E27FC236}">
                      <a16:creationId xmlns:a16="http://schemas.microsoft.com/office/drawing/2014/main" id="{2A74C2CD-4246-3105-632C-FD69583795EE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0999DFCF-C558-5CF7-4C1B-E1B34296888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CC32246-2F2F-CC8E-67F0-383A0847AD7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4AD78A-4039-5C81-92FB-1C393E73E607}"/>
              </a:ext>
            </a:extLst>
          </p:cNvPr>
          <p:cNvGrpSpPr/>
          <p:nvPr/>
        </p:nvGrpSpPr>
        <p:grpSpPr>
          <a:xfrm flipH="1">
            <a:off x="7590905" y="1244560"/>
            <a:ext cx="869591" cy="412662"/>
            <a:chOff x="9066035" y="5311930"/>
            <a:chExt cx="956550" cy="453928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DBD1CCFF-0AB5-2988-1BEB-DDB91789E45B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53BD61AA-1F80-60E8-74FB-9BCFAB78BC04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89B20E98-CCBD-1F51-067B-D3CD1DB9183E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F5A10E9F-569E-08B4-B4D3-794055A241CC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5E266EAF-EE3E-FAE5-76DC-4086BFAB4BED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E457882-3539-8E00-BBE2-3B700274EA6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AC5A65A9-5636-FF6D-802B-7E62A5BDC8D4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072B7E7F-5B7C-2DCF-4C61-C0F84D3D8CDA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6" name="Rectangle: Rounded Corners 625">
              <a:extLst>
                <a:ext uri="{FF2B5EF4-FFF2-40B4-BE49-F238E27FC236}">
                  <a16:creationId xmlns:a16="http://schemas.microsoft.com/office/drawing/2014/main" id="{1ECB3D8F-51E9-6A7E-7D85-069C105CFB3D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7" name="Rectangle: Rounded Corners 626">
              <a:extLst>
                <a:ext uri="{FF2B5EF4-FFF2-40B4-BE49-F238E27FC236}">
                  <a16:creationId xmlns:a16="http://schemas.microsoft.com/office/drawing/2014/main" id="{8AF4BBF2-6499-F0CD-3BDB-70DD34C5CBE5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E0284685-A00D-757A-4D78-86911E55FE02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FEC3FBE8-1EE7-AC93-611A-6D511A92758C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2A6E195E-4125-ADB8-309C-1302117423F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6C14770D-1C26-31BA-F916-4A53EA17C5B7}"/>
              </a:ext>
            </a:extLst>
          </p:cNvPr>
          <p:cNvCxnSpPr>
            <a:cxnSpLocks/>
          </p:cNvCxnSpPr>
          <p:nvPr/>
        </p:nvCxnSpPr>
        <p:spPr>
          <a:xfrm flipH="1">
            <a:off x="8829401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76411EE-BE1E-A271-7862-E94CD1AEE2BF}"/>
              </a:ext>
            </a:extLst>
          </p:cNvPr>
          <p:cNvCxnSpPr>
            <a:cxnSpLocks/>
          </p:cNvCxnSpPr>
          <p:nvPr/>
        </p:nvCxnSpPr>
        <p:spPr>
          <a:xfrm flipH="1">
            <a:off x="7241207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8031C245-420B-8487-1B3B-C35531A35424}"/>
              </a:ext>
            </a:extLst>
          </p:cNvPr>
          <p:cNvCxnSpPr>
            <a:cxnSpLocks/>
          </p:cNvCxnSpPr>
          <p:nvPr/>
        </p:nvCxnSpPr>
        <p:spPr>
          <a:xfrm flipH="1">
            <a:off x="9654340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D1F508BD-29E5-F807-5BAC-9BC15E911DD8}"/>
              </a:ext>
            </a:extLst>
          </p:cNvPr>
          <p:cNvCxnSpPr>
            <a:cxnSpLocks/>
          </p:cNvCxnSpPr>
          <p:nvPr/>
        </p:nvCxnSpPr>
        <p:spPr>
          <a:xfrm flipH="1" flipV="1">
            <a:off x="7518413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8402DCB-25E2-A4AE-EF5C-0DF907A7B0FC}"/>
              </a:ext>
            </a:extLst>
          </p:cNvPr>
          <p:cNvCxnSpPr>
            <a:cxnSpLocks/>
          </p:cNvCxnSpPr>
          <p:nvPr/>
        </p:nvCxnSpPr>
        <p:spPr>
          <a:xfrm>
            <a:off x="8511074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5C771A73-218F-BFB0-356E-ABF668E2E5FB}"/>
              </a:ext>
            </a:extLst>
          </p:cNvPr>
          <p:cNvSpPr txBox="1"/>
          <p:nvPr/>
        </p:nvSpPr>
        <p:spPr>
          <a:xfrm flipH="1">
            <a:off x="7668840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018BE8A2-6574-DE12-357C-DB8A48D7DE5A}"/>
              </a:ext>
            </a:extLst>
          </p:cNvPr>
          <p:cNvSpPr txBox="1"/>
          <p:nvPr/>
        </p:nvSpPr>
        <p:spPr>
          <a:xfrm flipH="1">
            <a:off x="10232636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04E2A9D2-880D-BBE1-9C7A-7E53B5822D74}"/>
              </a:ext>
            </a:extLst>
          </p:cNvPr>
          <p:cNvSpPr txBox="1"/>
          <p:nvPr/>
        </p:nvSpPr>
        <p:spPr>
          <a:xfrm flipH="1">
            <a:off x="10324200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A15A233-84F2-115B-6DD6-492D940EAABA}"/>
              </a:ext>
            </a:extLst>
          </p:cNvPr>
          <p:cNvSpPr txBox="1"/>
          <p:nvPr/>
        </p:nvSpPr>
        <p:spPr>
          <a:xfrm flipH="1">
            <a:off x="7866014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D7D9078-89F8-D859-DCC8-35A487D9AF31}"/>
              </a:ext>
            </a:extLst>
          </p:cNvPr>
          <p:cNvSpPr txBox="1"/>
          <p:nvPr/>
        </p:nvSpPr>
        <p:spPr>
          <a:xfrm flipH="1">
            <a:off x="6807315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DFDE1F0-C6E3-BC3E-A6A8-FDAB65E847B3}"/>
              </a:ext>
            </a:extLst>
          </p:cNvPr>
          <p:cNvSpPr/>
          <p:nvPr/>
        </p:nvSpPr>
        <p:spPr>
          <a:xfrm flipH="1">
            <a:off x="9734001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13D7C06A-D842-7CCF-41C6-1D4EBDFCC0C9}"/>
              </a:ext>
            </a:extLst>
          </p:cNvPr>
          <p:cNvCxnSpPr>
            <a:cxnSpLocks/>
          </p:cNvCxnSpPr>
          <p:nvPr/>
        </p:nvCxnSpPr>
        <p:spPr>
          <a:xfrm flipH="1" flipV="1">
            <a:off x="7515020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78ED59A-AED1-3D20-BFA0-E722495A33A4}"/>
              </a:ext>
            </a:extLst>
          </p:cNvPr>
          <p:cNvGrpSpPr/>
          <p:nvPr/>
        </p:nvGrpSpPr>
        <p:grpSpPr>
          <a:xfrm flipH="1">
            <a:off x="7445747" y="3162423"/>
            <a:ext cx="406194" cy="265053"/>
            <a:chOff x="7863874" y="5666545"/>
            <a:chExt cx="446813" cy="291558"/>
          </a:xfrm>
        </p:grpSpPr>
        <p:sp>
          <p:nvSpPr>
            <p:cNvPr id="608" name="Arrow: Left-Right-Up 607">
              <a:extLst>
                <a:ext uri="{FF2B5EF4-FFF2-40B4-BE49-F238E27FC236}">
                  <a16:creationId xmlns:a16="http://schemas.microsoft.com/office/drawing/2014/main" id="{DB05EF57-9127-9D54-E72C-0A92F18EF4CC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6B4AD0A0-87E4-9968-C03A-27EF33E19718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39EF1BF4-9CCA-27A0-F7AD-720BE8FBA3EB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19640961-8030-5A5C-7135-9EB957CDF4D7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5BE5D64D-4A91-5493-AECC-96D5B2E21645}"/>
              </a:ext>
            </a:extLst>
          </p:cNvPr>
          <p:cNvSpPr/>
          <p:nvPr/>
        </p:nvSpPr>
        <p:spPr>
          <a:xfrm rot="10800000" flipH="1">
            <a:off x="9181572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C7075728-538B-0CB2-DB46-E759C0074C90}"/>
              </a:ext>
            </a:extLst>
          </p:cNvPr>
          <p:cNvSpPr/>
          <p:nvPr/>
        </p:nvSpPr>
        <p:spPr>
          <a:xfrm flipH="1">
            <a:off x="7810636" y="1366806"/>
            <a:ext cx="412810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6C20B33-0E43-7395-027F-71E6A1360D30}"/>
              </a:ext>
            </a:extLst>
          </p:cNvPr>
          <p:cNvGrpSpPr/>
          <p:nvPr/>
        </p:nvGrpSpPr>
        <p:grpSpPr>
          <a:xfrm flipH="1">
            <a:off x="9861703" y="1245018"/>
            <a:ext cx="347462" cy="317546"/>
            <a:chOff x="9251197" y="4346938"/>
            <a:chExt cx="382208" cy="349301"/>
          </a:xfrm>
        </p:grpSpPr>
        <p:sp>
          <p:nvSpPr>
            <p:cNvPr id="605" name="Arrow: Bent 604">
              <a:extLst>
                <a:ext uri="{FF2B5EF4-FFF2-40B4-BE49-F238E27FC236}">
                  <a16:creationId xmlns:a16="http://schemas.microsoft.com/office/drawing/2014/main" id="{0FC9E532-8B22-3FD7-96BE-AE7887F5451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9A983A7-1F72-7999-6269-D9E0C0FDB774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1089103E-07EF-0AA2-2D7F-B534C9CB3A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F16C52A-9FB6-EA63-E59B-59139AC67868}"/>
              </a:ext>
            </a:extLst>
          </p:cNvPr>
          <p:cNvSpPr/>
          <p:nvPr/>
        </p:nvSpPr>
        <p:spPr>
          <a:xfrm rot="16200000" flipH="1">
            <a:off x="94990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A2A775-D5C8-035D-DBAB-0A2524E6CEC0}"/>
              </a:ext>
            </a:extLst>
          </p:cNvPr>
          <p:cNvGrpSpPr/>
          <p:nvPr/>
        </p:nvGrpSpPr>
        <p:grpSpPr>
          <a:xfrm flipH="1">
            <a:off x="10553466" y="1124257"/>
            <a:ext cx="241043" cy="246512"/>
            <a:chOff x="6173711" y="1257300"/>
            <a:chExt cx="320828" cy="328107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F9DBEA5E-3464-BE87-FF16-739F287CA7DA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30FE1DC-FDAD-59C9-F3DA-4E0084614202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BEAE0BA-6BC1-3E03-DACA-B8E957D8B5B8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41FF11AC-28A0-48EF-AF9D-62B2C57098B7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3" name="Isosceles Triangle 602">
                  <a:extLst>
                    <a:ext uri="{FF2B5EF4-FFF2-40B4-BE49-F238E27FC236}">
                      <a16:creationId xmlns:a16="http://schemas.microsoft.com/office/drawing/2014/main" id="{8CC91474-A96F-AE58-2259-86AA5EBE3A6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53D7DBF-0904-4E39-5980-83F4CEA24BD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7B10F94-E09F-EC06-8702-5285B7805DE8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E3E0CF6B-0C08-C4AE-7CB8-0229E59F1A6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82076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C68A529C-346F-6572-1A03-ED0771455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58621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E64AD18-B36D-66C9-1F18-1F4A1D261429}"/>
              </a:ext>
            </a:extLst>
          </p:cNvPr>
          <p:cNvGrpSpPr/>
          <p:nvPr/>
        </p:nvGrpSpPr>
        <p:grpSpPr>
          <a:xfrm>
            <a:off x="8843407" y="1243097"/>
            <a:ext cx="347462" cy="317546"/>
            <a:chOff x="9251197" y="4346938"/>
            <a:chExt cx="382208" cy="349301"/>
          </a:xfrm>
        </p:grpSpPr>
        <p:sp>
          <p:nvSpPr>
            <p:cNvPr id="595" name="Arrow: Bent 594">
              <a:extLst>
                <a:ext uri="{FF2B5EF4-FFF2-40B4-BE49-F238E27FC236}">
                  <a16:creationId xmlns:a16="http://schemas.microsoft.com/office/drawing/2014/main" id="{93C98B7F-4833-91EA-30E8-6B9F233E8E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679306A0-BB64-8A48-674B-3BE1266AA95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66FA1B92-DE5A-D331-D502-40F5221E2CA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042C3D03-3348-E101-B066-D70FBF773579}"/>
              </a:ext>
            </a:extLst>
          </p:cNvPr>
          <p:cNvGrpSpPr/>
          <p:nvPr/>
        </p:nvGrpSpPr>
        <p:grpSpPr>
          <a:xfrm flipH="1">
            <a:off x="11190999" y="1046477"/>
            <a:ext cx="737034" cy="347346"/>
            <a:chOff x="2834175" y="4244525"/>
            <a:chExt cx="810737" cy="382081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1ECBCFB-E83B-4819-C4CA-8B28F7507DF9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A2FD631-E69B-8351-B5FB-783AD1B5EC2C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103E9-C562-AAA8-93A6-7DD9FE10DDB4}"/>
              </a:ext>
            </a:extLst>
          </p:cNvPr>
          <p:cNvGrpSpPr/>
          <p:nvPr/>
        </p:nvGrpSpPr>
        <p:grpSpPr>
          <a:xfrm>
            <a:off x="8851633" y="1720065"/>
            <a:ext cx="854721" cy="1134336"/>
            <a:chOff x="1681388" y="5155653"/>
            <a:chExt cx="940193" cy="12477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AEB79B-AB51-BC17-FA17-C3C04398835D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B9AAA-70DC-D8D3-0988-7E06A56D060C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D0019-B0B0-767F-F7A5-A977F71CF4E0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AD9E73-3040-361D-C06A-6358FC7BDA54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AA286F-E7D5-6404-7510-B0D8949DB5D4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F91E41-5A10-D23D-CDF8-B974BC7F0CC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B5D9C-0018-5148-44F3-612A553CA241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9931"/>
              <a:chOff x="1984319" y="926553"/>
              <a:chExt cx="940193" cy="3799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5F184-FEBF-95A3-2609-863D754E6CE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74A45F-410A-309B-C31E-71223C5A810E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7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5822596" y="6461661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4953576" y="4509392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5120776" y="5625296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5120776" y="4392537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5807645" y="5850803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5327978" y="4290530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5812966" y="3941361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6316847" y="6104219"/>
            <a:ext cx="287278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7326620" y="5955896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5938680" y="6079152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6484670" y="6282889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8172266" y="6282889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5973317" y="5892636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4911559" y="5292366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7072269" y="5718752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5412021" y="4485912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5718584" y="6147771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6377596" y="6057103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5418492" y="3320176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6060163" y="5815308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EB32E1-63C1-DBBC-85F3-DA1F770FF419}"/>
              </a:ext>
            </a:extLst>
          </p:cNvPr>
          <p:cNvGrpSpPr/>
          <p:nvPr/>
        </p:nvGrpSpPr>
        <p:grpSpPr>
          <a:xfrm flipH="1">
            <a:off x="6436788" y="3318255"/>
            <a:ext cx="347462" cy="317546"/>
            <a:chOff x="9251197" y="4346938"/>
            <a:chExt cx="382208" cy="349301"/>
          </a:xfrm>
        </p:grpSpPr>
        <p:sp>
          <p:nvSpPr>
            <p:cNvPr id="255" name="Arrow: Bent 254">
              <a:extLst>
                <a:ext uri="{FF2B5EF4-FFF2-40B4-BE49-F238E27FC236}">
                  <a16:creationId xmlns:a16="http://schemas.microsoft.com/office/drawing/2014/main" id="{563C3074-5BF1-71EC-CD63-968A05F88ED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450F9FB3-557B-0861-9121-24F118E55237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D3BD45D-E09F-65ED-53EE-6128986B75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6473830" y="426085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5668264" y="426520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9250390" y="6033831"/>
            <a:ext cx="4764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de Processo.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8630409" y="4315158"/>
            <a:ext cx="24104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9053048" y="3867206"/>
            <a:ext cx="100689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4368446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940393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2416177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3532081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2299322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942819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757588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2197315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2337581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5179" y="4011004"/>
            <a:ext cx="559824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862681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985937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3080412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3435934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914492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4189674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962939" y="4189674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799421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851079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2074641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1498924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3199151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408148" y="1457467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05372" y="3378021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938983" y="3521119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2534102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881440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328534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346010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832355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972597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914950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72209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794189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913029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5728" y="1718358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PRODUTO </a:t>
              </a:r>
              <a:r>
                <a:rPr lang="pt-BR" sz="8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8873597" y="6543138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8004577" y="4590869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8171777" y="5706773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8171777" y="4474014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8858646" y="5932280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8378979" y="4372007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9497244" y="6185696"/>
            <a:ext cx="1962150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10350462" y="6037373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8989681" y="6160629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9525956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9024318" y="5974113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7962560" y="5373843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10342854" y="5687105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9428597" y="613858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8469493" y="3990108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9111164" y="5896785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9524831" y="434233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8719265" y="4346680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11450172" y="6107612"/>
            <a:ext cx="515612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  &gt;&gt;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10EFB-E021-CC42-3DE3-22B4CC80588E}"/>
              </a:ext>
            </a:extLst>
          </p:cNvPr>
          <p:cNvSpPr txBox="1"/>
          <p:nvPr/>
        </p:nvSpPr>
        <p:spPr>
          <a:xfrm>
            <a:off x="6332756" y="3488769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2FE86-ABD4-5F0A-6E8B-20D409594DA5}"/>
              </a:ext>
            </a:extLst>
          </p:cNvPr>
          <p:cNvSpPr/>
          <p:nvPr/>
        </p:nvSpPr>
        <p:spPr>
          <a:xfrm>
            <a:off x="5014282" y="1060716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1E5A0-ECBC-E1BF-86A4-74AB07FFA833}"/>
              </a:ext>
            </a:extLst>
          </p:cNvPr>
          <p:cNvSpPr txBox="1"/>
          <p:nvPr/>
        </p:nvSpPr>
        <p:spPr>
          <a:xfrm>
            <a:off x="5463736" y="1536500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DC5B9-4ADE-EDDA-EFA7-19FF0BEF0D60}"/>
              </a:ext>
            </a:extLst>
          </p:cNvPr>
          <p:cNvGrpSpPr/>
          <p:nvPr/>
        </p:nvGrpSpPr>
        <p:grpSpPr>
          <a:xfrm rot="10800000">
            <a:off x="5630936" y="2652404"/>
            <a:ext cx="255435" cy="139456"/>
            <a:chOff x="7905601" y="3836071"/>
            <a:chExt cx="280978" cy="1534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EAB7B0-2F4F-8B94-97C3-9EC753A6AAF6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556F7-DA24-A2FD-A83F-31E853D1FF7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39AFA3-56F3-AAD2-C5ED-2C5582372C5A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F4D7BD-092F-E19C-E5F2-F69B0308FDA6}"/>
              </a:ext>
            </a:extLst>
          </p:cNvPr>
          <p:cNvGrpSpPr/>
          <p:nvPr/>
        </p:nvGrpSpPr>
        <p:grpSpPr>
          <a:xfrm rot="10800000">
            <a:off x="5630936" y="1419645"/>
            <a:ext cx="255435" cy="139456"/>
            <a:chOff x="7905601" y="3836071"/>
            <a:chExt cx="280978" cy="15340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D24040-75A1-3D4F-6A66-B0E3F497D03E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67BE72-C359-0499-7797-7273F430684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90C59AD-5E70-0126-16B7-DAD0643ADA9E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72" name="Rectangle 671">
            <a:extLst>
              <a:ext uri="{FF2B5EF4-FFF2-40B4-BE49-F238E27FC236}">
                <a16:creationId xmlns:a16="http://schemas.microsoft.com/office/drawing/2014/main" id="{0000F08A-29E7-6D23-43BB-E436F30EF75F}"/>
              </a:ext>
            </a:extLst>
          </p:cNvPr>
          <p:cNvSpPr/>
          <p:nvPr/>
        </p:nvSpPr>
        <p:spPr>
          <a:xfrm>
            <a:off x="7284554" y="1063142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F92D444-F3B7-64C0-DACB-DB1AB7CE58F6}"/>
              </a:ext>
            </a:extLst>
          </p:cNvPr>
          <p:cNvSpPr/>
          <p:nvPr/>
        </p:nvSpPr>
        <p:spPr>
          <a:xfrm rot="5400000">
            <a:off x="6317805" y="2877911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0BA4B5D3-24ED-3232-5FB3-25573852E29E}"/>
              </a:ext>
            </a:extLst>
          </p:cNvPr>
          <p:cNvGrpSpPr/>
          <p:nvPr/>
        </p:nvGrpSpPr>
        <p:grpSpPr>
          <a:xfrm>
            <a:off x="5838138" y="1317638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C53CB76-AC15-0F8E-3669-E8A6900039D3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E03F8A54-4CBE-C7CF-041B-622C4ED4E137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751CF40-32B2-5043-6C44-3C5EA5AAA410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87" name="TextBox 686">
            <a:extLst>
              <a:ext uri="{FF2B5EF4-FFF2-40B4-BE49-F238E27FC236}">
                <a16:creationId xmlns:a16="http://schemas.microsoft.com/office/drawing/2014/main" id="{6DD45568-3131-8BBD-697F-1D538CF4E37E}"/>
              </a:ext>
            </a:extLst>
          </p:cNvPr>
          <p:cNvSpPr txBox="1"/>
          <p:nvPr/>
        </p:nvSpPr>
        <p:spPr>
          <a:xfrm>
            <a:off x="6847070" y="1457904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2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4349535-C95B-A524-6A45-ECF412847A17}"/>
              </a:ext>
            </a:extLst>
          </p:cNvPr>
          <p:cNvSpPr/>
          <p:nvPr/>
        </p:nvSpPr>
        <p:spPr>
          <a:xfrm>
            <a:off x="6925849" y="3131327"/>
            <a:ext cx="237420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2DD5F87-CEB7-D914-B016-C537A79373B3}"/>
              </a:ext>
            </a:extLst>
          </p:cNvPr>
          <p:cNvGrpSpPr/>
          <p:nvPr/>
        </p:nvGrpSpPr>
        <p:grpSpPr>
          <a:xfrm>
            <a:off x="8881813" y="2983004"/>
            <a:ext cx="241043" cy="246512"/>
            <a:chOff x="6173711" y="1257300"/>
            <a:chExt cx="320828" cy="328107"/>
          </a:xfrm>
        </p:grpSpPr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80144CA-B758-B280-DA55-E8DC01A7ADC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8730224-CB44-99CC-2C18-D0741F856F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176B5589-F0EC-C684-DF5F-88AD9B5F1F8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94" name="Isosceles Triangle 693">
                  <a:extLst>
                    <a:ext uri="{FF2B5EF4-FFF2-40B4-BE49-F238E27FC236}">
                      <a16:creationId xmlns:a16="http://schemas.microsoft.com/office/drawing/2014/main" id="{B6DA98F3-7386-3E23-2AC5-556786637253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5" name="Isosceles Triangle 694">
                  <a:extLst>
                    <a:ext uri="{FF2B5EF4-FFF2-40B4-BE49-F238E27FC236}">
                      <a16:creationId xmlns:a16="http://schemas.microsoft.com/office/drawing/2014/main" id="{14E5A61D-DA13-4D9A-EF4C-DA39269794E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A8555651-AEDC-6969-11BF-C72C8A7895B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DE6C7B8F-6E9B-BA01-645E-16F48821452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67643B6C-B42B-F39C-74BB-C767225C751A}"/>
              </a:ext>
            </a:extLst>
          </p:cNvPr>
          <p:cNvGrpSpPr/>
          <p:nvPr/>
        </p:nvGrpSpPr>
        <p:grpSpPr>
          <a:xfrm>
            <a:off x="6448840" y="3106260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D88A2651-F47A-FCC7-0368-23917F24221C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99" name="Isosceles Triangle 698">
              <a:extLst>
                <a:ext uri="{FF2B5EF4-FFF2-40B4-BE49-F238E27FC236}">
                  <a16:creationId xmlns:a16="http://schemas.microsoft.com/office/drawing/2014/main" id="{5AE34F89-1C22-DA75-B55E-9C71343D40C6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CA679072-401F-130F-821D-CA5F93DAFDC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701" name="Rectangle 700">
            <a:extLst>
              <a:ext uri="{FF2B5EF4-FFF2-40B4-BE49-F238E27FC236}">
                <a16:creationId xmlns:a16="http://schemas.microsoft.com/office/drawing/2014/main" id="{2AA111AE-41B6-F0F8-ADA6-85EFD00B2004}"/>
              </a:ext>
            </a:extLst>
          </p:cNvPr>
          <p:cNvSpPr/>
          <p:nvPr/>
        </p:nvSpPr>
        <p:spPr>
          <a:xfrm rot="5400000">
            <a:off x="7678557" y="2200735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8AB4F228-878E-1446-9D48-831CDAF4AE42}"/>
              </a:ext>
            </a:extLst>
          </p:cNvPr>
          <p:cNvGrpSpPr/>
          <p:nvPr/>
        </p:nvGrpSpPr>
        <p:grpSpPr>
          <a:xfrm rot="16200000">
            <a:off x="8312089" y="2556257"/>
            <a:ext cx="241043" cy="246512"/>
            <a:chOff x="6173711" y="1257300"/>
            <a:chExt cx="320828" cy="328107"/>
          </a:xfrm>
        </p:grpSpPr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C1AAB020-5AA7-5592-57FF-28E47EF6FE1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9199256-5733-4F9B-44E4-5167EAFE0335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CD6FFD39-7C70-90CD-B7A7-3367CF662EA9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225" name="Isosceles Triangle 224">
                  <a:extLst>
                    <a:ext uri="{FF2B5EF4-FFF2-40B4-BE49-F238E27FC236}">
                      <a16:creationId xmlns:a16="http://schemas.microsoft.com/office/drawing/2014/main" id="{EDA9C67A-4041-F558-B9BB-3ABEC5648C2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76E48C13-993A-90A2-EED3-796F8FE250E2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59CDE7E7-7370-AC9D-1D9C-690FEC5617E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BE532C2-1B76-B23F-9551-1FCDCA95B9C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A5DE92-5F47-9D21-B326-C8FF3B64459C}"/>
              </a:ext>
            </a:extLst>
          </p:cNvPr>
          <p:cNvGrpSpPr/>
          <p:nvPr/>
        </p:nvGrpSpPr>
        <p:grpSpPr>
          <a:xfrm>
            <a:off x="7677321" y="1034815"/>
            <a:ext cx="869591" cy="412662"/>
            <a:chOff x="9066035" y="5311930"/>
            <a:chExt cx="956550" cy="45392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7AEDF48C-8E57-5455-D728-D4A7B4BF1854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97830A3-376A-5BB3-6707-48DE2508D295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956DA2-BD4C-20AD-4C5C-88418BD9F182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0D955F3-5A51-4DB1-3441-418CF478C25B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282576F-8F14-B0F6-6521-90CE0F65DC6E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787D6E71-6238-AE46-B3B9-9F4518E1330C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934EFFCB-2424-9FDB-878D-E7105ECFB64B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CF1DF656-8D45-B1A8-0667-67A85A825F2B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16565B91-10E4-9B2A-55EA-505BE43EA3EF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680EF08F-E82E-8442-1468-0A85582A72F8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210BCD1-A338-433B-2C70-8CC4A8E6F753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C2AD61B6-E096-97A9-F6E0-1EA92B1E886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7090D48F-492D-C1D1-47BD-CD2A5087C45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B1394883-90B0-54B0-D2B0-FF7482C4D5F8}"/>
              </a:ext>
            </a:extLst>
          </p:cNvPr>
          <p:cNvCxnSpPr>
            <a:cxnSpLocks/>
          </p:cNvCxnSpPr>
          <p:nvPr/>
        </p:nvCxnSpPr>
        <p:spPr>
          <a:xfrm>
            <a:off x="6994830" y="3309997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C420F455-146A-6298-EB24-7EFA4D6194C3}"/>
              </a:ext>
            </a:extLst>
          </p:cNvPr>
          <p:cNvCxnSpPr>
            <a:cxnSpLocks/>
          </p:cNvCxnSpPr>
          <p:nvPr/>
        </p:nvCxnSpPr>
        <p:spPr>
          <a:xfrm>
            <a:off x="8908755" y="3309997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3C2EED29-EC74-6B18-7266-8EA046FF8A01}"/>
              </a:ext>
            </a:extLst>
          </p:cNvPr>
          <p:cNvCxnSpPr>
            <a:cxnSpLocks/>
          </p:cNvCxnSpPr>
          <p:nvPr/>
        </p:nvCxnSpPr>
        <p:spPr>
          <a:xfrm>
            <a:off x="6483477" y="2919744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8AA0D84A-192C-A5F3-3A5D-5A1DCEAF1BA1}"/>
              </a:ext>
            </a:extLst>
          </p:cNvPr>
          <p:cNvCxnSpPr>
            <a:cxnSpLocks/>
          </p:cNvCxnSpPr>
          <p:nvPr/>
        </p:nvCxnSpPr>
        <p:spPr>
          <a:xfrm flipV="1">
            <a:off x="8619404" y="1971402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9590164C-B47C-ED5A-D8B4-B068152F717C}"/>
              </a:ext>
            </a:extLst>
          </p:cNvPr>
          <p:cNvCxnSpPr>
            <a:cxnSpLocks/>
          </p:cNvCxnSpPr>
          <p:nvPr/>
        </p:nvCxnSpPr>
        <p:spPr>
          <a:xfrm flipH="1">
            <a:off x="7368918" y="1194964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27F85945-EB1A-7A81-A25D-4C64DEEE5648}"/>
              </a:ext>
            </a:extLst>
          </p:cNvPr>
          <p:cNvSpPr txBox="1"/>
          <p:nvPr/>
        </p:nvSpPr>
        <p:spPr>
          <a:xfrm>
            <a:off x="7771538" y="619247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CDED78F6-3C41-EC78-EAA4-F3FCA72F7BA1}"/>
              </a:ext>
            </a:extLst>
          </p:cNvPr>
          <p:cNvSpPr txBox="1"/>
          <p:nvPr/>
        </p:nvSpPr>
        <p:spPr>
          <a:xfrm>
            <a:off x="5421719" y="2319474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306FA096-16C5-941D-9400-B165ED37A55A}"/>
              </a:ext>
            </a:extLst>
          </p:cNvPr>
          <p:cNvSpPr txBox="1"/>
          <p:nvPr/>
        </p:nvSpPr>
        <p:spPr>
          <a:xfrm>
            <a:off x="5351421" y="579204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F58A7035-8907-1645-A921-D0FC31AC2CDC}"/>
              </a:ext>
            </a:extLst>
          </p:cNvPr>
          <p:cNvSpPr txBox="1"/>
          <p:nvPr/>
        </p:nvSpPr>
        <p:spPr>
          <a:xfrm>
            <a:off x="7642138" y="2488917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C6AD5AB-0621-AEB0-3EE7-1839391135A9}"/>
              </a:ext>
            </a:extLst>
          </p:cNvPr>
          <p:cNvSpPr txBox="1"/>
          <p:nvPr/>
        </p:nvSpPr>
        <p:spPr>
          <a:xfrm>
            <a:off x="8864779" y="2633484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6B4BF56-D125-BA50-6B91-C4A7F8E219D2}"/>
              </a:ext>
            </a:extLst>
          </p:cNvPr>
          <p:cNvSpPr txBox="1"/>
          <p:nvPr/>
        </p:nvSpPr>
        <p:spPr>
          <a:xfrm>
            <a:off x="5846765" y="1654425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FAF55DC-E789-482C-A859-B29304488D01}"/>
              </a:ext>
            </a:extLst>
          </p:cNvPr>
          <p:cNvSpPr txBox="1"/>
          <p:nvPr/>
        </p:nvSpPr>
        <p:spPr>
          <a:xfrm>
            <a:off x="5846765" y="2001763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36BD1AC-3005-8503-CB96-715761D66603}"/>
              </a:ext>
            </a:extLst>
          </p:cNvPr>
          <p:cNvSpPr txBox="1"/>
          <p:nvPr/>
        </p:nvSpPr>
        <p:spPr>
          <a:xfrm>
            <a:off x="5846765" y="2405663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0797472F-E2E3-F9DC-219A-6A5D33EF37E3}"/>
              </a:ext>
            </a:extLst>
          </p:cNvPr>
          <p:cNvCxnSpPr>
            <a:cxnSpLocks/>
          </p:cNvCxnSpPr>
          <p:nvPr/>
        </p:nvCxnSpPr>
        <p:spPr>
          <a:xfrm flipV="1">
            <a:off x="8622797" y="258042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A4AB56C0-174D-4DCC-CD63-722455ECE2CA}"/>
              </a:ext>
            </a:extLst>
          </p:cNvPr>
          <p:cNvGrpSpPr/>
          <p:nvPr/>
        </p:nvGrpSpPr>
        <p:grpSpPr>
          <a:xfrm>
            <a:off x="8285876" y="2952678"/>
            <a:ext cx="406194" cy="265053"/>
            <a:chOff x="7863874" y="5666545"/>
            <a:chExt cx="446813" cy="291558"/>
          </a:xfrm>
        </p:grpSpPr>
        <p:sp>
          <p:nvSpPr>
            <p:cNvPr id="736" name="Arrow: Left-Right-Up 735">
              <a:extLst>
                <a:ext uri="{FF2B5EF4-FFF2-40B4-BE49-F238E27FC236}">
                  <a16:creationId xmlns:a16="http://schemas.microsoft.com/office/drawing/2014/main" id="{305E4125-BEBA-E5ED-31AA-4463E866104A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25913C60-CB6A-33B6-6FB2-AD213C0F1B99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4B0B64AB-840C-F2C4-AA39-C8B5B5ECE4AE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3130ED34-67DF-24D2-EDB4-2DDB38B41726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0" name="Rectangle: Rounded Corners 739">
            <a:extLst>
              <a:ext uri="{FF2B5EF4-FFF2-40B4-BE49-F238E27FC236}">
                <a16:creationId xmlns:a16="http://schemas.microsoft.com/office/drawing/2014/main" id="{953E3752-EA85-12AA-D137-4F5FCD38F741}"/>
              </a:ext>
            </a:extLst>
          </p:cNvPr>
          <p:cNvSpPr/>
          <p:nvPr/>
        </p:nvSpPr>
        <p:spPr>
          <a:xfrm rot="10800000">
            <a:off x="6887756" y="309292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77015EA-B549-E34C-E747-B9BFD8A95CDE}"/>
              </a:ext>
            </a:extLst>
          </p:cNvPr>
          <p:cNvGrpSpPr/>
          <p:nvPr/>
        </p:nvGrpSpPr>
        <p:grpSpPr>
          <a:xfrm>
            <a:off x="5928652" y="1035273"/>
            <a:ext cx="347462" cy="317546"/>
            <a:chOff x="9251197" y="4346938"/>
            <a:chExt cx="382208" cy="349301"/>
          </a:xfrm>
        </p:grpSpPr>
        <p:sp>
          <p:nvSpPr>
            <p:cNvPr id="742" name="Arrow: Bent 741">
              <a:extLst>
                <a:ext uri="{FF2B5EF4-FFF2-40B4-BE49-F238E27FC236}">
                  <a16:creationId xmlns:a16="http://schemas.microsoft.com/office/drawing/2014/main" id="{19ED4B45-1DCE-C3F9-56CA-21317465D23A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3" name="Rectangle: Rounded Corners 742">
              <a:extLst>
                <a:ext uri="{FF2B5EF4-FFF2-40B4-BE49-F238E27FC236}">
                  <a16:creationId xmlns:a16="http://schemas.microsoft.com/office/drawing/2014/main" id="{AA4216DF-BADE-F02F-14F4-703A29EB89A1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0E5DB450-5F2E-4C94-6057-CBF8DB2A9AD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1863FB3C-1859-FFAA-2C45-BF635ABB5BFE}"/>
              </a:ext>
            </a:extLst>
          </p:cNvPr>
          <p:cNvSpPr/>
          <p:nvPr/>
        </p:nvSpPr>
        <p:spPr>
          <a:xfrm rot="5400000">
            <a:off x="6570323" y="284241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E1822D3F-269B-F19E-8915-104F7D366F6D}"/>
              </a:ext>
            </a:extLst>
          </p:cNvPr>
          <p:cNvGrpSpPr/>
          <p:nvPr/>
        </p:nvGrpSpPr>
        <p:grpSpPr>
          <a:xfrm>
            <a:off x="5343308" y="914512"/>
            <a:ext cx="241043" cy="246512"/>
            <a:chOff x="6173711" y="1257300"/>
            <a:chExt cx="320828" cy="328107"/>
          </a:xfrm>
        </p:grpSpPr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2A413D4F-9522-8468-BE02-621232D2D28C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4E23506-33F0-3422-FFCB-4814953777C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5F919ADE-F389-7A2C-C504-2A3EAF054D57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52" name="Isosceles Triangle 751">
                  <a:extLst>
                    <a:ext uri="{FF2B5EF4-FFF2-40B4-BE49-F238E27FC236}">
                      <a16:creationId xmlns:a16="http://schemas.microsoft.com/office/drawing/2014/main" id="{AB490E09-FFA7-4481-46F1-DF1E6EEECA0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3" name="Isosceles Triangle 752">
                  <a:extLst>
                    <a:ext uri="{FF2B5EF4-FFF2-40B4-BE49-F238E27FC236}">
                      <a16:creationId xmlns:a16="http://schemas.microsoft.com/office/drawing/2014/main" id="{AAD6FFCD-16ED-1617-D772-B7BA728D4916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4" name="Oval 753">
                  <a:extLst>
                    <a:ext uri="{FF2B5EF4-FFF2-40B4-BE49-F238E27FC236}">
                      <a16:creationId xmlns:a16="http://schemas.microsoft.com/office/drawing/2014/main" id="{DB245DE4-0488-6098-C2A1-B200062E6E24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AE6DD1EF-A717-329B-1DF7-D201E9C07F46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E96EF3AF-F2A9-1B94-8B8F-9B4FAB51CA74}"/>
              </a:ext>
            </a:extLst>
          </p:cNvPr>
          <p:cNvCxnSpPr>
            <a:cxnSpLocks/>
          </p:cNvCxnSpPr>
          <p:nvPr/>
        </p:nvCxnSpPr>
        <p:spPr>
          <a:xfrm rot="16200000">
            <a:off x="5155741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59CAEEC6-5D4E-0C0F-24E6-076EB7D7D426}"/>
              </a:ext>
            </a:extLst>
          </p:cNvPr>
          <p:cNvCxnSpPr>
            <a:cxnSpLocks/>
          </p:cNvCxnSpPr>
          <p:nvPr/>
        </p:nvCxnSpPr>
        <p:spPr>
          <a:xfrm rot="16200000">
            <a:off x="5779196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69D8D54A-31E2-6D1E-4A13-0226B553A2C2}"/>
              </a:ext>
            </a:extLst>
          </p:cNvPr>
          <p:cNvGrpSpPr/>
          <p:nvPr/>
        </p:nvGrpSpPr>
        <p:grpSpPr>
          <a:xfrm flipH="1">
            <a:off x="6946948" y="1033352"/>
            <a:ext cx="347462" cy="317546"/>
            <a:chOff x="9251197" y="4346938"/>
            <a:chExt cx="382208" cy="349301"/>
          </a:xfrm>
        </p:grpSpPr>
        <p:sp>
          <p:nvSpPr>
            <p:cNvPr id="758" name="Arrow: Bent 757">
              <a:extLst>
                <a:ext uri="{FF2B5EF4-FFF2-40B4-BE49-F238E27FC236}">
                  <a16:creationId xmlns:a16="http://schemas.microsoft.com/office/drawing/2014/main" id="{53CA7D07-A212-A6F7-C73F-7AA9868DB492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59" name="Rectangle: Rounded Corners 758">
              <a:extLst>
                <a:ext uri="{FF2B5EF4-FFF2-40B4-BE49-F238E27FC236}">
                  <a16:creationId xmlns:a16="http://schemas.microsoft.com/office/drawing/2014/main" id="{9658628E-53D4-37E5-17DD-F2C097BCEA7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0" name="Rectangle: Rounded Corners 759">
              <a:extLst>
                <a:ext uri="{FF2B5EF4-FFF2-40B4-BE49-F238E27FC236}">
                  <a16:creationId xmlns:a16="http://schemas.microsoft.com/office/drawing/2014/main" id="{626CB051-2CD8-6B02-6BB4-82EB3EE90D5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EA650C4D-A236-6FAA-CAB4-B480D1459A79}"/>
              </a:ext>
            </a:extLst>
          </p:cNvPr>
          <p:cNvGrpSpPr/>
          <p:nvPr/>
        </p:nvGrpSpPr>
        <p:grpSpPr>
          <a:xfrm>
            <a:off x="4209784" y="836732"/>
            <a:ext cx="737034" cy="347346"/>
            <a:chOff x="2834175" y="4244525"/>
            <a:chExt cx="810737" cy="382081"/>
          </a:xfrm>
        </p:grpSpPr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70D01D90-9B73-68AA-FCD6-437DFD3F9C7E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39EB7070-FB69-8013-E035-42F964E50331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PRODUTO </a:t>
              </a:r>
              <a:r>
                <a:rPr lang="pt-BR" sz="800" b="1" dirty="0">
                  <a:solidFill>
                    <a:schemeClr val="tx1"/>
                  </a:solidFill>
                </a:rPr>
                <a:t>B</a:t>
              </a:r>
              <a:endParaRPr lang="pt-B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442AA284-E85F-44DA-A423-E08317937C15}"/>
              </a:ext>
            </a:extLst>
          </p:cNvPr>
          <p:cNvGrpSpPr/>
          <p:nvPr/>
        </p:nvGrpSpPr>
        <p:grpSpPr>
          <a:xfrm>
            <a:off x="9264689" y="3101379"/>
            <a:ext cx="347462" cy="317546"/>
            <a:chOff x="9251197" y="4346938"/>
            <a:chExt cx="382208" cy="349301"/>
          </a:xfrm>
        </p:grpSpPr>
        <p:sp>
          <p:nvSpPr>
            <p:cNvPr id="766" name="Arrow: Bent 765">
              <a:extLst>
                <a:ext uri="{FF2B5EF4-FFF2-40B4-BE49-F238E27FC236}">
                  <a16:creationId xmlns:a16="http://schemas.microsoft.com/office/drawing/2014/main" id="{1AC9D198-C7A7-796D-3539-16D82466500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7" name="Rectangle: Rounded Corners 766">
              <a:extLst>
                <a:ext uri="{FF2B5EF4-FFF2-40B4-BE49-F238E27FC236}">
                  <a16:creationId xmlns:a16="http://schemas.microsoft.com/office/drawing/2014/main" id="{AD7AACFA-F4D2-4623-BD38-F98FC3F53ED2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5F1D252B-4DD3-DE06-5B32-E0E6E90DEB91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8E76D5-541C-73C2-EF2B-D9AF78719095}"/>
              </a:ext>
            </a:extLst>
          </p:cNvPr>
          <p:cNvGrpSpPr/>
          <p:nvPr/>
        </p:nvGrpSpPr>
        <p:grpSpPr>
          <a:xfrm>
            <a:off x="8383664" y="4506034"/>
            <a:ext cx="1523205" cy="1163203"/>
            <a:chOff x="2053347" y="2489981"/>
            <a:chExt cx="1523205" cy="11632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DB3AAF-27ED-B397-07F7-3BC0DC8633E9}"/>
                </a:ext>
              </a:extLst>
            </p:cNvPr>
            <p:cNvSpPr txBox="1"/>
            <p:nvPr/>
          </p:nvSpPr>
          <p:spPr>
            <a:xfrm>
              <a:off x="3053652" y="2489981"/>
              <a:ext cx="522900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800" b="1"/>
              </a:lvl1pPr>
            </a:lstStyle>
            <a:p>
              <a:r>
                <a:rPr lang="pt-BR" sz="1400" dirty="0">
                  <a:cs typeface="Aharoni" panose="02010803020104030203" pitchFamily="2" charset="-79"/>
                </a:rPr>
                <a:t>TQ 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9C4BDB-E0F6-9FD3-CB46-A4EFC8133062}"/>
                </a:ext>
              </a:extLst>
            </p:cNvPr>
            <p:cNvSpPr txBox="1"/>
            <p:nvPr/>
          </p:nvSpPr>
          <p:spPr>
            <a:xfrm>
              <a:off x="2053347" y="2686502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Nível Tanque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CF43F8-2775-7EE4-2271-0DE9706FB3E7}"/>
                </a:ext>
              </a:extLst>
            </p:cNvPr>
            <p:cNvSpPr txBox="1"/>
            <p:nvPr/>
          </p:nvSpPr>
          <p:spPr>
            <a:xfrm>
              <a:off x="2053347" y="3033840"/>
              <a:ext cx="644728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Volume (L)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6DE3BE-B965-CCB9-927C-99CC9F61CF89}"/>
                </a:ext>
              </a:extLst>
            </p:cNvPr>
            <p:cNvSpPr txBox="1"/>
            <p:nvPr/>
          </p:nvSpPr>
          <p:spPr>
            <a:xfrm>
              <a:off x="2053347" y="3437740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Temperatura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B60B2B-A01D-C3C0-1D74-79A50154F29F}"/>
              </a:ext>
            </a:extLst>
          </p:cNvPr>
          <p:cNvSpPr txBox="1"/>
          <p:nvPr/>
        </p:nvSpPr>
        <p:spPr>
          <a:xfrm>
            <a:off x="9646652" y="6351588"/>
            <a:ext cx="144248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LITROS - TRANSFERENCIA: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09F42-E434-91AB-299E-A3CF0AE5FB35}"/>
              </a:ext>
            </a:extLst>
          </p:cNvPr>
          <p:cNvSpPr txBox="1"/>
          <p:nvPr/>
        </p:nvSpPr>
        <p:spPr>
          <a:xfrm>
            <a:off x="9921546" y="6596844"/>
            <a:ext cx="1167594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TOTAL LOTES: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150111-8255-2B8D-D3D1-9CD47CF101E2}"/>
              </a:ext>
            </a:extLst>
          </p:cNvPr>
          <p:cNvGrpSpPr/>
          <p:nvPr/>
        </p:nvGrpSpPr>
        <p:grpSpPr>
          <a:xfrm>
            <a:off x="8842423" y="3999654"/>
            <a:ext cx="639223" cy="349471"/>
            <a:chOff x="2834176" y="4244525"/>
            <a:chExt cx="703145" cy="3844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1D2642-0490-B0F0-C92E-880C90E532E6}"/>
                </a:ext>
              </a:extLst>
            </p:cNvPr>
            <p:cNvSpPr txBox="1"/>
            <p:nvPr/>
          </p:nvSpPr>
          <p:spPr>
            <a:xfrm>
              <a:off x="2834176" y="4244525"/>
              <a:ext cx="696861" cy="236988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Mistura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6E8E23-F553-48D8-0DA8-5BD7549A0DEB}"/>
                </a:ext>
              </a:extLst>
            </p:cNvPr>
            <p:cNvSpPr/>
            <p:nvPr/>
          </p:nvSpPr>
          <p:spPr>
            <a:xfrm>
              <a:off x="2840461" y="4441616"/>
              <a:ext cx="696860" cy="187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tx1"/>
                  </a:solidFill>
                </a:rPr>
                <a:t>1A+2B</a:t>
              </a:r>
            </a:p>
          </p:txBody>
        </p:sp>
      </p:grpSp>
      <p:pic>
        <p:nvPicPr>
          <p:cNvPr id="29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F971F132-6609-CCC0-A6B3-7CD3D83B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803" y="107402"/>
            <a:ext cx="13287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6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40</cp:revision>
  <dcterms:created xsi:type="dcterms:W3CDTF">2023-06-13T17:27:53Z</dcterms:created>
  <dcterms:modified xsi:type="dcterms:W3CDTF">2023-08-28T13:55:49Z</dcterms:modified>
</cp:coreProperties>
</file>