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7E356-97B5-4BA2-9287-7B0252F72F42}" v="810" dt="2022-05-10T21:41:48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E851E-7F7E-47EA-B5E7-C22C5AE21E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978DB0-A17E-427B-9E23-A77BB7DCE496}">
      <dgm:prSet/>
      <dgm:spPr/>
      <dgm:t>
        <a:bodyPr/>
        <a:lstStyle/>
        <a:p>
          <a:r>
            <a:rPr lang="es-CO"/>
            <a:t>Requisitos</a:t>
          </a:r>
          <a:r>
            <a:rPr lang="en-US"/>
            <a:t> de </a:t>
          </a:r>
          <a:r>
            <a:rPr lang="es-CO"/>
            <a:t>despliegue</a:t>
          </a:r>
          <a:endParaRPr lang="en-US"/>
        </a:p>
      </dgm:t>
    </dgm:pt>
    <dgm:pt modelId="{992EC974-FBA4-4A7E-9639-09FC0B8CEF96}" type="parTrans" cxnId="{E33FCFFD-A96B-4E5A-B26A-AFBBF40E7463}">
      <dgm:prSet/>
      <dgm:spPr/>
      <dgm:t>
        <a:bodyPr/>
        <a:lstStyle/>
        <a:p>
          <a:endParaRPr lang="en-US"/>
        </a:p>
      </dgm:t>
    </dgm:pt>
    <dgm:pt modelId="{675CE221-0BB4-47CB-B239-6B1890F10BE6}" type="sibTrans" cxnId="{E33FCFFD-A96B-4E5A-B26A-AFBBF40E7463}">
      <dgm:prSet/>
      <dgm:spPr/>
      <dgm:t>
        <a:bodyPr/>
        <a:lstStyle/>
        <a:p>
          <a:endParaRPr lang="en-US"/>
        </a:p>
      </dgm:t>
    </dgm:pt>
    <dgm:pt modelId="{7AF82E09-EFC3-45B4-9863-6821A96721FC}">
      <dgm:prSet/>
      <dgm:spPr/>
      <dgm:t>
        <a:bodyPr/>
        <a:lstStyle/>
        <a:p>
          <a:r>
            <a:rPr lang="en-US"/>
            <a:t>OCP</a:t>
          </a:r>
        </a:p>
      </dgm:t>
    </dgm:pt>
    <dgm:pt modelId="{B46DBBC7-38F8-4A2B-856A-9DC6AE65A651}" type="parTrans" cxnId="{07E85516-8ABC-4600-B6EF-0A9CB5480037}">
      <dgm:prSet/>
      <dgm:spPr/>
      <dgm:t>
        <a:bodyPr/>
        <a:lstStyle/>
        <a:p>
          <a:endParaRPr lang="en-US"/>
        </a:p>
      </dgm:t>
    </dgm:pt>
    <dgm:pt modelId="{95535F36-8D86-4B35-9B73-48BCFE27653B}" type="sibTrans" cxnId="{07E85516-8ABC-4600-B6EF-0A9CB5480037}">
      <dgm:prSet/>
      <dgm:spPr/>
      <dgm:t>
        <a:bodyPr/>
        <a:lstStyle/>
        <a:p>
          <a:endParaRPr lang="en-US"/>
        </a:p>
      </dgm:t>
    </dgm:pt>
    <dgm:pt modelId="{3B4BB996-2FB9-4841-83E8-5C97C76DAD90}">
      <dgm:prSet/>
      <dgm:spPr/>
      <dgm:t>
        <a:bodyPr/>
        <a:lstStyle/>
        <a:p>
          <a:r>
            <a:rPr lang="en-US"/>
            <a:t>Cloud Pack for </a:t>
          </a:r>
          <a:r>
            <a:rPr lang="es-419"/>
            <a:t>integration</a:t>
          </a:r>
          <a:r>
            <a:rPr lang="en-US"/>
            <a:t> </a:t>
          </a:r>
        </a:p>
      </dgm:t>
    </dgm:pt>
    <dgm:pt modelId="{F095B8AD-C8A8-4853-8AC7-29B9730E84EB}" type="parTrans" cxnId="{705D5919-C9DA-4EFD-9078-AD5B9A55F667}">
      <dgm:prSet/>
      <dgm:spPr/>
      <dgm:t>
        <a:bodyPr/>
        <a:lstStyle/>
        <a:p>
          <a:endParaRPr lang="en-US"/>
        </a:p>
      </dgm:t>
    </dgm:pt>
    <dgm:pt modelId="{21EA29A0-BB0F-4FA1-BEF3-92CC26E410E0}" type="sibTrans" cxnId="{705D5919-C9DA-4EFD-9078-AD5B9A55F667}">
      <dgm:prSet/>
      <dgm:spPr/>
      <dgm:t>
        <a:bodyPr/>
        <a:lstStyle/>
        <a:p>
          <a:endParaRPr lang="en-US"/>
        </a:p>
      </dgm:t>
    </dgm:pt>
    <dgm:pt modelId="{191CF6E1-3DF1-43F3-8494-CC34653C0C3C}">
      <dgm:prSet/>
      <dgm:spPr/>
      <dgm:t>
        <a:bodyPr/>
        <a:lstStyle/>
        <a:p>
          <a:r>
            <a:rPr lang="en-US"/>
            <a:t>Operador MQ</a:t>
          </a:r>
        </a:p>
      </dgm:t>
    </dgm:pt>
    <dgm:pt modelId="{80964096-75CB-4CD4-8468-C781BDBB405A}" type="parTrans" cxnId="{792A4ECA-D280-4B07-BFDD-A429922B3460}">
      <dgm:prSet/>
      <dgm:spPr/>
      <dgm:t>
        <a:bodyPr/>
        <a:lstStyle/>
        <a:p>
          <a:endParaRPr lang="en-US"/>
        </a:p>
      </dgm:t>
    </dgm:pt>
    <dgm:pt modelId="{586D328C-581E-4347-AFEA-7753897B2E70}" type="sibTrans" cxnId="{792A4ECA-D280-4B07-BFDD-A429922B3460}">
      <dgm:prSet/>
      <dgm:spPr/>
      <dgm:t>
        <a:bodyPr/>
        <a:lstStyle/>
        <a:p>
          <a:endParaRPr lang="en-US"/>
        </a:p>
      </dgm:t>
    </dgm:pt>
    <dgm:pt modelId="{1BC56F35-BF62-427C-A41E-2DE6E4BC8E4D}">
      <dgm:prSet/>
      <dgm:spPr/>
      <dgm:t>
        <a:bodyPr/>
        <a:lstStyle/>
        <a:p>
          <a:r>
            <a:rPr lang="en-US"/>
            <a:t>Storage Account </a:t>
          </a:r>
        </a:p>
      </dgm:t>
    </dgm:pt>
    <dgm:pt modelId="{D58A0845-0F72-4EE4-ADF7-AE7749FAF8F7}" type="parTrans" cxnId="{CAFB62DD-F28B-4C13-A168-1185B9FEFE35}">
      <dgm:prSet/>
      <dgm:spPr/>
      <dgm:t>
        <a:bodyPr/>
        <a:lstStyle/>
        <a:p>
          <a:endParaRPr lang="en-US"/>
        </a:p>
      </dgm:t>
    </dgm:pt>
    <dgm:pt modelId="{53AB6D21-A14B-4A53-9509-B331BB83A1D2}" type="sibTrans" cxnId="{CAFB62DD-F28B-4C13-A168-1185B9FEFE35}">
      <dgm:prSet/>
      <dgm:spPr/>
      <dgm:t>
        <a:bodyPr/>
        <a:lstStyle/>
        <a:p>
          <a:endParaRPr lang="en-US"/>
        </a:p>
      </dgm:t>
    </dgm:pt>
    <dgm:pt modelId="{57796B30-531C-4BE7-B504-ECC0701F5050}">
      <dgm:prSet/>
      <dgm:spPr/>
      <dgm:t>
        <a:bodyPr/>
        <a:lstStyle/>
        <a:p>
          <a:r>
            <a:rPr lang="en-US"/>
            <a:t>OCS</a:t>
          </a:r>
        </a:p>
      </dgm:t>
    </dgm:pt>
    <dgm:pt modelId="{8904D59B-6BD9-4BBD-A748-AD83FFE18906}" type="parTrans" cxnId="{BE29DD5A-40B5-4A08-9504-0F9A09991617}">
      <dgm:prSet/>
      <dgm:spPr/>
      <dgm:t>
        <a:bodyPr/>
        <a:lstStyle/>
        <a:p>
          <a:endParaRPr lang="en-US"/>
        </a:p>
      </dgm:t>
    </dgm:pt>
    <dgm:pt modelId="{17171F30-C714-45CA-A07F-C2C5B3CACB38}" type="sibTrans" cxnId="{BE29DD5A-40B5-4A08-9504-0F9A09991617}">
      <dgm:prSet/>
      <dgm:spPr/>
      <dgm:t>
        <a:bodyPr/>
        <a:lstStyle/>
        <a:p>
          <a:endParaRPr lang="en-US"/>
        </a:p>
      </dgm:t>
    </dgm:pt>
    <dgm:pt modelId="{C344CFB4-32BF-4716-85F6-3E4BA5B2E1F0}">
      <dgm:prSet/>
      <dgm:spPr/>
      <dgm:t>
        <a:bodyPr/>
        <a:lstStyle/>
        <a:p>
          <a:r>
            <a:rPr lang="en-US"/>
            <a:t>Storage Account azure</a:t>
          </a:r>
        </a:p>
      </dgm:t>
    </dgm:pt>
    <dgm:pt modelId="{20586354-66ED-42B3-B678-5A928687133C}" type="parTrans" cxnId="{2EAE3FF7-A70C-46A9-B2BE-096BB4F87420}">
      <dgm:prSet/>
      <dgm:spPr/>
      <dgm:t>
        <a:bodyPr/>
        <a:lstStyle/>
        <a:p>
          <a:endParaRPr lang="en-US"/>
        </a:p>
      </dgm:t>
    </dgm:pt>
    <dgm:pt modelId="{05D4C21F-7659-4797-90EA-71D7187B733E}" type="sibTrans" cxnId="{2EAE3FF7-A70C-46A9-B2BE-096BB4F87420}">
      <dgm:prSet/>
      <dgm:spPr/>
      <dgm:t>
        <a:bodyPr/>
        <a:lstStyle/>
        <a:p>
          <a:endParaRPr lang="en-US"/>
        </a:p>
      </dgm:t>
    </dgm:pt>
    <dgm:pt modelId="{54249D52-DFA0-4399-B315-731C868F9DB9}" type="pres">
      <dgm:prSet presAssocID="{A7FE851E-7F7E-47EA-B5E7-C22C5AE21E78}" presName="linear" presStyleCnt="0">
        <dgm:presLayoutVars>
          <dgm:dir/>
          <dgm:animLvl val="lvl"/>
          <dgm:resizeHandles val="exact"/>
        </dgm:presLayoutVars>
      </dgm:prSet>
      <dgm:spPr/>
    </dgm:pt>
    <dgm:pt modelId="{16E765E9-9A39-4049-8BE4-D3C9B2FF85B0}" type="pres">
      <dgm:prSet presAssocID="{C2978DB0-A17E-427B-9E23-A77BB7DCE496}" presName="parentLin" presStyleCnt="0"/>
      <dgm:spPr/>
    </dgm:pt>
    <dgm:pt modelId="{9A7C64F9-49B0-42F1-803D-D3309FB6CE3E}" type="pres">
      <dgm:prSet presAssocID="{C2978DB0-A17E-427B-9E23-A77BB7DCE496}" presName="parentLeftMargin" presStyleLbl="node1" presStyleIdx="0" presStyleCnt="1"/>
      <dgm:spPr/>
    </dgm:pt>
    <dgm:pt modelId="{0C52D803-4649-4927-9F6D-60AAFC5CACC7}" type="pres">
      <dgm:prSet presAssocID="{C2978DB0-A17E-427B-9E23-A77BB7DCE4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53733FD-8202-4501-8792-B8A8FEEEA024}" type="pres">
      <dgm:prSet presAssocID="{C2978DB0-A17E-427B-9E23-A77BB7DCE496}" presName="negativeSpace" presStyleCnt="0"/>
      <dgm:spPr/>
    </dgm:pt>
    <dgm:pt modelId="{2A83BF4A-528E-48F0-A131-783040DDC310}" type="pres">
      <dgm:prSet presAssocID="{C2978DB0-A17E-427B-9E23-A77BB7DCE4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2CDCC11-1F67-4F65-9519-D6C97384FC04}" type="presOf" srcId="{57796B30-531C-4BE7-B504-ECC0701F5050}" destId="{2A83BF4A-528E-48F0-A131-783040DDC310}" srcOrd="0" destOrd="4" presId="urn:microsoft.com/office/officeart/2005/8/layout/list1"/>
    <dgm:cxn modelId="{07E85516-8ABC-4600-B6EF-0A9CB5480037}" srcId="{C2978DB0-A17E-427B-9E23-A77BB7DCE496}" destId="{7AF82E09-EFC3-45B4-9863-6821A96721FC}" srcOrd="0" destOrd="0" parTransId="{B46DBBC7-38F8-4A2B-856A-9DC6AE65A651}" sibTransId="{95535F36-8D86-4B35-9B73-48BCFE27653B}"/>
    <dgm:cxn modelId="{705D5919-C9DA-4EFD-9078-AD5B9A55F667}" srcId="{C2978DB0-A17E-427B-9E23-A77BB7DCE496}" destId="{3B4BB996-2FB9-4841-83E8-5C97C76DAD90}" srcOrd="1" destOrd="0" parTransId="{F095B8AD-C8A8-4853-8AC7-29B9730E84EB}" sibTransId="{21EA29A0-BB0F-4FA1-BEF3-92CC26E410E0}"/>
    <dgm:cxn modelId="{8B3C8F3A-84C1-47F1-83FC-A0796D4B0536}" type="presOf" srcId="{C344CFB4-32BF-4716-85F6-3E4BA5B2E1F0}" destId="{2A83BF4A-528E-48F0-A131-783040DDC310}" srcOrd="0" destOrd="5" presId="urn:microsoft.com/office/officeart/2005/8/layout/list1"/>
    <dgm:cxn modelId="{7C378E69-D9FA-4083-9A36-8258BB07F126}" type="presOf" srcId="{C2978DB0-A17E-427B-9E23-A77BB7DCE496}" destId="{9A7C64F9-49B0-42F1-803D-D3309FB6CE3E}" srcOrd="0" destOrd="0" presId="urn:microsoft.com/office/officeart/2005/8/layout/list1"/>
    <dgm:cxn modelId="{CA318478-D84E-4BCB-B947-FD5882280616}" type="presOf" srcId="{7AF82E09-EFC3-45B4-9863-6821A96721FC}" destId="{2A83BF4A-528E-48F0-A131-783040DDC310}" srcOrd="0" destOrd="0" presId="urn:microsoft.com/office/officeart/2005/8/layout/list1"/>
    <dgm:cxn modelId="{BE29DD5A-40B5-4A08-9504-0F9A09991617}" srcId="{1BC56F35-BF62-427C-A41E-2DE6E4BC8E4D}" destId="{57796B30-531C-4BE7-B504-ECC0701F5050}" srcOrd="0" destOrd="0" parTransId="{8904D59B-6BD9-4BBD-A748-AD83FFE18906}" sibTransId="{17171F30-C714-45CA-A07F-C2C5B3CACB38}"/>
    <dgm:cxn modelId="{E55DAE81-EFA1-43AA-8DB3-609E081DAC69}" type="presOf" srcId="{1BC56F35-BF62-427C-A41E-2DE6E4BC8E4D}" destId="{2A83BF4A-528E-48F0-A131-783040DDC310}" srcOrd="0" destOrd="3" presId="urn:microsoft.com/office/officeart/2005/8/layout/list1"/>
    <dgm:cxn modelId="{897910A4-13AD-40EF-AF54-D30260E23055}" type="presOf" srcId="{3B4BB996-2FB9-4841-83E8-5C97C76DAD90}" destId="{2A83BF4A-528E-48F0-A131-783040DDC310}" srcOrd="0" destOrd="1" presId="urn:microsoft.com/office/officeart/2005/8/layout/list1"/>
    <dgm:cxn modelId="{F34940B6-4B2C-4F93-9E34-1F560735122A}" type="presOf" srcId="{191CF6E1-3DF1-43F3-8494-CC34653C0C3C}" destId="{2A83BF4A-528E-48F0-A131-783040DDC310}" srcOrd="0" destOrd="2" presId="urn:microsoft.com/office/officeart/2005/8/layout/list1"/>
    <dgm:cxn modelId="{1C502CBD-883D-4300-8C47-7F69C5139803}" type="presOf" srcId="{A7FE851E-7F7E-47EA-B5E7-C22C5AE21E78}" destId="{54249D52-DFA0-4399-B315-731C868F9DB9}" srcOrd="0" destOrd="0" presId="urn:microsoft.com/office/officeart/2005/8/layout/list1"/>
    <dgm:cxn modelId="{792A4ECA-D280-4B07-BFDD-A429922B3460}" srcId="{3B4BB996-2FB9-4841-83E8-5C97C76DAD90}" destId="{191CF6E1-3DF1-43F3-8494-CC34653C0C3C}" srcOrd="0" destOrd="0" parTransId="{80964096-75CB-4CD4-8468-C781BDBB405A}" sibTransId="{586D328C-581E-4347-AFEA-7753897B2E70}"/>
    <dgm:cxn modelId="{CAFB62DD-F28B-4C13-A168-1185B9FEFE35}" srcId="{C2978DB0-A17E-427B-9E23-A77BB7DCE496}" destId="{1BC56F35-BF62-427C-A41E-2DE6E4BC8E4D}" srcOrd="2" destOrd="0" parTransId="{D58A0845-0F72-4EE4-ADF7-AE7749FAF8F7}" sibTransId="{53AB6D21-A14B-4A53-9509-B331BB83A1D2}"/>
    <dgm:cxn modelId="{DF4285E3-5D91-4190-BA7F-47E08839641A}" type="presOf" srcId="{C2978DB0-A17E-427B-9E23-A77BB7DCE496}" destId="{0C52D803-4649-4927-9F6D-60AAFC5CACC7}" srcOrd="1" destOrd="0" presId="urn:microsoft.com/office/officeart/2005/8/layout/list1"/>
    <dgm:cxn modelId="{2EAE3FF7-A70C-46A9-B2BE-096BB4F87420}" srcId="{1BC56F35-BF62-427C-A41E-2DE6E4BC8E4D}" destId="{C344CFB4-32BF-4716-85F6-3E4BA5B2E1F0}" srcOrd="1" destOrd="0" parTransId="{20586354-66ED-42B3-B678-5A928687133C}" sibTransId="{05D4C21F-7659-4797-90EA-71D7187B733E}"/>
    <dgm:cxn modelId="{E33FCFFD-A96B-4E5A-B26A-AFBBF40E7463}" srcId="{A7FE851E-7F7E-47EA-B5E7-C22C5AE21E78}" destId="{C2978DB0-A17E-427B-9E23-A77BB7DCE496}" srcOrd="0" destOrd="0" parTransId="{992EC974-FBA4-4A7E-9639-09FC0B8CEF96}" sibTransId="{675CE221-0BB4-47CB-B239-6B1890F10BE6}"/>
    <dgm:cxn modelId="{066EEE05-64BA-4F96-8139-A52E1A5B70AB}" type="presParOf" srcId="{54249D52-DFA0-4399-B315-731C868F9DB9}" destId="{16E765E9-9A39-4049-8BE4-D3C9B2FF85B0}" srcOrd="0" destOrd="0" presId="urn:microsoft.com/office/officeart/2005/8/layout/list1"/>
    <dgm:cxn modelId="{AD4AAEFD-D747-4113-B9B8-F9335474C1A3}" type="presParOf" srcId="{16E765E9-9A39-4049-8BE4-D3C9B2FF85B0}" destId="{9A7C64F9-49B0-42F1-803D-D3309FB6CE3E}" srcOrd="0" destOrd="0" presId="urn:microsoft.com/office/officeart/2005/8/layout/list1"/>
    <dgm:cxn modelId="{B2A05769-E3C5-41B4-88C7-5B68AE95C1C6}" type="presParOf" srcId="{16E765E9-9A39-4049-8BE4-D3C9B2FF85B0}" destId="{0C52D803-4649-4927-9F6D-60AAFC5CACC7}" srcOrd="1" destOrd="0" presId="urn:microsoft.com/office/officeart/2005/8/layout/list1"/>
    <dgm:cxn modelId="{69070FA9-BC4C-4BA1-83D9-9C8776734CEA}" type="presParOf" srcId="{54249D52-DFA0-4399-B315-731C868F9DB9}" destId="{453733FD-8202-4501-8792-B8A8FEEEA024}" srcOrd="1" destOrd="0" presId="urn:microsoft.com/office/officeart/2005/8/layout/list1"/>
    <dgm:cxn modelId="{0097D146-8F2C-4FA4-8FA0-BC34E8262294}" type="presParOf" srcId="{54249D52-DFA0-4399-B315-731C868F9DB9}" destId="{2A83BF4A-528E-48F0-A131-783040DDC31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4EBA5-133A-49A6-8C6F-901D077DED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D4E7D25-2B1D-4AFC-BD1F-E26280EA0E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Single Instance</a:t>
          </a:r>
        </a:p>
      </dgm:t>
    </dgm:pt>
    <dgm:pt modelId="{D305325B-BB60-42A3-9611-66296723A85C}" type="parTrans" cxnId="{F4DF1264-904C-485F-BF97-5DB4D959211D}">
      <dgm:prSet/>
      <dgm:spPr/>
      <dgm:t>
        <a:bodyPr/>
        <a:lstStyle/>
        <a:p>
          <a:endParaRPr lang="en-US"/>
        </a:p>
      </dgm:t>
    </dgm:pt>
    <dgm:pt modelId="{43C9BF67-80D6-4708-987C-06EF906C183C}" type="sibTrans" cxnId="{F4DF1264-904C-485F-BF97-5DB4D959211D}">
      <dgm:prSet/>
      <dgm:spPr/>
      <dgm:t>
        <a:bodyPr/>
        <a:lstStyle/>
        <a:p>
          <a:endParaRPr lang="en-US"/>
        </a:p>
      </dgm:t>
    </dgm:pt>
    <dgm:pt modelId="{1B6B9C61-4D7E-496F-8C71-3E1F862A4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Native HA </a:t>
          </a:r>
          <a:r>
            <a:rPr lang="en-US"/>
            <a:t>( 1 replica Active – 2 replicas </a:t>
          </a:r>
          <a:r>
            <a:rPr lang="en-US">
              <a:latin typeface="Calibri Light" panose="020F0302020204030204"/>
            </a:rPr>
            <a:t>Standby</a:t>
          </a:r>
          <a:r>
            <a:rPr lang="en-US"/>
            <a:t>)</a:t>
          </a:r>
          <a:endParaRPr lang="en-US">
            <a:latin typeface="Calibri Light" panose="020F0302020204030204"/>
          </a:endParaRPr>
        </a:p>
      </dgm:t>
    </dgm:pt>
    <dgm:pt modelId="{BEB9EF1A-980D-4684-BC8D-8E991EC51BA1}" type="parTrans" cxnId="{F4BB2DEB-CE6B-486C-A604-A397315D38B4}">
      <dgm:prSet/>
      <dgm:spPr/>
      <dgm:t>
        <a:bodyPr/>
        <a:lstStyle/>
        <a:p>
          <a:endParaRPr lang="en-US"/>
        </a:p>
      </dgm:t>
    </dgm:pt>
    <dgm:pt modelId="{8520FCBD-1FE0-4A69-8AC9-934E21CF432A}" type="sibTrans" cxnId="{F4BB2DEB-CE6B-486C-A604-A397315D38B4}">
      <dgm:prSet/>
      <dgm:spPr/>
      <dgm:t>
        <a:bodyPr/>
        <a:lstStyle/>
        <a:p>
          <a:endParaRPr lang="en-US"/>
        </a:p>
      </dgm:t>
    </dgm:pt>
    <dgm:pt modelId="{C88C87AB-25E8-41F0-AC55-05F542F86C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Multi-Instance ( 1 replica Active – 1 replica Standby)</a:t>
          </a:r>
        </a:p>
      </dgm:t>
    </dgm:pt>
    <dgm:pt modelId="{E4FE1EF4-83D6-4DF7-94B3-C46DC0711713}" type="parTrans" cxnId="{373A2964-6FDB-4B7D-9E77-032185C9D996}">
      <dgm:prSet/>
      <dgm:spPr/>
      <dgm:t>
        <a:bodyPr/>
        <a:lstStyle/>
        <a:p>
          <a:endParaRPr lang="en-US"/>
        </a:p>
      </dgm:t>
    </dgm:pt>
    <dgm:pt modelId="{F80509D9-0966-488C-B4E1-34EAF1D397D1}" type="sibTrans" cxnId="{373A2964-6FDB-4B7D-9E77-032185C9D996}">
      <dgm:prSet/>
      <dgm:spPr/>
      <dgm:t>
        <a:bodyPr/>
        <a:lstStyle/>
        <a:p>
          <a:endParaRPr lang="en-US"/>
        </a:p>
      </dgm:t>
    </dgm:pt>
    <dgm:pt modelId="{527B87B6-045D-4424-96A6-DE77AC37FFED}" type="pres">
      <dgm:prSet presAssocID="{C8A4EBA5-133A-49A6-8C6F-901D077DED64}" presName="root" presStyleCnt="0">
        <dgm:presLayoutVars>
          <dgm:dir/>
          <dgm:resizeHandles val="exact"/>
        </dgm:presLayoutVars>
      </dgm:prSet>
      <dgm:spPr/>
    </dgm:pt>
    <dgm:pt modelId="{7DB197BB-EE2B-463E-AE10-BA62B3D0A96B}" type="pres">
      <dgm:prSet presAssocID="{DD4E7D25-2B1D-4AFC-BD1F-E26280EA0EF5}" presName="compNode" presStyleCnt="0"/>
      <dgm:spPr/>
    </dgm:pt>
    <dgm:pt modelId="{F865F5DB-23E4-4E81-8964-9144D65041EA}" type="pres">
      <dgm:prSet presAssocID="{DD4E7D25-2B1D-4AFC-BD1F-E26280EA0EF5}" presName="bgRect" presStyleLbl="bgShp" presStyleIdx="0" presStyleCnt="3"/>
      <dgm:spPr/>
    </dgm:pt>
    <dgm:pt modelId="{44F26044-9455-4B8F-9935-4AF4F2C9C280}" type="pres">
      <dgm:prSet presAssocID="{DD4E7D25-2B1D-4AFC-BD1F-E26280EA0E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335E7D-DFF6-4904-AB96-5818B53BEA91}" type="pres">
      <dgm:prSet presAssocID="{DD4E7D25-2B1D-4AFC-BD1F-E26280EA0EF5}" presName="spaceRect" presStyleCnt="0"/>
      <dgm:spPr/>
    </dgm:pt>
    <dgm:pt modelId="{DB13BA1C-CFCF-4E52-AD68-2F6DE07326E2}" type="pres">
      <dgm:prSet presAssocID="{DD4E7D25-2B1D-4AFC-BD1F-E26280EA0EF5}" presName="parTx" presStyleLbl="revTx" presStyleIdx="0" presStyleCnt="3">
        <dgm:presLayoutVars>
          <dgm:chMax val="0"/>
          <dgm:chPref val="0"/>
        </dgm:presLayoutVars>
      </dgm:prSet>
      <dgm:spPr/>
    </dgm:pt>
    <dgm:pt modelId="{86677713-9570-4468-8146-05D783C430CB}" type="pres">
      <dgm:prSet presAssocID="{43C9BF67-80D6-4708-987C-06EF906C183C}" presName="sibTrans" presStyleCnt="0"/>
      <dgm:spPr/>
    </dgm:pt>
    <dgm:pt modelId="{AF732460-7B7B-4CB8-ACBC-1D2BF6D44E08}" type="pres">
      <dgm:prSet presAssocID="{1B6B9C61-4D7E-496F-8C71-3E1F862A441C}" presName="compNode" presStyleCnt="0"/>
      <dgm:spPr/>
    </dgm:pt>
    <dgm:pt modelId="{6045EABB-7E85-426B-80E8-4FC2135E1706}" type="pres">
      <dgm:prSet presAssocID="{1B6B9C61-4D7E-496F-8C71-3E1F862A441C}" presName="bgRect" presStyleLbl="bgShp" presStyleIdx="1" presStyleCnt="3"/>
      <dgm:spPr/>
    </dgm:pt>
    <dgm:pt modelId="{A494FA30-B27D-4E01-899A-D825BCA00089}" type="pres">
      <dgm:prSet presAssocID="{1B6B9C61-4D7E-496F-8C71-3E1F862A44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6C04F2A-460E-4306-8390-4C3DE48C0742}" type="pres">
      <dgm:prSet presAssocID="{1B6B9C61-4D7E-496F-8C71-3E1F862A441C}" presName="spaceRect" presStyleCnt="0"/>
      <dgm:spPr/>
    </dgm:pt>
    <dgm:pt modelId="{8F8AE4F0-ADF0-489A-B908-6B009E5153BD}" type="pres">
      <dgm:prSet presAssocID="{1B6B9C61-4D7E-496F-8C71-3E1F862A441C}" presName="parTx" presStyleLbl="revTx" presStyleIdx="1" presStyleCnt="3">
        <dgm:presLayoutVars>
          <dgm:chMax val="0"/>
          <dgm:chPref val="0"/>
        </dgm:presLayoutVars>
      </dgm:prSet>
      <dgm:spPr/>
    </dgm:pt>
    <dgm:pt modelId="{29F6525E-5A62-4F8A-89A6-199A01F8F30E}" type="pres">
      <dgm:prSet presAssocID="{8520FCBD-1FE0-4A69-8AC9-934E21CF432A}" presName="sibTrans" presStyleCnt="0"/>
      <dgm:spPr/>
    </dgm:pt>
    <dgm:pt modelId="{2D1AD008-7610-4312-B422-2FA8840D78AE}" type="pres">
      <dgm:prSet presAssocID="{C88C87AB-25E8-41F0-AC55-05F542F86CB8}" presName="compNode" presStyleCnt="0"/>
      <dgm:spPr/>
    </dgm:pt>
    <dgm:pt modelId="{A50C7A14-CAEF-4E40-AA2C-0E1B04F7CBFC}" type="pres">
      <dgm:prSet presAssocID="{C88C87AB-25E8-41F0-AC55-05F542F86CB8}" presName="bgRect" presStyleLbl="bgShp" presStyleIdx="2" presStyleCnt="3"/>
      <dgm:spPr/>
    </dgm:pt>
    <dgm:pt modelId="{D3E9DA58-526C-4825-BE57-FD84F86FBB99}" type="pres">
      <dgm:prSet presAssocID="{C88C87AB-25E8-41F0-AC55-05F542F86C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952C418A-8200-460D-BD39-F9E5A36BF012}" type="pres">
      <dgm:prSet presAssocID="{C88C87AB-25E8-41F0-AC55-05F542F86CB8}" presName="spaceRect" presStyleCnt="0"/>
      <dgm:spPr/>
    </dgm:pt>
    <dgm:pt modelId="{7235024B-0E51-4BCB-AE92-27D4D3FDAA3E}" type="pres">
      <dgm:prSet presAssocID="{C88C87AB-25E8-41F0-AC55-05F542F86C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3F77D05-00B0-40CC-A365-39A60EFB5549}" type="presOf" srcId="{1B6B9C61-4D7E-496F-8C71-3E1F862A441C}" destId="{8F8AE4F0-ADF0-489A-B908-6B009E5153BD}" srcOrd="0" destOrd="0" presId="urn:microsoft.com/office/officeart/2018/2/layout/IconVerticalSolidList"/>
    <dgm:cxn modelId="{70698C15-EE00-4B8D-BA66-6B8C99CB0686}" type="presOf" srcId="{DD4E7D25-2B1D-4AFC-BD1F-E26280EA0EF5}" destId="{DB13BA1C-CFCF-4E52-AD68-2F6DE07326E2}" srcOrd="0" destOrd="0" presId="urn:microsoft.com/office/officeart/2018/2/layout/IconVerticalSolidList"/>
    <dgm:cxn modelId="{F4DF1264-904C-485F-BF97-5DB4D959211D}" srcId="{C8A4EBA5-133A-49A6-8C6F-901D077DED64}" destId="{DD4E7D25-2B1D-4AFC-BD1F-E26280EA0EF5}" srcOrd="0" destOrd="0" parTransId="{D305325B-BB60-42A3-9611-66296723A85C}" sibTransId="{43C9BF67-80D6-4708-987C-06EF906C183C}"/>
    <dgm:cxn modelId="{373A2964-6FDB-4B7D-9E77-032185C9D996}" srcId="{C8A4EBA5-133A-49A6-8C6F-901D077DED64}" destId="{C88C87AB-25E8-41F0-AC55-05F542F86CB8}" srcOrd="2" destOrd="0" parTransId="{E4FE1EF4-83D6-4DF7-94B3-C46DC0711713}" sibTransId="{F80509D9-0966-488C-B4E1-34EAF1D397D1}"/>
    <dgm:cxn modelId="{89047698-4A04-41C9-A9B3-DD3061FD17A4}" type="presOf" srcId="{C8A4EBA5-133A-49A6-8C6F-901D077DED64}" destId="{527B87B6-045D-4424-96A6-DE77AC37FFED}" srcOrd="0" destOrd="0" presId="urn:microsoft.com/office/officeart/2018/2/layout/IconVerticalSolidList"/>
    <dgm:cxn modelId="{962C2DB1-B627-42B9-B5C8-4FD82133225A}" type="presOf" srcId="{C88C87AB-25E8-41F0-AC55-05F542F86CB8}" destId="{7235024B-0E51-4BCB-AE92-27D4D3FDAA3E}" srcOrd="0" destOrd="0" presId="urn:microsoft.com/office/officeart/2018/2/layout/IconVerticalSolidList"/>
    <dgm:cxn modelId="{F4BB2DEB-CE6B-486C-A604-A397315D38B4}" srcId="{C8A4EBA5-133A-49A6-8C6F-901D077DED64}" destId="{1B6B9C61-4D7E-496F-8C71-3E1F862A441C}" srcOrd="1" destOrd="0" parTransId="{BEB9EF1A-980D-4684-BC8D-8E991EC51BA1}" sibTransId="{8520FCBD-1FE0-4A69-8AC9-934E21CF432A}"/>
    <dgm:cxn modelId="{9E6854D7-9CD1-499F-A1E8-420340EC8222}" type="presParOf" srcId="{527B87B6-045D-4424-96A6-DE77AC37FFED}" destId="{7DB197BB-EE2B-463E-AE10-BA62B3D0A96B}" srcOrd="0" destOrd="0" presId="urn:microsoft.com/office/officeart/2018/2/layout/IconVerticalSolidList"/>
    <dgm:cxn modelId="{097B2E58-7F2E-44C2-9DBA-42C2D8E70C9E}" type="presParOf" srcId="{7DB197BB-EE2B-463E-AE10-BA62B3D0A96B}" destId="{F865F5DB-23E4-4E81-8964-9144D65041EA}" srcOrd="0" destOrd="0" presId="urn:microsoft.com/office/officeart/2018/2/layout/IconVerticalSolidList"/>
    <dgm:cxn modelId="{F35B5602-0BFB-46A2-906F-42CBF22ED5FD}" type="presParOf" srcId="{7DB197BB-EE2B-463E-AE10-BA62B3D0A96B}" destId="{44F26044-9455-4B8F-9935-4AF4F2C9C280}" srcOrd="1" destOrd="0" presId="urn:microsoft.com/office/officeart/2018/2/layout/IconVerticalSolidList"/>
    <dgm:cxn modelId="{92534137-5A9E-449F-A0DF-D640028965D6}" type="presParOf" srcId="{7DB197BB-EE2B-463E-AE10-BA62B3D0A96B}" destId="{E8335E7D-DFF6-4904-AB96-5818B53BEA91}" srcOrd="2" destOrd="0" presId="urn:microsoft.com/office/officeart/2018/2/layout/IconVerticalSolidList"/>
    <dgm:cxn modelId="{95DDF817-CA1B-4520-A64E-2D81F6D25436}" type="presParOf" srcId="{7DB197BB-EE2B-463E-AE10-BA62B3D0A96B}" destId="{DB13BA1C-CFCF-4E52-AD68-2F6DE07326E2}" srcOrd="3" destOrd="0" presId="urn:microsoft.com/office/officeart/2018/2/layout/IconVerticalSolidList"/>
    <dgm:cxn modelId="{71C13AA1-EB41-4B5C-8B45-080EE017BC46}" type="presParOf" srcId="{527B87B6-045D-4424-96A6-DE77AC37FFED}" destId="{86677713-9570-4468-8146-05D783C430CB}" srcOrd="1" destOrd="0" presId="urn:microsoft.com/office/officeart/2018/2/layout/IconVerticalSolidList"/>
    <dgm:cxn modelId="{CCE41CD7-02FF-4811-8641-A81EB204E9E0}" type="presParOf" srcId="{527B87B6-045D-4424-96A6-DE77AC37FFED}" destId="{AF732460-7B7B-4CB8-ACBC-1D2BF6D44E08}" srcOrd="2" destOrd="0" presId="urn:microsoft.com/office/officeart/2018/2/layout/IconVerticalSolidList"/>
    <dgm:cxn modelId="{348E6834-7E9D-469D-A1AA-4C74B7724D40}" type="presParOf" srcId="{AF732460-7B7B-4CB8-ACBC-1D2BF6D44E08}" destId="{6045EABB-7E85-426B-80E8-4FC2135E1706}" srcOrd="0" destOrd="0" presId="urn:microsoft.com/office/officeart/2018/2/layout/IconVerticalSolidList"/>
    <dgm:cxn modelId="{F0E4A31D-78E7-48E0-B56F-03184B42ABC0}" type="presParOf" srcId="{AF732460-7B7B-4CB8-ACBC-1D2BF6D44E08}" destId="{A494FA30-B27D-4E01-899A-D825BCA00089}" srcOrd="1" destOrd="0" presId="urn:microsoft.com/office/officeart/2018/2/layout/IconVerticalSolidList"/>
    <dgm:cxn modelId="{ED19E945-6A21-4D41-8928-2E70257F72B5}" type="presParOf" srcId="{AF732460-7B7B-4CB8-ACBC-1D2BF6D44E08}" destId="{E6C04F2A-460E-4306-8390-4C3DE48C0742}" srcOrd="2" destOrd="0" presId="urn:microsoft.com/office/officeart/2018/2/layout/IconVerticalSolidList"/>
    <dgm:cxn modelId="{1340AAB6-774E-4D3D-9A08-B577EEE27BED}" type="presParOf" srcId="{AF732460-7B7B-4CB8-ACBC-1D2BF6D44E08}" destId="{8F8AE4F0-ADF0-489A-B908-6B009E5153BD}" srcOrd="3" destOrd="0" presId="urn:microsoft.com/office/officeart/2018/2/layout/IconVerticalSolidList"/>
    <dgm:cxn modelId="{3E7EF270-BEA5-4E15-BDBC-0176263B7903}" type="presParOf" srcId="{527B87B6-045D-4424-96A6-DE77AC37FFED}" destId="{29F6525E-5A62-4F8A-89A6-199A01F8F30E}" srcOrd="3" destOrd="0" presId="urn:microsoft.com/office/officeart/2018/2/layout/IconVerticalSolidList"/>
    <dgm:cxn modelId="{E2B528AF-4827-41A8-B651-D4F2718C5CD7}" type="presParOf" srcId="{527B87B6-045D-4424-96A6-DE77AC37FFED}" destId="{2D1AD008-7610-4312-B422-2FA8840D78AE}" srcOrd="4" destOrd="0" presId="urn:microsoft.com/office/officeart/2018/2/layout/IconVerticalSolidList"/>
    <dgm:cxn modelId="{5AB4D8E1-FA52-4A59-8751-25308AF2676D}" type="presParOf" srcId="{2D1AD008-7610-4312-B422-2FA8840D78AE}" destId="{A50C7A14-CAEF-4E40-AA2C-0E1B04F7CBFC}" srcOrd="0" destOrd="0" presId="urn:microsoft.com/office/officeart/2018/2/layout/IconVerticalSolidList"/>
    <dgm:cxn modelId="{613A57A8-2B1F-478D-B9C3-17EB2D36C8EA}" type="presParOf" srcId="{2D1AD008-7610-4312-B422-2FA8840D78AE}" destId="{D3E9DA58-526C-4825-BE57-FD84F86FBB99}" srcOrd="1" destOrd="0" presId="urn:microsoft.com/office/officeart/2018/2/layout/IconVerticalSolidList"/>
    <dgm:cxn modelId="{A2CDC28C-B311-4BB6-B0F6-818176725038}" type="presParOf" srcId="{2D1AD008-7610-4312-B422-2FA8840D78AE}" destId="{952C418A-8200-460D-BD39-F9E5A36BF012}" srcOrd="2" destOrd="0" presId="urn:microsoft.com/office/officeart/2018/2/layout/IconVerticalSolidList"/>
    <dgm:cxn modelId="{0797D2CC-A32B-4249-9787-C7E5CE8966C5}" type="presParOf" srcId="{2D1AD008-7610-4312-B422-2FA8840D78AE}" destId="{7235024B-0E51-4BCB-AE92-27D4D3FDAA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3BF4A-528E-48F0-A131-783040DDC310}">
      <dsp:nvSpPr>
        <dsp:cNvPr id="0" name=""/>
        <dsp:cNvSpPr/>
      </dsp:nvSpPr>
      <dsp:spPr>
        <a:xfrm>
          <a:off x="0" y="840788"/>
          <a:ext cx="4879677" cy="302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717" tIns="499872" rIns="37871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OCP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Cloud Pack for </a:t>
          </a:r>
          <a:r>
            <a:rPr lang="es-419" sz="2400" kern="1200"/>
            <a:t>integration</a:t>
          </a:r>
          <a:r>
            <a:rPr lang="en-US" sz="2400" kern="1200"/>
            <a:t> 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Operador MQ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Storage Account 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OCS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Storage Account azure</a:t>
          </a:r>
        </a:p>
      </dsp:txBody>
      <dsp:txXfrm>
        <a:off x="0" y="840788"/>
        <a:ext cx="4879677" cy="3024000"/>
      </dsp:txXfrm>
    </dsp:sp>
    <dsp:sp modelId="{0C52D803-4649-4927-9F6D-60AAFC5CACC7}">
      <dsp:nvSpPr>
        <dsp:cNvPr id="0" name=""/>
        <dsp:cNvSpPr/>
      </dsp:nvSpPr>
      <dsp:spPr>
        <a:xfrm>
          <a:off x="243983" y="486548"/>
          <a:ext cx="3415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8" tIns="0" rIns="1291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Requisitos</a:t>
          </a:r>
          <a:r>
            <a:rPr lang="en-US" sz="2400" kern="1200"/>
            <a:t> de </a:t>
          </a:r>
          <a:r>
            <a:rPr lang="es-CO" sz="2400" kern="1200"/>
            <a:t>despliegue</a:t>
          </a:r>
          <a:endParaRPr lang="en-US" sz="2400" kern="1200"/>
        </a:p>
      </dsp:txBody>
      <dsp:txXfrm>
        <a:off x="278568" y="521133"/>
        <a:ext cx="334660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5F5DB-23E4-4E81-8964-9144D65041EA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26044-9455-4B8F-9935-4AF4F2C9C280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3BA1C-CFCF-4E52-AD68-2F6DE07326E2}">
      <dsp:nvSpPr>
        <dsp:cNvPr id="0" name=""/>
        <dsp:cNvSpPr/>
      </dsp:nvSpPr>
      <dsp:spPr>
        <a:xfrm>
          <a:off x="1383287" y="51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Single Instance</a:t>
          </a:r>
        </a:p>
      </dsp:txBody>
      <dsp:txXfrm>
        <a:off x="1383287" y="511"/>
        <a:ext cx="9544541" cy="1197651"/>
      </dsp:txXfrm>
    </dsp:sp>
    <dsp:sp modelId="{6045EABB-7E85-426B-80E8-4FC2135E1706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4FA30-B27D-4E01-899A-D825BCA00089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E4F0-ADF0-489A-B908-6B009E5153BD}">
      <dsp:nvSpPr>
        <dsp:cNvPr id="0" name=""/>
        <dsp:cNvSpPr/>
      </dsp:nvSpPr>
      <dsp:spPr>
        <a:xfrm>
          <a:off x="1383287" y="1497576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Native HA </a:t>
          </a:r>
          <a:r>
            <a:rPr lang="en-US" sz="2500" kern="1200"/>
            <a:t>( 1 replica Active – 2 replicas </a:t>
          </a:r>
          <a:r>
            <a:rPr lang="en-US" sz="2500" kern="1200">
              <a:latin typeface="Calibri Light" panose="020F0302020204030204"/>
            </a:rPr>
            <a:t>Standby</a:t>
          </a:r>
          <a:r>
            <a:rPr lang="en-US" sz="2500" kern="1200"/>
            <a:t>)</a:t>
          </a:r>
          <a:endParaRPr lang="en-US" sz="2500" kern="1200">
            <a:latin typeface="Calibri Light" panose="020F0302020204030204"/>
          </a:endParaRPr>
        </a:p>
      </dsp:txBody>
      <dsp:txXfrm>
        <a:off x="1383287" y="1497576"/>
        <a:ext cx="9544541" cy="1197651"/>
      </dsp:txXfrm>
    </dsp:sp>
    <dsp:sp modelId="{A50C7A14-CAEF-4E40-AA2C-0E1B04F7CBFC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9DA58-526C-4825-BE57-FD84F86FBB99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5024B-0E51-4BCB-AE92-27D4D3FDAA3E}">
      <dsp:nvSpPr>
        <dsp:cNvPr id="0" name=""/>
        <dsp:cNvSpPr/>
      </dsp:nvSpPr>
      <dsp:spPr>
        <a:xfrm>
          <a:off x="1383287" y="299464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Multi-Instance ( 1 replica Active – 1 replica Standby)</a:t>
          </a:r>
        </a:p>
      </dsp:txBody>
      <dsp:txXfrm>
        <a:off x="1383287" y="2994641"/>
        <a:ext cx="9544541" cy="1197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1F1C2-308C-FE66-E0AA-90B2285DA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latin typeface="Arial"/>
                <a:ea typeface="Calibri Light"/>
                <a:cs typeface="Calibri Light"/>
              </a:rPr>
              <a:t>IBM MQ</a:t>
            </a:r>
            <a:endParaRPr lang="en-US" b="1"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5DE10-B810-F886-E1C6-3CFFF9FE3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Demo on Container</a:t>
            </a: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building, window, clipart&#10;&#10;Description automatically generated">
            <a:extLst>
              <a:ext uri="{FF2B5EF4-FFF2-40B4-BE49-F238E27FC236}">
                <a16:creationId xmlns:a16="http://schemas.microsoft.com/office/drawing/2014/main" id="{9F8EDB8E-BAD7-3B5D-0947-94F29E61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3036185"/>
            <a:ext cx="3217333" cy="14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1CDE-DB7D-391E-E567-13A0950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ea typeface="+mj-lt"/>
                <a:cs typeface="+mj-lt"/>
              </a:rPr>
              <a:t>Despliegue</a:t>
            </a:r>
            <a:r>
              <a:rPr lang="en-US" dirty="0">
                <a:ea typeface="+mj-lt"/>
                <a:cs typeface="+mj-lt"/>
              </a:rPr>
              <a:t> de MQ on Container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E08F37E-435B-7125-2C3D-C98A0F9243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8796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E375572-6CB6-5987-0BB1-86EDAA528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5306" y="2035562"/>
            <a:ext cx="1708030" cy="18235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6394E28-3ED8-A1C0-60FF-43092516B0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4927376"/>
            <a:ext cx="2743200" cy="942644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E4FAFF77-941B-6B78-0FE7-22D4496311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0023" y="4681473"/>
            <a:ext cx="3303916" cy="1448826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A8CF0A41-AE67-D79A-9446-5E93379E12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4321" y="1853601"/>
            <a:ext cx="1685925" cy="1943100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F91893D8-2BB0-7A25-596A-1906E87F0497}"/>
              </a:ext>
            </a:extLst>
          </p:cNvPr>
          <p:cNvSpPr/>
          <p:nvPr/>
        </p:nvSpPr>
        <p:spPr>
          <a:xfrm>
            <a:off x="8384875" y="2612366"/>
            <a:ext cx="431320" cy="431321"/>
          </a:xfrm>
          <a:prstGeom prst="mathPlus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highlight>
                <a:srgbClr val="000000"/>
              </a:highlight>
              <a:ea typeface="Calibri"/>
              <a:cs typeface="Calibri"/>
            </a:endParaRPr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ADFB5552-FCB9-985E-C6BE-79110922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5819-67E2-BE0B-8D7B-872916E5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Creación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Objetos, Canal,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893F-C9CD-0C96-E070-BC3863F6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O" sz="3200" kern="1200" dirty="0">
                <a:latin typeface="+mn-lt"/>
                <a:ea typeface="+mn-ea"/>
                <a:cs typeface="+mn-cs"/>
              </a:rPr>
              <a:t>Disponibilidad de uso de comandos </a:t>
            </a:r>
            <a:r>
              <a:rPr lang="es-CO" sz="3200" kern="1200" dirty="0" err="1">
                <a:latin typeface="+mn-lt"/>
                <a:ea typeface="+mn-ea"/>
                <a:cs typeface="+mn-cs"/>
              </a:rPr>
              <a:t>mqsc</a:t>
            </a:r>
            <a:r>
              <a:rPr lang="es-CO" sz="3200" kern="1200" dirty="0">
                <a:latin typeface="+mn-lt"/>
                <a:ea typeface="+mn-ea"/>
                <a:cs typeface="+mn-cs"/>
              </a:rPr>
              <a:t> mediante </a:t>
            </a:r>
            <a:r>
              <a:rPr lang="es-CO" sz="3200" kern="1200" dirty="0" err="1">
                <a:latin typeface="+mn-lt"/>
                <a:ea typeface="+mn-ea"/>
                <a:cs typeface="+mn-cs"/>
              </a:rPr>
              <a:t>ConfigMaps</a:t>
            </a:r>
            <a:r>
              <a:rPr lang="es-CO" sz="3200" dirty="0"/>
              <a:t> asociados al </a:t>
            </a:r>
            <a:r>
              <a:rPr lang="es-CO" sz="3200" dirty="0" err="1"/>
              <a:t>Queue</a:t>
            </a:r>
            <a:r>
              <a:rPr lang="es-CO" sz="3200" dirty="0"/>
              <a:t> Manager</a:t>
            </a:r>
            <a:endParaRPr lang="es-CO" sz="3200" kern="1200" dirty="0">
              <a:latin typeface="+mn-lt"/>
              <a:ea typeface="Calibri"/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F1962-E230-D46D-DCEE-6376888E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45" y="3432194"/>
            <a:ext cx="7871895" cy="181285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8E574DC-371F-8D6D-06BE-0A74AF9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76D79-961D-1B8C-9888-ABBD7823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CO" sz="3600">
                <a:ea typeface="+mj-lt"/>
                <a:cs typeface="+mj-lt"/>
              </a:rPr>
              <a:t>Manejo de Persistencia de mensajes</a:t>
            </a:r>
            <a:endParaRPr lang="es-CO" sz="36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3E5C-72A0-3A71-2CC3-2B072B05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Se define a </a:t>
            </a:r>
            <a:r>
              <a:rPr lang="en-US" dirty="0" err="1">
                <a:ea typeface="Calibri"/>
                <a:cs typeface="Calibri"/>
              </a:rPr>
              <a:t>nivel</a:t>
            </a:r>
            <a:r>
              <a:rPr lang="en-US" dirty="0">
                <a:ea typeface="Calibri"/>
                <a:cs typeface="Calibri"/>
              </a:rPr>
              <a:t> de dos </a:t>
            </a:r>
            <a:r>
              <a:rPr lang="en-US" dirty="0" err="1">
                <a:ea typeface="Calibri"/>
                <a:cs typeface="Calibri"/>
              </a:rPr>
              <a:t>componentes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Queue Manager</a:t>
            </a:r>
          </a:p>
          <a:p>
            <a:r>
              <a:rPr lang="en-US" dirty="0">
                <a:ea typeface="Calibri"/>
                <a:cs typeface="Calibri"/>
              </a:rPr>
              <a:t>Queue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Nota: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las </a:t>
            </a:r>
            <a:r>
              <a:rPr lang="en-US" dirty="0" err="1">
                <a:ea typeface="Calibri"/>
                <a:cs typeface="Calibri"/>
              </a:rPr>
              <a:t>configuraciones</a:t>
            </a:r>
            <a:r>
              <a:rPr lang="en-US" dirty="0">
                <a:ea typeface="Calibri"/>
                <a:cs typeface="Calibri"/>
              </a:rPr>
              <a:t> se </a:t>
            </a:r>
            <a:r>
              <a:rPr lang="en-US" dirty="0" err="1">
                <a:ea typeface="Calibri"/>
                <a:cs typeface="Calibri"/>
              </a:rPr>
              <a:t>realizan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la </a:t>
            </a:r>
            <a:r>
              <a:rPr lang="en-US" dirty="0" err="1">
                <a:ea typeface="Calibri"/>
                <a:cs typeface="Calibri"/>
              </a:rPr>
              <a:t>consola</a:t>
            </a:r>
            <a:r>
              <a:rPr lang="en-US" dirty="0">
                <a:ea typeface="Calibri"/>
                <a:cs typeface="Calibri"/>
              </a:rPr>
              <a:t> no </a:t>
            </a:r>
            <a:r>
              <a:rPr lang="en-US" dirty="0" err="1">
                <a:ea typeface="Calibri"/>
                <a:cs typeface="Calibri"/>
              </a:rPr>
              <a:t>seran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persistentes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caso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reinicio</a:t>
            </a:r>
            <a:r>
              <a:rPr lang="en-US" dirty="0">
                <a:ea typeface="Calibri"/>
                <a:cs typeface="Calibri"/>
              </a:rPr>
              <a:t> del pod.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75E5649-E1E1-06BC-D66A-266F9D76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128569"/>
            <a:ext cx="6253212" cy="367071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579F6-F3DD-DA31-3BC1-E681B4EB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3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5119B-CC8F-0FBE-0602-0529CC51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  <a:ea typeface="+mj-lt"/>
                <a:cs typeface="+mj-lt"/>
              </a:rPr>
              <a:t>Escalabilidad</a:t>
            </a: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sz="40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0B9E5-7D2C-AE28-ED1A-BC78A29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CFFDF5F-1DAB-416B-A589-7939450E5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3964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CBA62-FF12-DCF5-0601-15EBCED3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Administración de Logs MQ</a:t>
            </a:r>
          </a:p>
        </p:txBody>
      </p:sp>
      <p:pic>
        <p:nvPicPr>
          <p:cNvPr id="4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869BE93-D70F-67C7-2E21-BC75E9D0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37E76-2CDD-AC4A-2F35-926E6199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330EA680-D336-4FF7-8B7A-9848BB0A1C32}" type="slidenum">
              <a:rPr lang="en-US" smtClean="0"/>
              <a:pPr algn="l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0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6D26-F4BF-AA6D-51A3-2C01681A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Storage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FF12-44AE-1F78-8FF0-66AFC989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47494"/>
            <a:ext cx="6467867" cy="37812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Calibri" panose="020F0502020204030204"/>
                <a:cs typeface="Calibri" panose="020F0502020204030204"/>
              </a:rPr>
              <a:t>Requisitos</a:t>
            </a:r>
          </a:p>
          <a:p>
            <a:pPr lvl="1"/>
            <a:r>
              <a:rPr lang="en-US" sz="2000" dirty="0" err="1">
                <a:ea typeface="Calibri" panose="020F0502020204030204"/>
                <a:cs typeface="Calibri" panose="020F0502020204030204"/>
              </a:rPr>
              <a:t>Contar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con persistent-claim</a:t>
            </a:r>
          </a:p>
          <a:p>
            <a:pPr marL="0" indent="0">
              <a:buNone/>
            </a:pPr>
            <a:r>
              <a:rPr lang="en-US" sz="2400" dirty="0" err="1">
                <a:ea typeface="Calibri" panose="020F0502020204030204"/>
                <a:cs typeface="Calibri" panose="020F0502020204030204"/>
              </a:rPr>
              <a:t>Dependiendo</a:t>
            </a:r>
            <a:r>
              <a:rPr lang="en-US" sz="2400" dirty="0">
                <a:ea typeface="Calibri" panose="020F0502020204030204"/>
                <a:cs typeface="Calibri" panose="020F0502020204030204"/>
              </a:rPr>
              <a:t> del </a:t>
            </a:r>
            <a:r>
              <a:rPr lang="en-US" sz="2400" dirty="0" err="1">
                <a:ea typeface="Calibri" panose="020F0502020204030204"/>
                <a:cs typeface="Calibri" panose="020F0502020204030204"/>
              </a:rPr>
              <a:t>tipo</a:t>
            </a:r>
            <a:r>
              <a:rPr lang="en-US" sz="2400" dirty="0"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dirty="0" err="1">
                <a:ea typeface="Calibri" panose="020F0502020204030204"/>
                <a:cs typeface="Calibri" panose="020F0502020204030204"/>
              </a:rPr>
              <a:t>disponibilidad</a:t>
            </a:r>
          </a:p>
          <a:p>
            <a:pPr lvl="1"/>
            <a:r>
              <a:rPr lang="en-US" sz="2000" dirty="0" err="1">
                <a:ea typeface="Calibri" panose="020F0502020204030204"/>
                <a:cs typeface="Calibri" panose="020F0502020204030204"/>
              </a:rPr>
              <a:t>SingleInstance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/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NativeHA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(RWO, RWX)</a:t>
            </a:r>
          </a:p>
          <a:p>
            <a:pPr lvl="1"/>
            <a:r>
              <a:rPr lang="en-US" sz="2000" dirty="0">
                <a:ea typeface="Calibri" panose="020F0502020204030204"/>
                <a:cs typeface="Calibri" panose="020F0502020204030204"/>
              </a:rPr>
              <a:t>Multi-Instance (RWX)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5" descr="Database with solid fill">
            <a:extLst>
              <a:ext uri="{FF2B5EF4-FFF2-40B4-BE49-F238E27FC236}">
                <a16:creationId xmlns:a16="http://schemas.microsoft.com/office/drawing/2014/main" id="{C7209F85-10D4-1EFB-1D8D-F75F05247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16793-344B-CEB2-4A48-BE4BC0DD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1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IBM MQ</vt:lpstr>
      <vt:lpstr>Despliegue de MQ on Container</vt:lpstr>
      <vt:lpstr>Creación de Objetos, Canal, Queues</vt:lpstr>
      <vt:lpstr>Manejo de Persistencia de mensajes</vt:lpstr>
      <vt:lpstr>Escalabilidad </vt:lpstr>
      <vt:lpstr>Administración de Logs MQ</vt:lpstr>
      <vt:lpstr>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274</cp:revision>
  <dcterms:created xsi:type="dcterms:W3CDTF">2022-05-10T17:05:38Z</dcterms:created>
  <dcterms:modified xsi:type="dcterms:W3CDTF">2022-05-10T21:44:34Z</dcterms:modified>
</cp:coreProperties>
</file>