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61E6-1C43-4C76-B3A8-F258CFACC59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8CAE-E2C3-4F7F-A248-555EE4CB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071"/>
            <a:ext cx="12192000" cy="3053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613" y="4414344"/>
            <a:ext cx="6085489" cy="651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" y="4414344"/>
            <a:ext cx="745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Blue-Green Snapper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126" y="2575047"/>
            <a:ext cx="4384924" cy="17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9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Medoff</dc:creator>
  <cp:lastModifiedBy>Sarah Medoff</cp:lastModifiedBy>
  <cp:revision>2</cp:revision>
  <dcterms:created xsi:type="dcterms:W3CDTF">2022-11-14T19:54:24Z</dcterms:created>
  <dcterms:modified xsi:type="dcterms:W3CDTF">2023-05-04T20:40:27Z</dcterms:modified>
</cp:coreProperties>
</file>