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Medoff" initials="SM" lastIdx="1" clrIdx="0">
    <p:extLst>
      <p:ext uri="{19B8F6BF-5375-455C-9EA6-DF929625EA0E}">
        <p15:presenceInfo xmlns:p15="http://schemas.microsoft.com/office/powerpoint/2012/main" userId="Sarah Medo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FD1-A14E-4A65-BCEC-487C2B87F2A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9649-39CC-4C1B-8E7D-2DFF5533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33" y="856900"/>
            <a:ext cx="625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Sarah Medoff</a:t>
            </a:r>
          </a:p>
          <a:p>
            <a:pPr algn="ctr"/>
            <a:r>
              <a:rPr lang="en-US" sz="1200" dirty="0" smtClean="0"/>
              <a:t>Cooperative Institute for Marine and Atmospheric Research (CIMAR)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18962" y="57306"/>
            <a:ext cx="455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Estimating Skipjack Tuna Catch Using Environmental Conditions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640" y="1942328"/>
            <a:ext cx="6178771" cy="95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1</a:t>
            </a:r>
            <a:r>
              <a:rPr lang="en-US" dirty="0" smtClean="0"/>
              <a:t>: Download monthly environmental data between 2014 – 2015. Match the coordinates between skipjack tuna catch and each environmental variable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4882" y="4337735"/>
            <a:ext cx="3516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Step 2</a:t>
            </a:r>
            <a:r>
              <a:rPr lang="en-US" dirty="0" smtClean="0"/>
              <a:t>: Run a simple linear regression </a:t>
            </a:r>
          </a:p>
          <a:p>
            <a:pPr algn="ctr"/>
            <a:r>
              <a:rPr lang="en-US" i="1" dirty="0" smtClean="0"/>
              <a:t>Catch = 353*Chlorophyll – 7*SST + 99*Salinity</a:t>
            </a:r>
          </a:p>
          <a:p>
            <a:r>
              <a:rPr lang="en-US" dirty="0" smtClean="0"/>
              <a:t>Apply the linear model using the full environmental data sets to predict skipjack tuna catch for the entire fishing footprint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67" y="42521"/>
            <a:ext cx="6042491" cy="4295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58808" y="4337735"/>
            <a:ext cx="1882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Sea Surface Temperature, Coral Reef Watch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9809" r="9435" b="5407"/>
          <a:stretch/>
        </p:blipFill>
        <p:spPr>
          <a:xfrm>
            <a:off x="2456242" y="4699196"/>
            <a:ext cx="2481174" cy="1747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0464" r="12061" b="6198"/>
          <a:stretch/>
        </p:blipFill>
        <p:spPr>
          <a:xfrm>
            <a:off x="94355" y="4082636"/>
            <a:ext cx="2313898" cy="1676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1" t="10397" r="12144" b="5000"/>
          <a:stretch/>
        </p:blipFill>
        <p:spPr>
          <a:xfrm>
            <a:off x="4781651" y="5076399"/>
            <a:ext cx="2386092" cy="1762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660" y="6337841"/>
            <a:ext cx="1482258" cy="5201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2" y="117671"/>
            <a:ext cx="1125072" cy="11250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91868" y="4075560"/>
            <a:ext cx="219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Chlorophyll a Concentration, Aqua MODIS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449" y="3510089"/>
            <a:ext cx="197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Sea Surface Salinity, Aquarius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6242" y="3186205"/>
            <a:ext cx="307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Products Used</a:t>
            </a:r>
          </a:p>
        </p:txBody>
      </p:sp>
    </p:spTree>
    <p:extLst>
      <p:ext uri="{BB962C8B-B14F-4D97-AF65-F5344CB8AC3E}">
        <p14:creationId xmlns:p14="http://schemas.microsoft.com/office/powerpoint/2010/main" val="19389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Medoff</dc:creator>
  <cp:lastModifiedBy>Sarah Medoff</cp:lastModifiedBy>
  <cp:revision>8</cp:revision>
  <dcterms:created xsi:type="dcterms:W3CDTF">2023-02-14T03:47:23Z</dcterms:created>
  <dcterms:modified xsi:type="dcterms:W3CDTF">2023-02-14T04:13:46Z</dcterms:modified>
</cp:coreProperties>
</file>