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43E76-726D-4F6A-9E52-3CEAF77F38CD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BB2F-C1E7-4428-B58C-FED73A9C0C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076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827E2799-E941-4765-AF2B-CFB7CF55CC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D736B0-1AE0-4526-9F89-BAA2D2F27584}" type="slidenum">
              <a:rPr lang="fr-CH" altLang="fr-FR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FE0AFD39-FA97-41B8-934D-3FD7187D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3C7D80B-F435-49D5-98CD-B3305B4D94FC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B0BFAEDA-2B87-49BB-A581-94CBE72E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C2FBA2-5C20-44A7-9075-255FE9E1B4CA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652CDFA8-8B07-4955-A92C-0AC51640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505655D-E082-405A-8255-C9E68BAAF427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B80D5B27-C9D8-41E2-BECE-9ABC9D50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69274B1-77C5-4BB0-AA86-FEA4088A9D9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B0D75884-74B5-430B-B614-3CECE518C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1713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B3909363-1124-4147-8C80-3AAB2CED4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8F2F6DD5-1A5B-4297-9EE6-0BF2126919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84F7B6-BD0D-45CF-8D1C-6ED7219CDCE8}" type="slidenum">
              <a:rPr lang="fr-CH" altLang="fr-FR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77B636F-677C-43B0-A1D2-2F7F38EDB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8B059FF-351C-4914-A2FB-A6483AE62F86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8873D5E1-3CB9-4BD5-A274-17ED3E3E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2125187-41E8-4DBA-AFFF-44C2640E115D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D35E5464-79D6-4101-96EF-F5C3F3BD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7070DA9-13C5-4828-973E-C95CC09F96EF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4E368393-D747-4ACC-A1BB-B2824FAF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2D3E9-C9D8-40F0-91A6-0C1683D39D75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BE043190-CA44-4106-9100-C3AE846D7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6" name="Rectangle 6">
            <a:extLst>
              <a:ext uri="{FF2B5EF4-FFF2-40B4-BE49-F238E27FC236}">
                <a16:creationId xmlns:a16="http://schemas.microsoft.com/office/drawing/2014/main" id="{291AC4D2-A5E3-414B-9652-89EEE2E6A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D051540-4940-4774-AE8C-EAA2F79A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2A1140F-E5E2-4ADC-9A91-9DAA1DD9011D}" type="slidenum">
              <a:rPr lang="fr-CH" altLang="fr-FR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CH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C97C7-BCB9-4EF9-BA90-7A996D48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8118B7-5775-4442-A8A4-41EC98341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D2880-25BF-45DE-A43C-AB7AF205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CE120-95FF-4563-92B0-DE1CEB19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DED53-7E13-42E6-9D0E-A813B56D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568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0F719-B6E6-40EB-82B1-ECBA344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6A887C-831A-4FAA-8BC2-4E3ED2BE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92AFD-5FD8-466D-B13F-CA03E40B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8D2F2-D833-46EE-A36B-5F6CD623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24BBE-412D-4271-B1D5-8E185AB9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3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D9B32A-28CE-4FA9-8C07-533056CE6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10AA0E-A644-442B-951E-1AAB88FD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6B36B-C563-45E9-90DA-7BB66918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3FEF3-4F29-4A2C-AC59-FE2F215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83663-62E0-450B-A0AF-D152A9E8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467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85" y="20161"/>
            <a:ext cx="10960875" cy="165149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63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3CB51-BA06-48A0-B91B-EA4FB626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53B38-228F-4FA0-B3A4-F2572D2B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B6DC3-3149-4239-ADC1-2CAC744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478AF-C894-4D73-AA75-FC6F5009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7EC62-3B4B-4239-B227-12B76714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56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68CBA-738D-47CB-8B26-6BFD393A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0D248-3623-457D-8522-07DD177C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5384B-3408-44DA-8FAF-A748FF66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7F136-B592-4B29-83BA-6825DF4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65193-DB40-4504-9502-EA294487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94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CCE22-2B62-438D-88A8-3BF25C33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12325-50DE-4008-A337-1CA91D31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4A1D6A-F612-4B90-8A80-95F9A053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B8AF5-BCBC-4440-80DF-AFEF3A50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9F66AA-117C-4A5E-8C9D-3A2E24E3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669E4C-F50F-4694-AA51-17B299D6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3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FC9FF-49DD-4881-8257-1B3C315E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38CDC9-865A-4238-8E38-E9C810E1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0A32BC-A7B0-4259-B0D7-D37217B1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E20157-09E5-446C-95EB-97892BBE0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671344-7FED-47D2-BE1F-6CDCF8BE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1E25B3-4B1A-495F-AE2E-053CCA90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F0E265-31A4-4A9C-B7DA-3C5BFAE0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36E5D0-1B6A-4799-929F-21C5E588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441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7F5BA-268E-4DDE-945A-1C18DD71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28C33D-E1F6-4757-BFC0-8A8B791C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0EFE6-CB78-49D4-8AB2-32E380D9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5DAE69-3A7E-486D-8DC2-B64F3EE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2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0B8765-C20F-45C1-B7DE-604F4ADC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FC9BA0-10EF-4CAC-B3F8-09D3D519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FCDA4F-8F57-4177-8DEF-239E9AAE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61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0A4D6-B89A-487A-B83D-84EF9E51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95FC2-4E9E-4A40-85F1-7D77502C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0068FC-7471-4BD9-A7FF-43C93AA2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3325A-AD4F-4251-99FD-C23ED24E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7F3DF-7297-4B4B-8BA0-09A4E1DB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BEA2ED-5B27-4C24-9453-A875F5B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66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1BFA6-5EB2-4AC2-A3E3-6F28985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F73797-A004-42FA-BE59-0CC709A60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07B1D8-2B0B-46BB-A85A-E9214D7D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BA6260-43F6-49B1-B084-3A291C1A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95C7E-52B6-43CB-9167-261A6B04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448CD4-777B-4C15-AA3E-62FAEB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6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F64EB-32EB-42DD-BB67-169C530B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42B620-CBEB-4266-84F2-B8C72C45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A9F93-0F97-408B-9C10-D44A3F7A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5C14-1C2D-4D64-8147-ACD21EE134A5}" type="datetimeFigureOut">
              <a:rPr lang="fr-CH" smtClean="0"/>
              <a:t>15.06.2021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EEE50-7A60-42E1-8943-E75898DC6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415E-0B4B-48B3-B83E-F20EE29B7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C884-FC31-4EED-A9AB-308A61E607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87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smartphone?utm_source=unsplash&amp;utm_medium=referral&amp;utm_content=creditCopyText" TargetMode="External"/><Relationship Id="rId4" Type="http://schemas.openxmlformats.org/officeDocument/2006/relationships/hyperlink" Target="https://unsplash.com/@shiwa_id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6F1AA8-70BC-4004-93B4-6FBE0E7D1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476510" y="2786828"/>
            <a:ext cx="7238980" cy="4071172"/>
          </a:xfrm>
          <a:prstGeom prst="rect">
            <a:avLst/>
          </a:prstGeom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1A209B7E-8D9E-4620-A3C8-62CB3D6AC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3" y="1371527"/>
            <a:ext cx="11273275" cy="23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fr-CH" altLang="fr-FR" sz="4655" b="1" dirty="0">
                <a:solidFill>
                  <a:srgbClr val="000000"/>
                </a:solidFill>
              </a:rPr>
              <a:t>POO Projet : Smartphone</a:t>
            </a:r>
          </a:p>
          <a:p>
            <a:pPr algn="ctr" eaLnBrk="1" hangingPunct="1">
              <a:buClrTx/>
              <a:buFontTx/>
              <a:buNone/>
              <a:defRPr/>
            </a:pPr>
            <a:endParaRPr lang="fr-CH" altLang="fr-FR" sz="10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  <a:defRPr/>
            </a:pPr>
            <a:r>
              <a:rPr lang="fr-CH" altLang="fr-FR" sz="1200" dirty="0">
                <a:solidFill>
                  <a:srgbClr val="000000"/>
                </a:solidFill>
              </a:rPr>
              <a:t>632-1 Object-</a:t>
            </a:r>
            <a:r>
              <a:rPr lang="fr-CH" altLang="fr-FR" sz="1200" dirty="0" err="1">
                <a:solidFill>
                  <a:srgbClr val="000000"/>
                </a:solidFill>
              </a:rPr>
              <a:t>Oriented</a:t>
            </a:r>
            <a:r>
              <a:rPr lang="fr-CH" altLang="fr-FR" sz="1200" dirty="0">
                <a:solidFill>
                  <a:srgbClr val="000000"/>
                </a:solidFill>
              </a:rPr>
              <a:t> Programmation</a:t>
            </a:r>
          </a:p>
          <a:p>
            <a:pPr algn="ctr" eaLnBrk="1" hangingPunct="1">
              <a:buClrTx/>
              <a:buFontTx/>
              <a:buNone/>
              <a:defRPr/>
            </a:pPr>
            <a:endParaRPr lang="fr-CH" altLang="fr-FR" sz="12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  <a:defRPr/>
            </a:pPr>
            <a:r>
              <a:rPr lang="fr-CH" altLang="fr-FR" sz="1200" dirty="0">
                <a:solidFill>
                  <a:srgbClr val="000000"/>
                </a:solidFill>
              </a:rPr>
              <a:t>Nathan Dély – Mégane </a:t>
            </a:r>
            <a:r>
              <a:rPr lang="fr-CH" altLang="fr-FR" sz="1200" dirty="0" err="1">
                <a:solidFill>
                  <a:srgbClr val="000000"/>
                </a:solidFill>
              </a:rPr>
              <a:t>Solliard</a:t>
            </a:r>
            <a:r>
              <a:rPr lang="fr-CH" altLang="fr-FR" sz="1200" dirty="0">
                <a:solidFill>
                  <a:srgbClr val="000000"/>
                </a:solidFill>
              </a:rPr>
              <a:t> – Thomas Cheseaux</a:t>
            </a:r>
          </a:p>
          <a:p>
            <a:pPr algn="ctr" eaLnBrk="1" hangingPunct="1">
              <a:buClrTx/>
              <a:buFontTx/>
              <a:buNone/>
              <a:defRPr/>
            </a:pPr>
            <a:endParaRPr lang="fr-CH" altLang="fr-FR" sz="12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  <a:defRPr/>
            </a:pPr>
            <a:r>
              <a:rPr lang="fr-CH" altLang="fr-FR" sz="1200" dirty="0">
                <a:solidFill>
                  <a:srgbClr val="000000"/>
                </a:solidFill>
              </a:rPr>
              <a:t>602_f</a:t>
            </a:r>
          </a:p>
          <a:p>
            <a:pPr algn="ctr" eaLnBrk="1" hangingPunct="1">
              <a:buClrTx/>
              <a:buFontTx/>
              <a:buNone/>
              <a:defRPr/>
            </a:pPr>
            <a:endParaRPr lang="fr-CH" altLang="fr-FR" sz="1200" dirty="0">
              <a:solidFill>
                <a:srgbClr val="000000"/>
              </a:solidFill>
            </a:endParaRPr>
          </a:p>
          <a:p>
            <a:pPr algn="ctr" eaLnBrk="1" hangingPunct="1">
              <a:buClrTx/>
              <a:buFontTx/>
              <a:buNone/>
              <a:defRPr/>
            </a:pPr>
            <a:r>
              <a:rPr lang="fr-CH" altLang="fr-FR" sz="1200" dirty="0">
                <a:solidFill>
                  <a:srgbClr val="000000"/>
                </a:solidFill>
              </a:rPr>
              <a:t>Enseignants : D. </a:t>
            </a:r>
            <a:r>
              <a:rPr lang="fr-CH" altLang="fr-FR" sz="1200">
                <a:solidFill>
                  <a:srgbClr val="000000"/>
                </a:solidFill>
              </a:rPr>
              <a:t>Russo </a:t>
            </a:r>
            <a:r>
              <a:rPr lang="fr-CH" altLang="fr-FR" sz="1200" dirty="0">
                <a:solidFill>
                  <a:srgbClr val="000000"/>
                </a:solidFill>
              </a:rPr>
              <a:t>– J-L. </a:t>
            </a:r>
            <a:r>
              <a:rPr lang="fr-CH" altLang="fr-FR" sz="1200" dirty="0" err="1">
                <a:solidFill>
                  <a:srgbClr val="000000"/>
                </a:solidFill>
              </a:rPr>
              <a:t>Beuchat</a:t>
            </a:r>
            <a:endParaRPr lang="fr-CH" altLang="fr-FR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B8CF4F03-28FB-4442-BB5C-55C04AA2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3" y="1371527"/>
            <a:ext cx="11273275" cy="95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fr-CH" altLang="fr-FR" sz="4655" b="1" dirty="0">
                <a:solidFill>
                  <a:srgbClr val="000000"/>
                </a:solidFill>
              </a:rPr>
              <a:t>Table des matière</a:t>
            </a:r>
            <a:br>
              <a:rPr lang="fr-CH" altLang="fr-FR" sz="4655" b="1" dirty="0">
                <a:solidFill>
                  <a:srgbClr val="000000"/>
                </a:solidFill>
              </a:rPr>
            </a:br>
            <a:endParaRPr lang="fr-CH" altLang="fr-FR" sz="4655" b="1" dirty="0">
              <a:solidFill>
                <a:srgbClr val="000000"/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0DFC737D-842C-48A6-B9EC-5C7D720F5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3" y="2323844"/>
            <a:ext cx="11274955" cy="365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5113"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531813" indent="-266700"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31813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  <a:tab pos="9515475" algn="l"/>
                <a:tab pos="10134600" algn="l"/>
              </a:tabLst>
              <a:defRPr sz="2000"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dirty="0">
                <a:solidFill>
                  <a:srgbClr val="000000"/>
                </a:solidFill>
              </a:rPr>
              <a:t>Présentation générale</a:t>
            </a: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dirty="0">
                <a:solidFill>
                  <a:srgbClr val="000000"/>
                </a:solidFill>
              </a:rPr>
              <a:t>UML</a:t>
            </a: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2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dirty="0">
                <a:solidFill>
                  <a:srgbClr val="000000"/>
                </a:solidFill>
              </a:rPr>
              <a:t>Use Case</a:t>
            </a:r>
          </a:p>
          <a:p>
            <a:pPr lvl="2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2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dirty="0">
                <a:solidFill>
                  <a:srgbClr val="000000"/>
                </a:solidFill>
              </a:rPr>
              <a:t>Diagramme de classes</a:t>
            </a:r>
          </a:p>
          <a:p>
            <a:pPr lvl="2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dirty="0" err="1">
                <a:solidFill>
                  <a:srgbClr val="000000"/>
                </a:solidFill>
              </a:rPr>
              <a:t>Junit</a:t>
            </a: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3386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r>
              <a:rPr lang="fr-CH" altLang="fr-FR" sz="3386" b="1" i="1" dirty="0">
                <a:solidFill>
                  <a:srgbClr val="000000"/>
                </a:solidFill>
              </a:rPr>
              <a:t>Démo</a:t>
            </a: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1693" dirty="0">
              <a:solidFill>
                <a:srgbClr val="000000"/>
              </a:solidFill>
            </a:endParaRPr>
          </a:p>
          <a:p>
            <a:pPr lvl="1">
              <a:lnSpc>
                <a:spcPts val="2037"/>
              </a:lnSpc>
              <a:buFont typeface="Arial" charset="0"/>
              <a:buChar char="•"/>
              <a:defRPr/>
            </a:pPr>
            <a:endParaRPr lang="fr-CH" altLang="fr-FR" sz="1693" dirty="0">
              <a:solidFill>
                <a:srgbClr val="000000"/>
              </a:solidFill>
            </a:endParaRPr>
          </a:p>
          <a:p>
            <a:pPr>
              <a:lnSpc>
                <a:spcPts val="2037"/>
              </a:lnSpc>
              <a:buClrTx/>
              <a:defRPr/>
            </a:pPr>
            <a:endParaRPr lang="fr-CH" altLang="fr-FR" sz="1693" dirty="0">
              <a:solidFill>
                <a:srgbClr val="000000"/>
              </a:solidFill>
            </a:endParaRPr>
          </a:p>
          <a:p>
            <a:pPr algn="r">
              <a:lnSpc>
                <a:spcPts val="2037"/>
              </a:lnSpc>
              <a:buClrTx/>
              <a:defRPr/>
            </a:pPr>
            <a:endParaRPr lang="fr-CH" altLang="fr-FR" sz="1693" b="1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3EBEE0-A48D-4CB3-97E3-6BFF6D514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79FD2-52CF-4DE4-B2F5-2A316F4C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pPr>
              <a:buFont typeface="Times New Roman" charset="0"/>
              <a:buNone/>
              <a:defRPr/>
            </a:pPr>
            <a:r>
              <a:rPr lang="fr-FR" dirty="0"/>
              <a:t>Smartphone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45DE1-7676-4ACF-A421-0768A578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483718" indent="-483718">
              <a:buFont typeface="Arial" charset="0"/>
              <a:buChar char="•"/>
              <a:defRPr/>
            </a:pPr>
            <a:r>
              <a:rPr lang="fr-FR" dirty="0" err="1"/>
              <a:t>CardLayout</a:t>
            </a:r>
            <a:endParaRPr lang="fr-FR" dirty="0"/>
          </a:p>
          <a:p>
            <a:pPr marL="483718" indent="-483718">
              <a:buFont typeface="Arial" charset="0"/>
              <a:buChar char="•"/>
              <a:defRPr/>
            </a:pPr>
            <a:r>
              <a:rPr lang="fr-FR" dirty="0"/>
              <a:t>Objets</a:t>
            </a:r>
          </a:p>
          <a:p>
            <a:pPr marL="483718" indent="-483718">
              <a:buFont typeface="Arial" charset="0"/>
              <a:buChar char="•"/>
              <a:defRPr/>
            </a:pPr>
            <a:r>
              <a:rPr lang="fr-FR" dirty="0"/>
              <a:t>Galerie</a:t>
            </a:r>
          </a:p>
          <a:p>
            <a:pPr marL="483718" indent="-483718">
              <a:buFont typeface="Arial" charset="0"/>
              <a:buChar char="•"/>
              <a:defRPr/>
            </a:pPr>
            <a:r>
              <a:rPr lang="fr-FR" dirty="0"/>
              <a:t>Contacts</a:t>
            </a:r>
          </a:p>
          <a:p>
            <a:pPr marL="483718" indent="-483718">
              <a:buFont typeface="Arial" charset="0"/>
              <a:buChar char="•"/>
              <a:defRPr/>
            </a:pPr>
            <a:r>
              <a:rPr lang="fr-FR" dirty="0" err="1"/>
              <a:t>Meteo</a:t>
            </a:r>
            <a:endParaRPr lang="fr-FR" dirty="0"/>
          </a:p>
          <a:p>
            <a:pPr marL="483718" indent="-483718">
              <a:buFont typeface="Arial" charset="0"/>
              <a:buChar char="•"/>
              <a:defRPr/>
            </a:pPr>
            <a:r>
              <a:rPr lang="fr-FR"/>
              <a:t>Calculatrice</a:t>
            </a:r>
          </a:p>
          <a:p>
            <a:pPr marL="0" indent="0">
              <a:buNone/>
              <a:defRPr/>
            </a:pPr>
            <a:endParaRPr lang="fr-F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 descr="Une image contenant texte, équipement électronique, téléphone mobile&#10;&#10;Description générée automatiquement">
            <a:extLst>
              <a:ext uri="{FF2B5EF4-FFF2-40B4-BE49-F238E27FC236}">
                <a16:creationId xmlns:a16="http://schemas.microsoft.com/office/drawing/2014/main" id="{3C061431-1BB1-4051-90EF-8CC552D28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06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13421AE-8F65-48E5-801A-BF0D638CE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8F96276-D599-486C-B060-E5FAA7D764D2}"/>
              </a:ext>
            </a:extLst>
          </p:cNvPr>
          <p:cNvSpPr txBox="1"/>
          <p:nvPr/>
        </p:nvSpPr>
        <p:spPr>
          <a:xfrm>
            <a:off x="6690360" y="6627168"/>
            <a:ext cx="20497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Photo by </a:t>
            </a:r>
            <a:r>
              <a:rPr lang="en-US" sz="900" dirty="0" err="1">
                <a:hlinkClick r:id="rId4"/>
              </a:rPr>
              <a:t>Shiwa</a:t>
            </a:r>
            <a:r>
              <a:rPr lang="en-US" sz="900" dirty="0">
                <a:hlinkClick r:id="rId4"/>
              </a:rPr>
              <a:t> ID</a:t>
            </a:r>
            <a:r>
              <a:rPr lang="en-US" sz="900" dirty="0"/>
              <a:t> on </a:t>
            </a:r>
            <a:r>
              <a:rPr lang="en-US" sz="900" dirty="0" err="1">
                <a:hlinkClick r:id="rId5"/>
              </a:rPr>
              <a:t>Unsplash</a:t>
            </a:r>
            <a:r>
              <a:rPr lang="en-US" sz="900" dirty="0"/>
              <a:t> </a:t>
            </a:r>
            <a:endParaRPr lang="fr-CH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oneTexte 2">
            <a:extLst>
              <a:ext uri="{FF2B5EF4-FFF2-40B4-BE49-F238E27FC236}">
                <a16:creationId xmlns:a16="http://schemas.microsoft.com/office/drawing/2014/main" id="{DEEF870D-3DD9-4108-A82C-701D3D11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8" y="364174"/>
            <a:ext cx="1773242" cy="61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3386" dirty="0"/>
              <a:t>Use Case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90D2C6-6B07-4229-B8B9-002B2B73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572D57-B263-4F75-AD96-5AF3E3AAB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50" y="0"/>
            <a:ext cx="66680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2">
            <a:extLst>
              <a:ext uri="{FF2B5EF4-FFF2-40B4-BE49-F238E27FC236}">
                <a16:creationId xmlns:a16="http://schemas.microsoft.com/office/drawing/2014/main" id="{BE3C876D-E69C-4301-899A-999A5E4D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26" y="323105"/>
            <a:ext cx="4082271" cy="61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3386" dirty="0"/>
              <a:t>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C0F5A-769E-4E1D-9DE4-10CA6E66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DB628F-14F6-42DB-A7A0-CF7EE3648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951"/>
            <a:ext cx="12192000" cy="43800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oneTexte 2">
            <a:extLst>
              <a:ext uri="{FF2B5EF4-FFF2-40B4-BE49-F238E27FC236}">
                <a16:creationId xmlns:a16="http://schemas.microsoft.com/office/drawing/2014/main" id="{BB3E2ED8-1345-472A-A53F-6CF8F969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25" y="323105"/>
            <a:ext cx="2947153" cy="61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3386" dirty="0"/>
              <a:t>Test </a:t>
            </a:r>
            <a:r>
              <a:rPr lang="fr-FR" altLang="fr-FR" sz="3386" dirty="0" err="1"/>
              <a:t>Junit</a:t>
            </a:r>
            <a:r>
              <a:rPr lang="fr-FR" altLang="fr-FR" sz="3386" dirty="0"/>
              <a:t> réussi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E57F37-491B-40DA-BF69-E8992362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2EA3314-0A3D-4504-86D0-A6DE3E2F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5" y="3004410"/>
            <a:ext cx="3082135" cy="235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58C4D13-CC2F-4B41-BFE5-BAFABFD3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32" y="3839281"/>
            <a:ext cx="3082135" cy="14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0DD55A-7F97-47DB-B3FB-56979FEA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32" y="1384534"/>
            <a:ext cx="30821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6FE6A4-4569-4B28-B163-FE49F337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16" y="1384534"/>
            <a:ext cx="3249931" cy="394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6279B86-C2DB-4CB9-8BDA-35AFCBA5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5" y="1384534"/>
            <a:ext cx="3081178" cy="97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ZoneTexte 1">
            <a:extLst>
              <a:ext uri="{FF2B5EF4-FFF2-40B4-BE49-F238E27FC236}">
                <a16:creationId xmlns:a16="http://schemas.microsoft.com/office/drawing/2014/main" id="{F7DD7F20-6488-4DA6-B526-3BE91B3F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315" y="2666477"/>
            <a:ext cx="1781257" cy="87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5078" b="1" i="1"/>
              <a:t>Démo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2D12A8-ED38-45C3-B48B-38E3EBD0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89" y="-208129"/>
            <a:ext cx="1716911" cy="1144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48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Smartphone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Dély Nathan</dc:creator>
  <cp:lastModifiedBy>Solliard Mégane</cp:lastModifiedBy>
  <cp:revision>7</cp:revision>
  <dcterms:created xsi:type="dcterms:W3CDTF">2021-06-14T23:56:26Z</dcterms:created>
  <dcterms:modified xsi:type="dcterms:W3CDTF">2021-06-15T06:22:09Z</dcterms:modified>
</cp:coreProperties>
</file>