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6" r:id="rId4"/>
  </p:sldMasterIdLst>
  <p:notesMasterIdLst>
    <p:notesMasterId r:id="rId21"/>
  </p:notesMasterIdLst>
  <p:sldIdLst>
    <p:sldId id="306" r:id="rId5"/>
    <p:sldId id="307" r:id="rId6"/>
    <p:sldId id="308" r:id="rId7"/>
    <p:sldId id="304" r:id="rId8"/>
    <p:sldId id="305" r:id="rId9"/>
    <p:sldId id="314" r:id="rId10"/>
    <p:sldId id="313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1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B383-58E5-4F64-B8C1-007B4A8BD706}" v="84" dt="2020-10-30T22:19:51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84959" autoAdjust="0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12/19/22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701" y="585216"/>
            <a:ext cx="6272784" cy="2843784"/>
          </a:xfrm>
        </p:spPr>
        <p:txBody>
          <a:bodyPr/>
          <a:lstStyle/>
          <a:p>
            <a:r>
              <a:rPr lang="en-US" dirty="0"/>
              <a:t>Library </a:t>
            </a:r>
            <a:r>
              <a:rPr lang="en-US" dirty="0" err="1"/>
              <a:t>Mangement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Nguyễn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</a:t>
            </a:r>
            <a:r>
              <a:rPr lang="en-US" dirty="0" err="1"/>
              <a:t>ăn</a:t>
            </a:r>
            <a:r>
              <a:rPr lang="en-US" dirty="0"/>
              <a:t> Quang </a:t>
            </a:r>
            <a:r>
              <a:rPr lang="en-US" dirty="0" err="1"/>
              <a:t>Huy</a:t>
            </a:r>
            <a:r>
              <a:rPr lang="en-US" dirty="0"/>
              <a:t>: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Đặng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Quang: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Anh Khoa: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74E467-B872-734D-9960-542197653E12}"/>
              </a:ext>
            </a:extLst>
          </p:cNvPr>
          <p:cNvSpPr txBox="1">
            <a:spLocks/>
          </p:cNvSpPr>
          <p:nvPr/>
        </p:nvSpPr>
        <p:spPr>
          <a:xfrm>
            <a:off x="1394701" y="2514600"/>
            <a:ext cx="6272784" cy="1828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Case-study module 2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3176587"/>
            <a:ext cx="2834640" cy="504825"/>
          </a:xfrm>
        </p:spPr>
        <p:txBody>
          <a:bodyPr>
            <a:normAutofit/>
          </a:bodyPr>
          <a:lstStyle/>
          <a:p>
            <a:r>
              <a:rPr lang="en-US" dirty="0" err="1"/>
              <a:t>BookLending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40D14-DE51-9341-B0AB-9A7943CA1E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420"/>
          <a:stretch/>
        </p:blipFill>
        <p:spPr>
          <a:xfrm>
            <a:off x="4152900" y="-1"/>
            <a:ext cx="30651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5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3176587"/>
            <a:ext cx="3333750" cy="504825"/>
          </a:xfrm>
        </p:spPr>
        <p:txBody>
          <a:bodyPr>
            <a:normAutofit/>
          </a:bodyPr>
          <a:lstStyle/>
          <a:p>
            <a:r>
              <a:rPr lang="en-US" dirty="0" err="1"/>
              <a:t>BookLendingServices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C9688-751B-FA4F-80BC-67BED9563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04" y="171450"/>
            <a:ext cx="4344084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11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3176587"/>
            <a:ext cx="3333750" cy="504825"/>
          </a:xfrm>
        </p:spPr>
        <p:txBody>
          <a:bodyPr>
            <a:normAutofit/>
          </a:bodyPr>
          <a:lstStyle/>
          <a:p>
            <a:r>
              <a:rPr lang="en-US" dirty="0"/>
              <a:t>Fine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3745EF-FF0F-0341-99B9-4AA86A32D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0417" r="61642"/>
          <a:stretch/>
        </p:blipFill>
        <p:spPr>
          <a:xfrm>
            <a:off x="3860205" y="122322"/>
            <a:ext cx="3655019" cy="673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74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3176587"/>
            <a:ext cx="3333750" cy="504825"/>
          </a:xfrm>
        </p:spPr>
        <p:txBody>
          <a:bodyPr>
            <a:normAutofit/>
          </a:bodyPr>
          <a:lstStyle/>
          <a:p>
            <a:r>
              <a:rPr lang="en-US" dirty="0" err="1"/>
              <a:t>FineServices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52F40-7031-6C40-B425-9CFC750C1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353" y="0"/>
            <a:ext cx="3819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16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E1498-17E5-A140-A279-D83C4D59E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2125662"/>
            <a:ext cx="4553712" cy="823912"/>
          </a:xfrm>
        </p:spPr>
        <p:txBody>
          <a:bodyPr/>
          <a:lstStyle/>
          <a:p>
            <a:r>
              <a:rPr lang="en-VN" dirty="0"/>
              <a:t>Các thành phần khác: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7F40A-CB2F-B24B-BFFB-463D64A7E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3173412"/>
            <a:ext cx="8142161" cy="3684588"/>
          </a:xfrm>
        </p:spPr>
        <p:txBody>
          <a:bodyPr/>
          <a:lstStyle/>
          <a:p>
            <a:r>
              <a:rPr lang="en-VN" dirty="0"/>
              <a:t>View – Phần hiển thị chính.</a:t>
            </a:r>
          </a:p>
          <a:p>
            <a:r>
              <a:rPr lang="en-VN" dirty="0"/>
              <a:t>Utils – Các tiện ích hỗ trợ nhập xuất</a:t>
            </a:r>
          </a:p>
        </p:txBody>
      </p:sp>
    </p:spTree>
    <p:extLst>
      <p:ext uri="{BB962C8B-B14F-4D97-AF65-F5344CB8AC3E}">
        <p14:creationId xmlns:p14="http://schemas.microsoft.com/office/powerpoint/2010/main" val="251232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IV. </a:t>
            </a:r>
            <a:r>
              <a:rPr lang="en-US" sz="5400" dirty="0" err="1"/>
              <a:t>Hướng</a:t>
            </a:r>
            <a:r>
              <a:rPr lang="en-US" sz="5400" dirty="0"/>
              <a:t> </a:t>
            </a:r>
            <a:r>
              <a:rPr lang="en-US" sz="5400" dirty="0" err="1"/>
              <a:t>mở</a:t>
            </a:r>
            <a:r>
              <a:rPr lang="en-US" sz="5400" dirty="0"/>
              <a:t> </a:t>
            </a:r>
            <a:r>
              <a:rPr lang="en-US" sz="5400" dirty="0" err="1"/>
              <a:t>rộng</a:t>
            </a:r>
            <a:r>
              <a:rPr lang="en-US" sz="5400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B6360A5-D1A5-5947-BB2E-AEEAA967CE37}"/>
              </a:ext>
            </a:extLst>
          </p:cNvPr>
          <p:cNvSpPr txBox="1">
            <a:spLocks/>
          </p:cNvSpPr>
          <p:nvPr/>
        </p:nvSpPr>
        <p:spPr>
          <a:xfrm>
            <a:off x="1304925" y="1690688"/>
            <a:ext cx="8153400" cy="2157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, </a:t>
            </a:r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phạt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đãi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,... </a:t>
            </a:r>
          </a:p>
        </p:txBody>
      </p:sp>
    </p:spTree>
    <p:extLst>
      <p:ext uri="{BB962C8B-B14F-4D97-AF65-F5344CB8AC3E}">
        <p14:creationId xmlns:p14="http://schemas.microsoft.com/office/powerpoint/2010/main" val="2345544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85630-855D-8D42-99DD-62C597B94C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585216"/>
            <a:ext cx="8293608" cy="2276856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5547" y="3127248"/>
            <a:ext cx="8161261" cy="311810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- I</a:t>
            </a:r>
          </a:p>
          <a:p>
            <a:pPr>
              <a:lnSpc>
                <a:spcPct val="170000"/>
              </a:lnSpc>
            </a:pPr>
            <a:r>
              <a:rPr lang="en-US" sz="2400" dirty="0" err="1"/>
              <a:t>Kiến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- II</a:t>
            </a:r>
          </a:p>
          <a:p>
            <a:pPr>
              <a:lnSpc>
                <a:spcPct val="170000"/>
              </a:lnSpc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- III</a:t>
            </a:r>
          </a:p>
          <a:p>
            <a:pPr>
              <a:lnSpc>
                <a:spcPct val="170000"/>
              </a:lnSpc>
            </a:pP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mở</a:t>
            </a:r>
            <a:r>
              <a:rPr lang="en-US" sz="2400" dirty="0"/>
              <a:t> </a:t>
            </a:r>
            <a:r>
              <a:rPr lang="en-US" sz="2400" dirty="0" err="1"/>
              <a:t>rộng</a:t>
            </a:r>
            <a:r>
              <a:rPr lang="en-US" sz="2400" dirty="0"/>
              <a:t> - IV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17221"/>
            <a:ext cx="7509149" cy="1179576"/>
          </a:xfrm>
        </p:spPr>
        <p:txBody>
          <a:bodyPr>
            <a:normAutofit fontScale="90000"/>
          </a:bodyPr>
          <a:lstStyle/>
          <a:p>
            <a:r>
              <a:rPr lang="en-US" dirty="0"/>
              <a:t>I.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.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Library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616" y="1796797"/>
            <a:ext cx="6190488" cy="413569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/>
              <a:t>Đăn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/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(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):</a:t>
            </a:r>
          </a:p>
          <a:p>
            <a:r>
              <a:rPr lang="en-US" dirty="0"/>
              <a:t>+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.</a:t>
            </a:r>
          </a:p>
          <a:p>
            <a:r>
              <a:rPr lang="en-US" dirty="0"/>
              <a:t>+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r>
              <a:rPr lang="en-US" dirty="0"/>
              <a:t>+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mượn</a:t>
            </a:r>
            <a:r>
              <a:rPr lang="en-US" dirty="0"/>
              <a:t>/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.</a:t>
            </a:r>
          </a:p>
          <a:p>
            <a:r>
              <a:rPr lang="en-US" dirty="0"/>
              <a:t>+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phạt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</a:t>
            </a:r>
          </a:p>
          <a:p>
            <a:r>
              <a:rPr lang="en-US" dirty="0"/>
              <a:t>+ </a:t>
            </a:r>
            <a:r>
              <a:rPr lang="en-US" dirty="0" err="1"/>
              <a:t>Mượn</a:t>
            </a:r>
            <a:r>
              <a:rPr lang="en-US" dirty="0"/>
              <a:t>/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.</a:t>
            </a:r>
          </a:p>
          <a:p>
            <a:r>
              <a:rPr lang="en-US" dirty="0"/>
              <a:t>+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phạt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.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/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II. </a:t>
            </a:r>
            <a:r>
              <a:rPr lang="en-US" sz="5400" dirty="0" err="1"/>
              <a:t>Kiến</a:t>
            </a:r>
            <a:r>
              <a:rPr lang="en-US" sz="5400" dirty="0"/>
              <a:t> </a:t>
            </a:r>
            <a:r>
              <a:rPr lang="en-US" sz="5400" dirty="0" err="1"/>
              <a:t>thức</a:t>
            </a:r>
            <a:r>
              <a:rPr lang="en-US" sz="5400" dirty="0"/>
              <a:t> </a:t>
            </a:r>
            <a:r>
              <a:rPr lang="en-US" sz="5400" dirty="0" err="1"/>
              <a:t>đã</a:t>
            </a:r>
            <a:r>
              <a:rPr lang="en-US" sz="5400" dirty="0"/>
              <a:t> </a:t>
            </a:r>
            <a:r>
              <a:rPr lang="en-US" sz="5400" dirty="0" err="1"/>
              <a:t>áp</a:t>
            </a:r>
            <a:r>
              <a:rPr lang="en-US" sz="5400" dirty="0"/>
              <a:t> dung.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799" y="4410590"/>
            <a:ext cx="8153400" cy="496553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799" y="5024186"/>
            <a:ext cx="8496301" cy="1325564"/>
          </a:xfrm>
        </p:spPr>
        <p:txBody>
          <a:bodyPr>
            <a:normAutofit/>
          </a:bodyPr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SOLID.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design pattern: Singleton, Composite.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B6360A5-D1A5-5947-BB2E-AEEAA967CE37}"/>
              </a:ext>
            </a:extLst>
          </p:cNvPr>
          <p:cNvSpPr txBox="1">
            <a:spLocks/>
          </p:cNvSpPr>
          <p:nvPr/>
        </p:nvSpPr>
        <p:spPr>
          <a:xfrm>
            <a:off x="1447800" y="1729289"/>
            <a:ext cx="8153400" cy="4965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- Các kiến thức nền tảng của Java: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872231B-8387-E840-9347-0E57D5FECC52}"/>
              </a:ext>
            </a:extLst>
          </p:cNvPr>
          <p:cNvSpPr txBox="1">
            <a:spLocks/>
          </p:cNvSpPr>
          <p:nvPr/>
        </p:nvSpPr>
        <p:spPr>
          <a:xfrm>
            <a:off x="1447800" y="2315301"/>
            <a:ext cx="8153399" cy="1978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. </a:t>
            </a:r>
          </a:p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thuỷ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.</a:t>
            </a:r>
          </a:p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</a:t>
            </a:r>
            <a:r>
              <a:rPr lang="en-US" dirty="0" err="1"/>
              <a:t>ArrayList</a:t>
            </a:r>
            <a:r>
              <a:rPr lang="en-US" dirty="0"/>
              <a:t>, List.</a:t>
            </a:r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regex.</a:t>
            </a:r>
          </a:p>
          <a:p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xuất</a:t>
            </a:r>
            <a:r>
              <a:rPr lang="en-US" dirty="0"/>
              <a:t>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925" y="2766218"/>
            <a:ext cx="7754937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III. </a:t>
            </a:r>
            <a:r>
              <a:rPr lang="en-US" sz="5400" dirty="0" err="1"/>
              <a:t>Các</a:t>
            </a:r>
            <a:r>
              <a:rPr lang="en-US" sz="5400" dirty="0"/>
              <a:t> </a:t>
            </a:r>
            <a:r>
              <a:rPr lang="en-US" sz="5400" dirty="0" err="1"/>
              <a:t>thành</a:t>
            </a:r>
            <a:r>
              <a:rPr lang="en-US" sz="5400" dirty="0"/>
              <a:t> </a:t>
            </a:r>
            <a:r>
              <a:rPr lang="en-US" sz="5400" dirty="0" err="1"/>
              <a:t>phần</a:t>
            </a:r>
            <a:r>
              <a:rPr lang="en-US" sz="5400" dirty="0"/>
              <a:t> </a:t>
            </a:r>
            <a:r>
              <a:rPr lang="en-US" sz="5400" dirty="0" err="1"/>
              <a:t>chính</a:t>
            </a:r>
            <a:r>
              <a:rPr lang="en-US" sz="5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365" y="2924175"/>
            <a:ext cx="940198" cy="504825"/>
          </a:xfrm>
        </p:spPr>
        <p:txBody>
          <a:bodyPr>
            <a:normAutofit/>
          </a:bodyPr>
          <a:lstStyle/>
          <a:p>
            <a:r>
              <a:rPr lang="en-US" dirty="0"/>
              <a:t>User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42ABBE-7F7B-FF43-AA72-79D95CD26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005" y="525462"/>
            <a:ext cx="4863546" cy="542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69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3176587"/>
            <a:ext cx="2834640" cy="504825"/>
          </a:xfrm>
        </p:spPr>
        <p:txBody>
          <a:bodyPr>
            <a:normAutofit/>
          </a:bodyPr>
          <a:lstStyle/>
          <a:p>
            <a:r>
              <a:rPr lang="en-US" dirty="0" err="1"/>
              <a:t>UserServices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4F2F2-1CC0-E143-B24F-7F30598C7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685" y="0"/>
            <a:ext cx="3656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32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3176587"/>
            <a:ext cx="2834640" cy="504825"/>
          </a:xfrm>
        </p:spPr>
        <p:txBody>
          <a:bodyPr>
            <a:normAutofit/>
          </a:bodyPr>
          <a:lstStyle/>
          <a:p>
            <a:r>
              <a:rPr lang="en-US" dirty="0"/>
              <a:t>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AEA6AF-4A3B-5842-A771-A1F21E525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14" y="0"/>
            <a:ext cx="5040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49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3176587"/>
            <a:ext cx="2834640" cy="504825"/>
          </a:xfrm>
        </p:spPr>
        <p:txBody>
          <a:bodyPr>
            <a:normAutofit/>
          </a:bodyPr>
          <a:lstStyle/>
          <a:p>
            <a:r>
              <a:rPr lang="en-US" dirty="0" err="1"/>
              <a:t>BookServices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7AAD8-AFEE-7E43-8FAB-23BA2230F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703" y="504825"/>
            <a:ext cx="685464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64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1F1B1B8-5A9B-4E1F-8C4E-7AAE2CCA06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79E8A1-055A-4751-97E9-E6B1F9E212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D08CD0-82A3-4566-9B63-BB91B2D8976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TM89338750</Template>
  <TotalTime>0</TotalTime>
  <Words>288</Words>
  <Application>Microsoft Macintosh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Univers</vt:lpstr>
      <vt:lpstr>GradientUnivers</vt:lpstr>
      <vt:lpstr>Library Mangement</vt:lpstr>
      <vt:lpstr>Các mục chính</vt:lpstr>
      <vt:lpstr>I. Các chức năng chính.</vt:lpstr>
      <vt:lpstr>II. Kiến thức đã áp dung.</vt:lpstr>
      <vt:lpstr>III. Các thành phần chính.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IV. Hướng mở rộng.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2020-09-01T22:58:10Z</dcterms:created>
  <dcterms:modified xsi:type="dcterms:W3CDTF">2022-12-19T04:48:39Z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