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56157" y="77788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1969907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196990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340314" y="78082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340314" y="3216586"/>
            <a:ext cx="1432803" cy="831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74A0ACE8-6A05-4C8A-9764-9ECDE45EDE29}"/>
              </a:ext>
            </a:extLst>
          </p:cNvPr>
          <p:cNvSpPr/>
          <p:nvPr/>
        </p:nvSpPr>
        <p:spPr>
          <a:xfrm>
            <a:off x="2710540" y="3221886"/>
            <a:ext cx="2296885" cy="831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00" dirty="0"/>
              <a:t>Infrastructure as code compliance scanning: </a:t>
            </a:r>
          </a:p>
          <a:p>
            <a:pPr algn="ctr"/>
            <a:r>
              <a:rPr lang="fr-FR" sz="1000" b="1" dirty="0">
                <a:solidFill>
                  <a:schemeClr val="accent4"/>
                </a:solidFill>
              </a:rPr>
              <a:t>(</a:t>
            </a:r>
            <a:r>
              <a:rPr lang="fr-FR" sz="1000" b="1" dirty="0" err="1">
                <a:solidFill>
                  <a:schemeClr val="accent4"/>
                </a:solidFill>
              </a:rPr>
              <a:t>CloudFormation</a:t>
            </a:r>
            <a:r>
              <a:rPr lang="fr-FR" sz="1000" b="1" dirty="0">
                <a:solidFill>
                  <a:schemeClr val="accent4"/>
                </a:solidFill>
              </a:rPr>
              <a:t> Guard/ </a:t>
            </a:r>
            <a:r>
              <a:rPr lang="fr-FR" sz="1000" b="1" dirty="0" err="1">
                <a:solidFill>
                  <a:schemeClr val="accent4"/>
                </a:solidFill>
              </a:rPr>
              <a:t>Checkov</a:t>
            </a:r>
            <a:r>
              <a:rPr lang="fr-FR" sz="1000" b="1" dirty="0">
                <a:solidFill>
                  <a:schemeClr val="accent4"/>
                </a:solidFill>
              </a:rPr>
              <a:t>)</a:t>
            </a:r>
            <a:endParaRPr sz="1000" b="1" dirty="0">
              <a:solidFill>
                <a:schemeClr val="accent4"/>
              </a:solidFill>
            </a:endParaRPr>
          </a:p>
        </p:txBody>
      </p:sp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ABCF284A-1CB3-4744-A4C7-454EAD31F86D}"/>
              </a:ext>
            </a:extLst>
          </p:cNvPr>
          <p:cNvSpPr/>
          <p:nvPr/>
        </p:nvSpPr>
        <p:spPr>
          <a:xfrm>
            <a:off x="4436755" y="777885"/>
            <a:ext cx="1681016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AMI or container image scanning.</a:t>
            </a:r>
          </a:p>
          <a:p>
            <a:pPr algn="ctr"/>
            <a:r>
              <a:rPr lang="en-US" sz="1000" b="1" dirty="0">
                <a:solidFill>
                  <a:schemeClr val="accent4"/>
                </a:solidFill>
              </a:rPr>
              <a:t>(Amazon Inspector)</a:t>
            </a: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A8FCCA9C-E7FD-4E1F-AC8D-B4985ECEBAB0}"/>
              </a:ext>
            </a:extLst>
          </p:cNvPr>
          <p:cNvSpPr/>
          <p:nvPr/>
        </p:nvSpPr>
        <p:spPr>
          <a:xfrm>
            <a:off x="6805175" y="3216586"/>
            <a:ext cx="1666500" cy="831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Post-deployment compliance scanning.</a:t>
            </a:r>
          </a:p>
          <a:p>
            <a:pPr algn="ctr"/>
            <a:r>
              <a:rPr lang="en-US" sz="1000" b="1" dirty="0">
                <a:solidFill>
                  <a:schemeClr val="accent4"/>
                </a:solidFill>
              </a:rPr>
              <a:t>(Cloud Config)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26A103-2936-4212-BBE2-6DEFDFA14823}"/>
              </a:ext>
            </a:extLst>
          </p:cNvPr>
          <p:cNvCxnSpPr>
            <a:stCxn id="11" idx="3"/>
            <a:endCxn id="56" idx="2"/>
          </p:cNvCxnSpPr>
          <p:nvPr/>
        </p:nvCxnSpPr>
        <p:spPr>
          <a:xfrm flipV="1">
            <a:off x="5007425" y="2567507"/>
            <a:ext cx="269838" cy="106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DA664F-BB5F-4BA0-BBC6-D3FBDA871529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>
            <a:off x="5931263" y="2268707"/>
            <a:ext cx="8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54D6ED-13BC-4855-9245-BF7C00BB28BB}"/>
              </a:ext>
            </a:extLst>
          </p:cNvPr>
          <p:cNvCxnSpPr>
            <a:stCxn id="55" idx="2"/>
            <a:endCxn id="16" idx="0"/>
          </p:cNvCxnSpPr>
          <p:nvPr/>
        </p:nvCxnSpPr>
        <p:spPr>
          <a:xfrm>
            <a:off x="7638425" y="2567507"/>
            <a:ext cx="0" cy="64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5E10E1-CBE4-4E8D-BD32-09789EBECD4C}"/>
              </a:ext>
            </a:extLst>
          </p:cNvPr>
          <p:cNvCxnSpPr>
            <a:cxnSpLocks/>
            <a:stCxn id="15" idx="2"/>
            <a:endCxn id="56" idx="0"/>
          </p:cNvCxnSpPr>
          <p:nvPr/>
        </p:nvCxnSpPr>
        <p:spPr>
          <a:xfrm>
            <a:off x="5277263" y="1375485"/>
            <a:ext cx="0" cy="59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6EA9CA-3B84-4767-B3D6-6F05BF4A360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764157" y="1076685"/>
            <a:ext cx="67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DDA022-3287-488E-9B66-5D650DF3C0CF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 flipV="1">
            <a:off x="1648314" y="1076685"/>
            <a:ext cx="807843" cy="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095669-2058-4594-8244-7241D657DD6B}"/>
              </a:ext>
            </a:extLst>
          </p:cNvPr>
          <p:cNvCxnSpPr>
            <a:stCxn id="58" idx="3"/>
            <a:endCxn id="11" idx="1"/>
          </p:cNvCxnSpPr>
          <p:nvPr/>
        </p:nvCxnSpPr>
        <p:spPr>
          <a:xfrm>
            <a:off x="1773117" y="3632136"/>
            <a:ext cx="937423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56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Nguyễn</dc:creator>
  <cp:lastModifiedBy>Huy Nguyễn</cp:lastModifiedBy>
  <cp:revision>5</cp:revision>
  <dcterms:modified xsi:type="dcterms:W3CDTF">2024-05-12T10:15:39Z</dcterms:modified>
</cp:coreProperties>
</file>