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notesSlides/notesSlide10.xml" ContentType="application/vnd.openxmlformats-officedocument.presentationml.notesSlide+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257" r:id="rId3"/>
    <p:sldId id="319" r:id="rId4"/>
    <p:sldId id="261" r:id="rId5"/>
    <p:sldId id="318" r:id="rId6"/>
    <p:sldId id="316" r:id="rId7"/>
    <p:sldId id="289" r:id="rId8"/>
    <p:sldId id="317" r:id="rId9"/>
    <p:sldId id="294" r:id="rId10"/>
    <p:sldId id="295" r:id="rId11"/>
    <p:sldId id="296" r:id="rId12"/>
    <p:sldId id="266" r:id="rId13"/>
    <p:sldId id="300" r:id="rId14"/>
    <p:sldId id="283" r:id="rId15"/>
    <p:sldId id="284" r:id="rId16"/>
    <p:sldId id="302" r:id="rId17"/>
    <p:sldId id="304" r:id="rId18"/>
    <p:sldId id="308" r:id="rId19"/>
    <p:sldId id="305" r:id="rId20"/>
    <p:sldId id="303" r:id="rId21"/>
    <p:sldId id="306" r:id="rId22"/>
    <p:sldId id="268" r:id="rId23"/>
    <p:sldId id="262" r:id="rId24"/>
    <p:sldId id="320" r:id="rId25"/>
    <p:sldId id="297" r:id="rId26"/>
    <p:sldId id="363" r:id="rId27"/>
    <p:sldId id="366" r:id="rId28"/>
    <p:sldId id="362" r:id="rId29"/>
    <p:sldId id="367" r:id="rId30"/>
    <p:sldId id="368" r:id="rId31"/>
    <p:sldId id="364" r:id="rId32"/>
    <p:sldId id="369" r:id="rId33"/>
    <p:sldId id="370" r:id="rId34"/>
    <p:sldId id="272" r:id="rId35"/>
    <p:sldId id="371" r:id="rId36"/>
    <p:sldId id="278" r:id="rId37"/>
    <p:sldId id="372" r:id="rId38"/>
    <p:sldId id="265" r:id="rId39"/>
    <p:sldId id="373" r:id="rId40"/>
    <p:sldId id="375" r:id="rId41"/>
    <p:sldId id="374" r:id="rId42"/>
    <p:sldId id="273" r:id="rId43"/>
    <p:sldId id="415" r:id="rId44"/>
    <p:sldId id="274" r:id="rId45"/>
    <p:sldId id="275" r:id="rId46"/>
    <p:sldId id="277" r:id="rId47"/>
    <p:sldId id="389" r:id="rId48"/>
    <p:sldId id="279" r:id="rId49"/>
    <p:sldId id="280" r:id="rId50"/>
    <p:sldId id="281" r:id="rId51"/>
    <p:sldId id="282" r:id="rId52"/>
    <p:sldId id="384" r:id="rId53"/>
    <p:sldId id="376" r:id="rId54"/>
    <p:sldId id="379" r:id="rId55"/>
    <p:sldId id="287" r:id="rId56"/>
    <p:sldId id="377" r:id="rId57"/>
    <p:sldId id="286" r:id="rId58"/>
    <p:sldId id="378" r:id="rId59"/>
    <p:sldId id="380" r:id="rId60"/>
    <p:sldId id="381" r:id="rId61"/>
    <p:sldId id="382" r:id="rId62"/>
    <p:sldId id="293" r:id="rId63"/>
    <p:sldId id="383" r:id="rId64"/>
    <p:sldId id="385" r:id="rId65"/>
    <p:sldId id="386" r:id="rId66"/>
    <p:sldId id="387" r:id="rId67"/>
    <p:sldId id="388" r:id="rId68"/>
  </p:sldIdLst>
  <p:sldSz cx="12192000" cy="6858000"/>
  <p:notesSz cx="6858000" cy="9144000"/>
  <p:defaultTextStyle>
    <a:defPPr>
      <a:defRPr lang="en-A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41" autoAdjust="0"/>
    <p:restoredTop sz="94660"/>
  </p:normalViewPr>
  <p:slideViewPr>
    <p:cSldViewPr snapToGrid="0">
      <p:cViewPr varScale="1">
        <p:scale>
          <a:sx n="108" d="100"/>
          <a:sy n="108" d="100"/>
        </p:scale>
        <p:origin x="78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04T15:48:32.155"/>
    </inkml:context>
    <inkml:brush xml:id="br0">
      <inkml:brushProperty name="width" value="0.1" units="cm"/>
      <inkml:brushProperty name="height" value="0.1" units="cm"/>
      <inkml:brushProperty name="color" value="#E71224"/>
      <inkml:brushProperty name="ignorePressure" value="1"/>
    </inkml:brush>
  </inkml:definitions>
  <inkml:trace contextRef="#ctx0" brushRef="#br0">2773 427,'-724'-16,"657"12,-57-2,-162-30,184 22,-2 4,1 5,-111 9,38-1,96-4,-89 3,155 0,-1 1,1 0,0 1,0 0,0 2,-15 7,-77 47,91-52,-35 24,2 2,-67 60,86-69,7-6,0 1,-29 36,45-48,0 0,1 0,0 1,1-1,0 1,0 0,1 0,0 1,0-1,1 1,-2 17,2 49,9 92,-2-134,1-1,2 0,2 0,0-1,24 48,11 32,-36-85,1-1,1 0,1-1,2 0,0-1,2-1,1 0,0-1,2-1,0 0,1-2,45 34,63 46,21 14,109 68,112 68,-312-216,2-3,112 41,-64-40,127 18,116 0,-260-37,21-3,157-7,-155-5,144 15,-191-3,89 10,166 0,-210-19,170-5,-225 0,0-2,107-27,-4-12,402-125,-369 97,221-119,-354 162,-1-2,86-65,-125 82,-1 0,-1-1,0-2,-2 1,0-2,0 0,-2-1,-1 0,-1-1,12-28,-11 16,-2 0,-1-1,-1 1,-2-2,-2 1,-1-1,-2 0,-4-62,-7 19,-4 1,-3 1,-4 1,-47-122,52 158,-14-38,-66-127,81 182,0 0,-1 1,-1 1,-1 0,-1 2,-1 0,0 1,-2 0,-35-22,-18-5,-2 5,-1 2,-2 4,-152-43,185 65,-43-11,-156-21,-16 4,168 22,-1 4,-107-1,-639 18,808-1,0 2,0 1,1 2,-1 1,-51 20,24-8,47-15,0 0,1 1,0 0,0 1,-14 11,16-11,-1 0,1-1,-1 0,0-1,-1 0,1 0,-18 4,-110 28,113-29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5:45:56.137"/>
    </inkml:context>
    <inkml:brush xml:id="br0">
      <inkml:brushProperty name="width" value="0.05" units="cm"/>
      <inkml:brushProperty name="height" value="0.05" units="cm"/>
      <inkml:brushProperty name="color" value="#E71224"/>
    </inkml:brush>
  </inkml:definitions>
  <inkml:trace contextRef="#ctx0" brushRef="#br0">1070 39 440,'0'0'746,"0"0"-74,0 0-95,0 0-106,0 0-51,-13-2 5141,-40-5-4798,28 6-488,1-2 0,-1 0 0,-6-3-275,6 1 70,-1 1-1,0 1 1,-8 1-70,-51 1 77,13-1 164,-66 8-241,115-4 17,-1 2 0,2 0 0,-1 2 0,1 0 0,-1 2 0,2 0 0,-1 1 0,1 2-17,-6 4-16,0 2 0,1 0 0,1 2 0,0 1 0,2 1 0,0 0 0,1 2 0,2 1 0,0 0 0,-5 12 16,21-29-28,0 0 1,1 0-1,-1 1 0,1 0 0,1 0 0,0 0 0,0 0 0,0 0 0,1 0 0,0 0 0,1 1 0,0-1 0,0 0 0,1 0 1,0 1-1,0-1 28,2-4 11,0 0 0,0 0 0,0-1 0,0 1 1,1-1-1,-1 0 0,1 0 0,0 0 0,0 0 0,0-1 1,0 1-1,1-1 0,-1 0 0,1 0 0,2 0-11,5 4 81,14 6 13,-1-2 0,1 0 0,1-2 1,0 0-1,0-2 0,2-1-94,25 2 265,-1-3 0,37-2-265,213 9 118,-236-9-74,27 7-44,-28-2 350,28-3-350,-74-4 61,-1-1 1,1 0 0,-1-2-1,1 0 1,-1-2-1,0 0 1,0-1 0,-1-1-1,0 0 1,0-2 0,0 0-1,1-2-61,-10 5 64,-1 0-1,1-1 0,-1 0 0,0 0 1,-1-1-1,1 0 0,-2-1 1,1 1-1,-1-1 0,0 0 1,-1-1-1,0 0 0,-1 1 1,0-1-1,0-1 0,-1 1 1,-1-1-1,1 1 0,-2-1 0,1 0 1,-2 1-1,1-7-63,-1 11 22,0 0 0,0 0 0,-1 1 0,1-1 0,-1 0 0,0 1 0,-1-1 0,1 1 0,-1-1 0,0 1 0,-1 0 0,1 0 0,-1 0 0,0 0 0,0 0 0,0 0 0,-1 1 0,0 0 0,0-1 0,0 2 0,0-1 0,-1 0 0,1 1 0,-1 0 0,0 0 0,0 0 0,-2 0-22,-36-19 66,-2 1 1,0 3 0,0 2 0,-2 2 0,0 2 0,-40-5-67,11 10 283,20 2-898,18-1-3090,27 3-698</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8:44:22.869"/>
    </inkml:context>
    <inkml:brush xml:id="br0">
      <inkml:brushProperty name="width" value="0.05" units="cm"/>
      <inkml:brushProperty name="height" value="0.05" units="cm"/>
      <inkml:brushProperty name="color" value="#AB008B"/>
    </inkml:brush>
  </inkml:definitions>
  <inkml:trace contextRef="#ctx0" brushRef="#br0">26 64 312,'0'0'368,"0"0"96,0 0 40,0 0 62,0 0 11,0 0 31,-18-52 3859,13 42-3782,3 8-11,2 10-408,0 1-458,5 139 607,7 0 0,6-1 0,18 56-415,-34-192-8,-2-5-34,1 0 0,1 0 0,-1 0 0,1 0 0,0 0 0,1 0 0,-1-1 0,2 3 42,-1-12-3992,2-20 3145,-3-4-623,-2-1-597</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8:44:23.891"/>
    </inkml:context>
    <inkml:brush xml:id="br0">
      <inkml:brushProperty name="width" value="0.05" units="cm"/>
      <inkml:brushProperty name="height" value="0.05" units="cm"/>
      <inkml:brushProperty name="color" value="#AB008B"/>
    </inkml:brush>
  </inkml:definitions>
  <inkml:trace contextRef="#ctx0" brushRef="#br0">1 0 128,'0'0'792,"0"0"50,0 0-66,0 0-109,0 0-51,0 0-81,15 2-113,59 8 147,1 1 1123,68 0-1692,1345 48 1171,-1476-58-1187,-3-1-15,1 0 0,-1 1 0,0 0 0,1 1 0,-1 0 0,0 0 0,0 1 0,0 0 0,4 3 31,-12 31-349,-1-26 487,-13 579 1104,13-584-1246,-1 24-28,1 0 0,1 0 0,2 0 0,1 0 0,1-1 0,2 1 0,7 19 32,-10-44-447,-3-5-2407,-1-2 1206</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8:44:24.689"/>
    </inkml:context>
    <inkml:brush xml:id="br0">
      <inkml:brushProperty name="width" value="0.05" units="cm"/>
      <inkml:brushProperty name="height" value="0.05" units="cm"/>
      <inkml:brushProperty name="color" value="#AB008B"/>
    </inkml:brush>
  </inkml:definitions>
  <inkml:trace contextRef="#ctx0" brushRef="#br0">1 59 704,'0'0'736,"0"0"-350,0 0-93,0 0-25,0 0 19,0 0-67,16 0-56,98-4 1310,39-9-1474,79-11 1021,108 7-1021,236 16 223,-254 4 228,-298-4-449,-10 0-2,-1 1 0,1 0 0,-1 0 1,0 1-1,1 1 0,-1 1 0,0-1 0,0 2 0,-1 0 1,5 2-1,-17-6-62,1 0-1,-1 0 1,0 1 0,0-1 0,0 0 0,0 0 0,1 0 0,-1 0 0,0 1 0,0-1 0,0 0-1,0 0 1,1 0 0,-1 1 0,0-1 0,0 0 0,0 0 0,0 0 0,0 1 0,0-1-1,0 0 1,0 0 0,0 1 0,0-1 0,0 0 0,0 0 0,0 1 0,0-1 0,0 0 0,0 0-1,0 1 1,0-1 0,0 0 0,0 0 0,0 0 0,0 1 0,-1-1 0,1 0 0,0 0 0,0 0-1,0 1 1,0-1 0,0 0 0,-1 0 62,-7 2-1634</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8:44:25.841"/>
    </inkml:context>
    <inkml:brush xml:id="br0">
      <inkml:brushProperty name="width" value="0.05" units="cm"/>
      <inkml:brushProperty name="height" value="0.05" units="cm"/>
      <inkml:brushProperty name="color" value="#AB008B"/>
    </inkml:brush>
  </inkml:definitions>
  <inkml:trace contextRef="#ctx0" brushRef="#br0">17 15 1872,'0'0'702,"0"0"-94,0 0-220,0 0-63,0 0 24,-8-15-195,7 19-50,0 1 0,0-1 0,0 0-1,0 0 1,1 0 0,-1 0 0,1 0 0,0 1-1,1-1 1,-1 1-104,1 10 305,-6 101 370,6 0 1,5-1-1,4 1 0,22 89-675,-25-174-24,-1 1-45,2 0-1,1-1 1,1 0-1,7 13 70,-9-35-844,-8-9 777,0 0 1,0 0-1,0 0 1,0 0-1,0 0 1,0 0-1,0 0 0,0 1 1,1-1-1,-1 0 1,0 0-1,0 0 1,0 0-1,0 0 1,0 0-1,0 0 1,1 0-1,-1 0 1,0 0-1,0 0 1,0 0-1,0 0 1,0 0-1,0 0 1,1 0-1,-1 0 1,0 0-1,0 0 1,0 0-1,0 0 1,0 0-1,1 0 0,-1 0 1,0 0-1,0 0 1,0 0-1,0 0 1,0 0-1,1 0 1,-1 0-1,0 0 1,0-1-1,0 1 1,0 0-1,0 0 1,0 0-1,0 0 1,0 0-1,0 0 1,0-1-1,1 1 1,-1 0-1,0 0 1,0 0-1,0 0 1,0 0-1,0 0 0,0-1 1,0 1-1,0 0 1,0 0-1,0 0 1,0 0-1,0 0 1,0-1-1,0 1 1,0 0-1,0 0 1,0 0-1,0 0 67,0-12-2175</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8:44:26.692"/>
    </inkml:context>
    <inkml:brush xml:id="br0">
      <inkml:brushProperty name="width" value="0.05" units="cm"/>
      <inkml:brushProperty name="height" value="0.05" units="cm"/>
      <inkml:brushProperty name="color" value="#AB008B"/>
    </inkml:brush>
  </inkml:definitions>
  <inkml:trace contextRef="#ctx0" brushRef="#br0">0 8 432,'0'0'1148,"0"0"-255,0 0-261,0 0-118,0 0-51,0 0-71,42-5 1767,176 3-1645,199 3-402,-311 9-98,-1 5 0,56 17-14,-12-2 12,-137-28-16,-7-2-2,0 1 0,0-1 0,0 2 0,0-1 0,0 0 0,0 1 0,-1 0 0,1 0 0,-1 0 0,4 3 6,-7-3-19,-1 0 1,1 0 0,-1 0-1,0 0 1,0 0-1,0 1 1,0-1-1,0 0 1,0 0 0,-1 0-1,1 0 1,-1 0-1,0 0 1,0 0 18,-1 9 131,0 35-23,2 0 0,2 1 0,2-1 0,7 27-108,45 181 116,-36-174-82,0 0 182,24 55-216,-44-135-82,1 1 1,-1 0-1,1-1 1,-1 1-1,0 0 1,0-1-1,1 1 1,-1 0-1,0 0 1,0-1-1,0 1 1,0 0-1,0-1 1,0 1-1,0 0 1,0 0-1,0-1 1,0 1-1,0 0 0,-1 0 1,1-1-1,0 1 1,0 0-1,-1 0 82,-17 2-2989,18-3 2943,-15 0-2012</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8:44:27.224"/>
    </inkml:context>
    <inkml:brush xml:id="br0">
      <inkml:brushProperty name="width" value="0.05" units="cm"/>
      <inkml:brushProperty name="height" value="0.05" units="cm"/>
      <inkml:brushProperty name="color" value="#AB008B"/>
    </inkml:brush>
  </inkml:definitions>
  <inkml:trace contextRef="#ctx0" brushRef="#br0">0 16 264,'0'0'473,"0"0"-242,0 0-51,0 0-44,0 0 98,0 0 47,59 3 2674,714-19-317,-424 13-2378,-229 4-600,-119-1-313,-3 6-1232,-21 26-240,8-16 444</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8:44:33.073"/>
    </inkml:context>
    <inkml:brush xml:id="br0">
      <inkml:brushProperty name="width" value="0.05" units="cm"/>
      <inkml:brushProperty name="height" value="0.05" units="cm"/>
      <inkml:brushProperty name="color" value="#AB008B"/>
    </inkml:brush>
  </inkml:definitions>
  <inkml:trace contextRef="#ctx0" brushRef="#br0">3 5 2737,'0'0'769,"0"0"-137,0 0 18,0 0-37,0 0-45,-1-4 184,0 6-7,9 234 1638,26 140-2383,-34-373-108,1 0 0,-1-1 0,0 1 0,1-1 0,-1 1 0,1-1 0,0 0 0,0 1 0,0-1 0,0 1 0,0-1 0,0 0 1,1 0-1,1 2 108,-3-4-82,0 0 1,0 0-1,1 1 1,-1-1-1,1 0 1,-1 0-1,0 0 1,1 0-1,-1 0 1,0 0-1,1 0 1,-1 0-1,0 0 1,1 0-1,-1 0 1,1 0-1,-1 0 1,0 0-1,1 0 1,-1 0-1,0 0 1,1 0-1,-1-1 1,0 1-1,1 0 1,-1 0-1,0 0 1,1-1-1,-1 1 1,0 0-1,1 0 82,12-20-1465,-1-7-315,-1 0-474</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8:44:33.989"/>
    </inkml:context>
    <inkml:brush xml:id="br0">
      <inkml:brushProperty name="width" value="0.05" units="cm"/>
      <inkml:brushProperty name="height" value="0.05" units="cm"/>
      <inkml:brushProperty name="color" value="#AB008B"/>
    </inkml:brush>
  </inkml:definitions>
  <inkml:trace contextRef="#ctx0" brushRef="#br0">0 136 760,'0'0'1058,"0"0"-357,0 0-151,0 0-142,0 0-116,31-4 451,85 4-9,310-5 179,-272-3-572,118-23-341,-102 1 57,-60 9-166,0 4 0,2 5-1,20 5 110,-132 7-30,0 0 175,0 0 31,0 0-21,0 0 46,0 19 70,-9 130 904,11 148-1175,5-235 153,2 0 1,3-1 0,2 0-1,3-1 1,14 30-154,-26-80-122,0 0 11,-6-10 30,1 0 1,0 0 0,0 0 0,0 0-1,0 0 1,0 0 0,0 0-1,0 0 1,0 0 0,0 0-1,0 0 1,0 0 0,0 0 0,0 0-1,-1 0 1,1 0 0,0 0-1,0 0 1,0 0 0,0 0 0,0 0-1,0 0 1,0 0 0,0 0-1,0 0 1,0 0 0,-1 0 0,1 0-1,0 0 1,0 0 0,0 0-1,0 0 1,0 0 0,0 0 0,0 0-1,0 0 1,0 0 0,0 0-1,0 0 1,0 0 0,0 0 0,-1 1-1,1-1 1,0 0 0,0 0-1,0 0 1,0 0 0,0 0-1,0 0 1,0 0 0,0 0 0,0 0-1,0 0 1,0 0 0,0 1-1,0-1 1,0 0 0,0 0 0,0 0-1,0 0 1,0 0 0,0 0-1,0 0 1,0 0 80,-11-7-2438</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8:44:34.792"/>
    </inkml:context>
    <inkml:brush xml:id="br0">
      <inkml:brushProperty name="width" value="0.05" units="cm"/>
      <inkml:brushProperty name="height" value="0.05" units="cm"/>
      <inkml:brushProperty name="color" value="#AB008B"/>
    </inkml:brush>
  </inkml:definitions>
  <inkml:trace contextRef="#ctx0" brushRef="#br0">0 112 1096,'0'0'811,"0"0"-267,0 0-54,0 0-93,0 0 3,0 0-33,10 0-70,265-12 3142,150-30-3439,-145 12 367,161 6-367,-376 22 4,-34 0 101,0 2 1,0 1-1,0 1 1,19 5-106,-50-7-59,0 0 1,0 0-1,0 1 1,-1-1 0,1 0-1,0 0 1,0 0-1,0 0 1,0 0-1,0 1 1,0-1-1,0 0 1,0 0-1,0 0 1,0 0-1,-1 1 1,1-1 0,0 0-1,0 0 1,0 0-1,0 0 1,0 1-1,0-1 1,0 0-1,0 0 1,0 0-1,1 0 1,-1 1-1,0-1 1,0 0 0,0 0-1,0 0 1,0 0-1,0 1 1,0-1-1,0 0 1,0 0-1,0 0 1,1 0-1,-1 0 1,0 1-1,0-1 1,0 0 0,0 0-1,0 0 1,1 0-1,-1 0 1,0 0-1,0 0 1,0 0-1,0 0 1,1 0-1,-1 0 1,0 0-1,0 0 1,0 0 0,0 0-1,1 0 1,-1 0-1,0 0 1,0 0-1,0 0 1,1 0-1,-1 0 1,0 0-1,0 0 59,-10 5-2250,2-3 237</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56:51.949"/>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133 50 488,'0'0'971,"0"0"-562,0 0-206,0 0 133,0 0 90,-12 11 110,6-6-426,-9 9 224,1 0 0,0 0 1,1 1-1,1 1 0,-9 15-334,58-63-758,-27 21 788,0-1 0,0 1 1,-1-2-1,-1 1 0,0-1 1,-1 0-1,0-1 1,-1 0-1,1-4-30,-7 18 14,0 0 0,0-1 1,0 1-1,-1-1 0,1 1 0,0 0 0,0-1 1,0 1-1,-1 0 0,1 0 0,0-1 0,-1 1 1,1 0-1,0-1 0,-1 1 0,1 0 0,0 0 1,-1 0-1,1-1 0,0 1 0,-1 0 0,1 0 1,0 0-1,-1 0 0,1 0 0,-1 0 0,1 0 1,0 0-1,-1 0 0,1 0 0,-1 0 0,1 0 1,0 0-1,-1 0 0,1 0 0,-1 0 0,1 0 1,0 0-1,-1 1 0,1-1 0,0 0 0,-1 0 1,1 0-1,0 1 0,-1-1 0,1 0-14,-22 9-20,8 1-149,0 0 0,1 1 1,0 1-1,1 0 0,0 0 0,1 1 0,-7 12 169,17-24-703,1-1-189,3-3 150,82-78-808,-70 63 1321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5:46:00.154"/>
    </inkml:context>
    <inkml:brush xml:id="br0">
      <inkml:brushProperty name="width" value="0.05" units="cm"/>
      <inkml:brushProperty name="height" value="0.05" units="cm"/>
      <inkml:brushProperty name="color" value="#E71224"/>
    </inkml:brush>
  </inkml:definitions>
  <inkml:trace contextRef="#ctx0" brushRef="#br0">556 77 1528,'0'0'1129,"0"0"21,0 0-315,0 0-301,0 0-221,0 0-71,-8-2 2262,-22-8-2297,10 4-30,-1 1 1,0 1-1,0 1 1,0 0-1,0 2 1,0 0-1,-1 2 1,1 0-1,-10 3-177,3 0 98,0 2 0,1 1-1,0 2 1,0 0-1,0 2 1,-22 12-98,43-19-15,0-1 0,0 1 0,1 0 1,-1 0-1,1 1 0,0-1 0,1 1 0,-1 0 0,1 1 0,0-1 1,0 1-1,0 0 0,1-1 0,0 2 0,0-1 0,1 0 0,0 1 1,0-1-1,0 1 0,1-1 0,0 1 0,0 0 0,0 0 0,1-1 1,0 1-1,1 0 0,-1 0 0,1 0 0,2 6 15,0-7 22,0-1-1,1 1 1,-1 0 0,1-1-1,0 0 1,1 0-1,-1 0 1,1-1 0,0 1-1,0-1 1,4 2-22,64 40 276,-50-35-139,0-1 0,1-1 0,0-2-1,0 0 1,1-1 0,0-2 0,23 2-137,12-2 252,-1-3 1,50-5-253,-74-1 32,0-1 0,-1-2 0,33-12-32,1 0 37,-45 14-17,-1-1 0,1-1-1,-1-1 1,0-1 0,-1-1 0,0-1 0,-1 0 0,-1-2-1,0 0 1,0-2 0,-2 0 0,0 0 0,0-2 0,-2 0-1,10-16-19,-22 31 18,-1-1 0,0 1 0,0-1 0,0 1 0,0-1 0,-1 0-1,0 0 1,1 0 0,-1 0 0,-1 0 0,1 0 0,-1 0 0,1 0-1,-1 0 1,0 0 0,-1 0 0,1 0 0,-1 0 0,0 0 0,0 0 0,0 0-1,0 0 1,-1 0 0,1 0 0,-1 1 0,0-1 0,0 0 0,0 1-1,-1 0 1,1 0 0,-1-1 0,0 2 0,0-1 0,0 0 0,0 0-1,-1 1 1,1 0 0,0 0 0,-1 0 0,0 0 0,1 0 0,-1 1 0,0-1-1,0 1 1,0 0 0,0 1 0,0-1 0,-3 0-18,-82-5 42,0 5 0,-14 3-42,-23 1 627,86-13-539,36 8-23,-1 0 0,0 0 0,0 1 0,0 0 0,0 0 0,0 0-1,-3 0-64,7 1-45,1 0-36,0 0-105,2-7-6656,4 3 1612</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56:52.265"/>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0 1 112</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57:05.769"/>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1800 213 112,'38'-109'487,"-31"87"-16,-7 22-42,0 0 26,0 0 88,3-5-42,2-6-18,-23 26-333,-41 47-251,40-42 137,-22 22-55,-27 31 193,-4-3 1,-57 41-175,127-110-1362,6-5 755,0 1 625,0 0 0,-1-1 1,1 0-1,-1 1 0,0-1 0,0-1 0,0 1 0,0-1-18,-6 5-50,0 0 0,-1 0-1,1 1 1,0-1 0,0 1-1,0-1 1,-1 1-1,1 0 1,-2 1 50,-23 14 91,0 1 0,1 1-1,1 1 1,-1 4-91,2-3 455,0-1 1,-1-2-1,0 0 0,-17 7-455,42-24-137,1 0-280,5-13-103,50-55 260,-44 57 257,0-1 0,-1 0 0,0-1 0,-1 0 0,-1-1 0,0 1 1,2-9 2,-9 22 3,-1 0 0,0 0 0,0-1 1,0 1-1,1 0 0,-1 0 1,0 0-1,0-1 0,0 1 1,0 0-1,0 0 0,0-1 0,0 1 1,0 0-1,1 0 0,-1-1 1,0 1-1,0 0 0,0 0 1,0-1-1,0 1 0,0 0 0,0 0 1,-1-1-1,1 1 0,0 0 1,0 0-1,0-1 0,0 1 1,0 0-1,0 0 0,0-1 1,0 1-1,-1 0 0,1 0 0,0-1 1,0 1-1,0 0 0,-1 0 1,1 0-1,0 0 0,0-1 1,0 1-1,-1 0 0,1 0 0,0 0 1,0 0-1,-1 0 0,1 0 1,0 0-1,0 0 0,-1 0 1,1 0-4,-20 7 333,-20 19 135,-111 108-174,54-47 187,-24 12-481,268-239-2198,-121 118 2616,-38 34 427,-45 39-452,18-18-159,3 3 0,0 0 0,2 3 0,2 1 0,1 2-234,45-45-1477,7-7 1527,67-54 55,-114 102 473,-77 83-603,53-66 496,2 2 0,-28 47-471,76-104-20,0 0 0,0 0 0,0 1-1,0-1 1,0 0 0,0 0 0,-1 0 0,1 1 0,0-1-1,0 0 1,0 0 0,0 1 0,0-1 0,0 0 0,0 0-1,0 0 1,0 1 0,0-1 0,0 0 0,0 0 0,0 1-1,1-1 1,-1 0 0,0 0 0,0 0 0,0 1 0,0-1-1,0 0 1,0 0 0,0 0 0,1 1 0,-1-1 0,0 0-1,0 0 1,0 0 0,0 0 0,1 1 0,-1-1 0,0 0-1,0 0 1,0 0 0,1 0 0,-1 0 0,0 0 0,0 0 0,1 0-1,-1 0 1,0 0 0,0 0 0,0 0 0,1 0 0,-1 0-1,0 0 1,0 0 0,1 0 0,-1 0 0,0 0 0,0 0-1,1 0 1,-1 0 0,0 0 0,0 0 0,0 0 0,1-1-1,-1 1 21,0 0 8,1 0 0,-1 0 0,1 0 0,-1 0 0,1 0 0,-1-1 0,1 1 0,-1 1 0,1-1 0,0 0 0,-1 0 0,1 0 0,-1 0 0,1 0 0,-1 0 0,1 0 0,-1 1 0,1-1 0,-1 0 0,0 0 0,1 1 0,-1-1 0,1 0 0,-1 1 0,0-1 0,1 1-1,-1-1 1,0 0 0,1 1 0,-1-1 0,0 1 0,1-1 0,-1 1 0,0-1 0,0 1 0,0-1 0,0 1 0,1-1 0,-1 1 0,0-1 0,0 1 0,0-1 0,0 1 0,0-1 0,0 1-8,-5 12 27,0-1-1,0 0 1,-2-1 0,1 1-1,-1-1 1,-1 0 0,0-1-1,0 0 1,-2 1-27,-10 14 83,0 2 18,0 0 209,-1-1 0,-1 0-1,-13 10-309,52-57-402,-11 13 412,0 0 1,1 0 0,0 0-1,0 1 1,1 0 0,3-3-11,-39 44-1166,-52 41 1012,24-22 852,-2-2 0,-10 3-698,54-48 26,16-18-460,15-18 68,-11 21 282,19-28-244,1 2-1,1 1 1,33-30 328,-59 63-46,-4 9-179,-38 41 406,-2-2 0,-29 24-181,-31 33 1580,90-90-1499,12-13-382,8-10-454,11-11 835,6-6 91,-1-1 1,-1-2-1,-1 0 0,-1-2-171,-19 30 208,-1 1 52,-80 55 221,69-47-483,-4 4 117,1 0-1,1 0 1,0 1 0,1 1 0,-8 10-115,20-23-267,12-16-528,248-284 618,-260 298 231,1 1-1,0 0 1,-1-1 0,1 1 0,-1-1 0,1 1 0,-1-1 0,1 1-1,-1-1 1,1 1 0,-1-1 0,1 0 0,-1 1 0,0-1-1,1 0 1,-1 1 0,0-1 0,0 0 0,1 1 0,-1-1 0,0 0-1,0 0 1,0 1 0,0-1 0,0 0 0,0 0 0,0 1-1,0-1 1,0 0-54,-20-1 2487,4 3-3053,11 0 567,0 0 1,0 1-1,0-1 1,0 1 0,1 0-1,-1 0 1,0 0-1,1 1 1,0 0-1,0 0 1,-1 0-1,2 0 1,-4 4-2,-2 0 4,1 1 0,1 1 0,0-1 0,0 1 0,-6 9-4,12-13-186,0 0 1,0 0 0,0 0-1,1 0 1,-1 1 0,1-1-1,1 0 1,-1 0 0,1 0-1,0 1 186,0 17 19,-3 6 6,-2 1 1,-1-1-1,-2 0 1,-1-1-1,-1 1 1,-1-1-1,-1-1 1,-5 6-26,-1 6 137,1 1 1,3 1-1,-6 25-137,19-66-15,0 1-1,0-1 1,0 0 0,-1 1-1,1-1 1,0 0 0,0 1-1,0-1 1,0 0 0,0 1-1,0-1 1,0 0-1,0 1 1,0-1 0,0 0-1,0 1 1,0-1 0,0 0-1,0 1 1,0-1 0,0 0-1,0 1 1,0-1 0,0 0-1,1 1 1,-1-1 0,0 0-1,0 1 1,0-1 0,0 0-1,1 0 1,-1 1 0,0-1-1,0 0 1,1 0 0,-1 1-1,0-1 1,1 0 0,-1 0-1,0 0 1,1 0 0,-1 1-1,0-1 1,0 0 0,1 0-1,-1 0 1,1 0 0,-1 0-1,0 0 1,1 0 0,-1 0-1,0 0 1,1 0 0,-1 0-1,0 0 1,1 0 0,-1 0-1,0 0 1,1-1 0,-1 1-1,0 0 1,1 0-1,-1 0 1,0-1 15,22-11-153,6-11 108,-1-1 0,-1-2 0,10-13 45,-9 10-20,1 1 0,26-20 20,-84 97-9,-23 14 27,18-22 239,1 1-1,2 2 0,-13 24-256,88-89-842,103-108 1114,-141 130-259,-5 7 71,-6 13 46,-46 76 50,39-76-151,0 1 0,2 0 0,0 0 0,2 1 1,0 1-1,0 6-29,9-29-19,-1-1 0,1 1 1,0-1-1,0 1 0,-1-1 0,1 1 1,0-1-1,0 1 0,0 0 1,0-1-1,0 1 0,0-1 0,0 1 1,0 0-1,0-1 0,0 1 1,0-1-1,0 1 0,0 0 0,1-1 1,-1 1-1,0-1 0,0 1 1,1-1-1,-1 1 0,0-1 0,1 1 1,-1-1-1,0 1 0,1-1 1,-1 1-1,1-1 0,-1 0 0,1 1 1,-1-1-1,1 0 0,-1 1 1,1-1-1,-1 0 0,1 1 0,0-1 19,1 0-8,1-1-1,-1 1 0,1 0 1,-1-1-1,0 0 1,1 0-1,-1 1 0,0-1 1,1-1-1,-1 1 0,1-1 9,56-38 137,66-72-331,-78 68 53,2 1 0,35-22 141,-84 65-12,0 0 0,0 1 0,0-1 0,0 0 0,0 0-1,0 0 1,0 0 0,0 0 0,0 0 0,0 0 0,0 0 0,0 0 0,0 0-1,0 0 1,0 1 0,0-1 0,0 0 0,0 0 0,0 0 0,0 0 0,0 0-1,0 0 1,0 0 0,0 0 0,0 0 0,0 0 0,0 0 0,0 1-1,0-1 1,0 0 0,0 0 0,1 0 0,-1 0 0,0 0 0,0 0 0,0 0-1,0 0 1,0 0 0,0 0 0,0 0 0,0 0 0,0 0 0,0 0 0,0 0-1,0 0 1,1 0 0,-1 0 0,0 0 0,0 0 0,0 0 0,0 0 0,0 0-1,0 0 1,0 0 0,0 0 0,0 0 0,0 0 0,1 0 0,-1 0-1,0 0 1,0 0 0,0 0 0,0 0 12,-5 13-71,-10 15 239,-23 21 27,19-26 69,1 1-1,0 1 1,2 0 0,1 1 0,2 0 0,-6 16-264,19-41-3,-1-1-1,1 1 1,0-1 0,-1 1-1,1-1 1,0 1-1,0-1 1,0 1 0,0 0-1,0-1 1,-1 1-1,1 0 1,0-1 0,0 1-1,0-1 1,1 1-1,-1 0 1,0-1 0,0 1-1,0-1 1,0 1-1,1 0 1,-1-1 0,0 1-1,0-1 1,1 1-1,-1-1 1,0 1 0,1-1-1,-1 1 1,1-1-1,-1 1 1,1-1 0,-1 0-1,1 1 1,-1-1-1,1 0 1,-1 1 0,1-1 3,1 0-31,1 1 1,-1-1 0,1 0 0,-1 0-1,1 0 1,-1 0 0,1-1-1,-1 1 1,0-1 0,1 1 0,0-2 30,59-24-498,35-36 489,-54 33-62,1 2-1,33-14 72,-77 41-22,0 0 0,0-1 0,0 1-1,1 0 1,-1 0 0,0-1 0,0 1 0,1 0-1,-1 0 1,0 0 0,1-1 0,-1 1 0,0 0-1,0 0 1,1 0 0,-1 0 0,0-1 0,1 1-1,-1 0 1,0 0 0,1 0 0,-1 0 0,1 0-1,-1 0 1,0 0 0,1 0 0,-1 0 0,0 0-1,1 0 1,-1 1 0,0-1 0,1 0 0,-1 0-1,0 0 1,1 0 0,-1 0 0,0 1 0,0-1-1,1 0 1,-1 0 0,0 0 0,0 1 0,1-1-1,-1 0 1,0 0 0,0 1 0,1-1 0,-1 0-1,0 1 23,-10 19-140,-23 22 363,-12 3 157,22-23 83,1 1-1,-12 17-462,71-50-1013,53-51 1110,-72 46-149,0 1 1,2 1-1,-1 0 0,2 2 1,-1 1-1,2 0 0,-1 1 1,6 0 51,-27 9-5,1 0 0,-1 0 0,0 0 0,0 0 0,0 0 0,0 0 0,1 0 0,-1 0 0,0 0 0,0 0 0,0 0 0,0 0 0,1 0 0,-1 0 0,0 0 0,0 0 0,0 0 0,1 0 0,-1 0 0,0 0 0,0 0 0,0 0 0,0 0 0,0 1 1,1-1-1,-1 0 0,0 0 0,0 0 0,0 0 0,0 0 0,0 0 0,0 1 0,1-1 0,-1 0 0,0 0 0,0 0 0,0 0 0,0 1 0,0-1 0,0 0 0,0 0 0,0 0 0,0 0 0,0 1 0,0-1 0,0 0 0,0 0 0,0 0 0,0 1 0,0-1 0,0 0 0,0 0 5,-5 16-391,-12 13-122,-25 22 885,-3-3 0,-17 13-372,16-16 367,2 1 1,-24 35-368,67-80-310,6-2 205,0 1 0,0-1 0,0-1-1,0 1 1,-1-1 0,1 0 0,0 0-1,-1 0 1,1-1 0,-1 1 0,0-1-1,4-3 106,51-46 14,-40 34-184,118-105 76,-136 123 91,-1 0 0,1 0 0,-1-1 1,0 1-1,1 0 0,-1 0 0,0 0 1,1-1-1,-1 1 0,0 0 0,0-1 1,1 1-1,-1 0 0,0 0 0,0-1 1,1 1-1,-1 0 0,0-1 0,0 1 1,0-1-1,0 1 0,1 0 1,-1-1-1,0 1 0,0 0 0,0-1 1,0 1-1,0-1 0,0 1 0,0 0 1,0-1-1,0 1 0,0-1 0,0 1 1,-1 0-1,1-1 3,-15 0-218,-23 9-103,-32 23 607,57-24-61,0 0 0,-1-1 0,0 0-1,0-1 1,0-1 0,0 0-1,-4-1-224,16-3 48,0 0 1,0-1-1,0 1 0,-1-1 0,1 1 1,0-1-1,0 0 0,0 0 0,0 0 1,1 0-1,-1 0 0,0-1 0,0 1 0,1 0 1,-1-1-1,0 1 0,1-1 0,0 0 1,-1 1-1,1-1 0,0 0 0,0 0 1,0 0-1,0 0 0,0-1-48,-27-68 578,16 36 192,10 31-734,0 0 0,0 0 1,-1-1-1,1 2 0,-1-1 0,0 0 0,0 1 0,0-1 0,-1 1 1,1 0-1,-1 0 0,0 0 0,0 0 0,1 1 0,-2 0 0,1-1 1,0 2-1,0-1 0,-1 0 0,1 1 0,-3-1-36,1 1 6,0 1 1,-1-1-1,1 1 1,0 0-1,0 1 0,-1-1 1,1 1-1,0 0 1,0 1-1,0 0 0,0 0 1,0 0-1,0 0 1,0 1-1,-2 2-6,-15 5-20,19-9 42,-1 1-1,1 0 0,-1 0 0,1 0 1,0 1-1,0-1 0,-4 4-21,6-1-8,0 0 0,0 0 1,0 0-1,0 0 0,1 0 0,0 0 0,0 0 0,0 1 0,1-1 0,0 0 0,0 1 0,0-1 0,1 0 0,-1 1 8,1 6-14,-2 4-6,1-12 1,0-1 0,0 1 0,0 0 0,0 0 0,1 0 0,-1 0 0,1-1 0,0 1 0,0 0 19,0-2-22,0-1 1,0 0-1,0 0 1,-1 0-1,2 0 1,-1 0-1,0 0 1,0 0-1,0 0 1,0 0-1,1 0 1,-1-1 0,0 1-1,0-1 1,1 1-1,-1-1 1,1 1-1,-1-1 1,0 0-1,1 1 1,-1-1-1,1 0 1,-1 0-1,1 0 1,-1 0-1,2-1 22,7 1-74,1 0 0,0-1-1,-1-1 1,1 0-1,-1 0 1,8-4 74,-17 6-6,-1 0 1,1 0 0,0-1-1,-1 1 1,1 0-1,0 0 1,0 0 0,-1 0-1,1 0 1,0 0-1,0 0 1,-1 0 0,1 0-1,0 0 1,0 0-1,-1 1 1,1-1 0,0 0-1,-1 0 1,1 1 0,0-1-1,-1 1 1,1-1-1,0 0 1,-1 1 0,1-1-1,-1 1 1,1-1-1,-1 1 1,1 0 0,-1-1-1,1 1 1,-1-1-1,0 1 1,1 0 0,-1-1-1,0 1 1,0 0 0,1-1-1,-1 1 1,0 0-1,0 0 1,0-1 0,0 1-1,0 0 1,0 0 5,0 50-210,0-9 126,1-41 90,-1 0 0,1 0 0,0 0 0,0 0 0,-1-1 0,1 1 0,0 0 0,0 0 0,0-1 0,0 1 0,0-1 0,0 1 0,0-1 0,0 1 0,0-1 0,0 0 0,0 1 0,0-1 0,0 0 0,0 0 0,0 0 0,1 0 0,-1 0 0,0 0-6,36 0 274,-27 0-178,9-2-57,0-1 1,0-1-1,0 0 0,-1-1 1,1-1-1,-1-1 1,-1 0-1,1-2 0,-1 0 1,4-4-40,4 0-216,0 0 0,0 2 0,2 1 0,8-2 216,-29 11-269,-7 26 977,-19 23-167,17-42-495,-1 1 0,1-1-1,0 1 1,1-1 0,0 1-1,0 0 1,0 0-1,1 0 1,0 1 0,1 2-46,0-8-16,1-1 1,0 0-1,0 0 1,0 0-1,0 1 1,0-1-1,0 0 1,0 0 0,0-1-1,1 1 1,-1 0-1,0 0 1,1 0-1,-1-1 1,0 1-1,1-1 1,-1 1-1,1-1 1,-1 1 0,1-1-1,-1 0 1,1 0-1,-1 0 1,1 0-1,-1 0 1,1 0-1,-1 0 1,2-1 15,54 0 10,-51 0-6,10-1 18,1-2 1,-1 0-1,0-1 1,0 0-1,-1-2 1,1 0-1,11-7-22,-14 7-164,1 0-1,-1 0 0,1 2 1,1-1-1,-1 2 0,1 0 1,0 1-1,0 0 1,6 1 164,-20 4-7,-1 0 1,0 0 0,1 0 0,-1 0 0,0 0 0,0 0 0,0 0 0,-1 0 0,1 0 0,0 0 0,-1 0 0,1 0 0,-1 0 6,-3 6 117,-1 1 0,0-2 0,-1 1 0,1 0 0,-1-1 0,-5 4-117,5-6 99,1 1 0,-1 0 0,1 1 0,1-1 0,-1 1 0,1 0 0,0 0 0,1 0 0,0 1 0,-2 4-99,5-11-30,1 0-1,-1-1 0,1 1 1,-1 0-1,1-1 0,0 1 1,-1-1-1,1 1 0,0-1 1,-1 0-1,1 1 1,0-1-1,-1 1 0,1-1 1,0 0-1,0 0 0,-1 1 1,1-1-1,0 0 0,0 0 1,0 0-1,-1 0 0,1 0 1,0 0-1,0 0 1,0 0-1,-1 0 0,1-1 1,1 1 30,29-2-124,-14-2 138,0-1 0,0-1 0,-1 0 0,1-1 0,14-9-14,-19 9-113,1 0 1,0 1-1,0 1 0,0 0 1,1 0-1,0 2 0,0 0 0,0 0 1,13 0 112,-28 42 257,-19 9 134,16-41-366,1-1 0,0 0 0,0 1 0,1-1 0,0 1 0,0 0 0,0 0-1,1 0 1,0 0 0,0 1-25,2-7-16,1 0 1,-1 0-1,0 0 0,0-1 0,0 1 0,1 0 0,-1-1 0,0 1 1,0-1-1,1 1 0,-1-1 0,0 0 0,1 1 0,-1-1 0,1 0 1,-1 0-1,0 0 0,1 0 0,-1 0 0,1-1 0,-1 1 0,0 0 1,1-1 15,3 1-40,24-2-30,-1-2 0,1 0-1,-1-2 1,0-2-1,0 0 1,-1-2 0,0-1-1,0-1 71,15-5-321,0 1 0,36-7 321,-73 21-49,-5 2 30,1 0 0,0-1 1,0 1-1,0 0 0,0-1 0,0 1 0,0 0 0,0 0 0,0 0 1,0 0-1,-1 0 0,1 0 0,0 0 0,0 0 0,0 0 0,0 0 1,0 1-1,0-1 0,0 1 19,0-1 21,-1 1 0,1 0-1,-1 0 1,0-1 0,1 1 0,-1 0 0,0 0-1,0 0 1,0 0 0,0 0 0,1 0 0,-1-1 0,0 1-1,0 0 1,-1 0 0,1 0 0,0 0 0,0 0-1,0 0 1,-1-1 0,1 1 0,0 0 0,-1 0-1,1 0 1,-1-1 0,1 1 0,-1 0 0,1 0-21,-12 23 501,6-16-314,5-6-140,-1 0 0,1 0 0,-1 0 0,1 0 0,0 0 0,0 0 0,0 0 0,0 1 0,0-1 0,0 0 0,1 1 0,-1-1 0,0 3-47,25-5-563,-7-2 568,0-1 0,-1 0 0,1-1 0,-1-1 0,0-1 0,0-1 1,0 0-1,-1 0 0,13-10-5,32-13 6,-36 17-9,-18 9-5,-1 1 0,1 0-1,1 0 1,-1 0 0,0 1 0,1 0-1,-1 0 1,1 0 0,0 1 0,6-1 8,-12 2 242,-1 0 194,-4 6 184,-3 4-993,15-12-55,109-75 495,-88 55-68,1 1 0,1 2-1,1 1 1,0 1 0,2 2 0,9-3 1,-37 17 24,-6 1 413,0 0 22,0 0-188,0 0-96,0 0-87,22-1-829,-6-6 651,0 0 0,0-1 0,-1 0 0,0-2 0,0 0 0,11-11 90,19-11-157,26-12 9,-37 24-107,-1-1 0,0-1 1,-2-2-1,-1-1 0,3-5 255,-33 30 55,0-1 1,-1 1-1,1 0 0,0-1 0,0 1 0,0 0 0,0-1 0,0 1 0,0 0 0,-1-1 0,1 1 0,0 0 1,0 0-1,-1-1 0,1 1 0,0 0 0,0 0 0,-1 0 0,1-1 0,0 1 0,0 0 0,-1 0 1,1 0-1,0 0 0,-1 0 0,1-1 0,0 1 0,-1 0 0,1 0 0,0 0 0,-1 0 0,1 0 1,0 0-1,-1 0 0,1 0 0,0 0 0,-1 0 0,1 0 0,0 1 0,-1-1 0,1 0 0,0 0 0,0 0 1,-1 0-1,1 0 0,0 1-55,-2-1-18,1 0 0,0 0 0,0 0 0,0 0 1,0 0-1,0 0 0,0 0 0,0 0 0,0 0 0,0 0 1,0-1-1,0 1 0,0 0 0,0-1 0,0 1 1,0-1-1,0 1 0,0-1 0,0 1 0,0-1 0,0 0 1,0 0-1,1 1 0,-1-1 0,0 0 0,1 0 0,-1 0 1,0 0-1,1 0 0,-1 1 0,1-2 18,4-8-179,0 0 0,1 0 1,0 1-1,1-1 0,0 1 0,1 1 0,-1-1 1,2 1-1,-1 0 0,1 0 179,8-9-579,-10 10 368,-2 3 89,0 0 0,0 0 0,0-1 0,-1 1 0,0-1 0,0 1 0,0-1 0,-1 0 0,1 0 0,-1 0 0,0 0 0,-1-1 0,1 1 0,0-5 122,-5 9 55,1 0 0,-1 1 0,1-1 0,-1 1 0,1-1 0,-1 1 0,1 0 0,-1 0 0,0 0 0,1 1 0,-1-1 0,0 1-55,2-1 27,-20 4 82,0 1 0,1 1 0,-1 1 0,1 1 1,1 1-1,0 1 0,0 0 0,-1 3-109,-39 18 560,2-1-32,30-15-319,0-1 0,-1-2 1,0 0-1,-1-2 0,-19 4-209,48-14-29,0 1 0,-1-1-1,1 0 1,0 0 0,-1 0 0,1 0-1,0 0 1,-1 0 0,1 0 0,0 0 0,-1 0-1,1 0 1,0 0 0,0 0 0,-1 0 0,1 0-1,0 0 1,-1-1 0,1 1 0,0 0-1,-1 0 1,1 0 0,0 0 0,0 0 0,-1-1-1,1 1 1,0 0 0,0 0 0,0-1 0,-1 1-1,1 0 1,0 0 0,0-1 0,0 1-1,0 0 1,-1 0 0,1-1 0,0 1 0,0 0-1,0-1 1,0 1 0,0 0 0,0-1 0,0 1-1,0 0 1,0 0 0,0-1 0,0 1-1,0 0 1,0-1 0,0 1 0,0 0 0,0-1-1,0 1 1,1 0 0,-1 0 0,0-1 0,0 1-1,0-1 30,0-6 310,-14 12-356,-95 59-158,-67 37 1328,143-85-823,0-1 0,-1-1 0,-1-3 0,-17 4-301,17-11 95,35-4-109,-1-1 1,0 1-1,0-1 0,0 1 1,1 0-1,-1-1 0,0 1 0,0-1 1,1 0-1,-1 1 0,0-1 1,1 0-1,-1 1 0,1-1 0,-1 0 1,1 1-1,-1-1 0,1 0 1,0 0-1,-1 0 0,1 1 1,0-1-1,0 0 0,-1 0 0,1 0 1,0 0-1,0 0 0,0 0 1,0 0-1,0 1 0,0-1 0,0 0 1,1 0 13,0-16-100,1-1 0,0 1 0,2 1 0,0-1 0,1 0 0,0 1 0,1 0 0,1 0 0,1 0 100,9-23-70,-16 38 67,-1 0 1,1 0-1,-1 0 0,1 0 1,-1 0-1,1 0 0,-1-1 0,0 1 1,0 0-1,1 0 0,-1 0 1,0 0-1,0 0 0,0 0 0,0-1 1,0 1-1,-1 0 0,1 0 1,0 0-1,0 0 0,-1 0 1,1 0-1,-1 0 0,1 0 0,-1-1 3,0 2-8,0-1-1,0 1 0,0-1 0,0 1 0,0 0 1,0-1-1,0 1 0,0 0 0,0 0 1,0-1-1,-1 1 0,1 0 0,0 0 1,0 1-1,0-1 0,0 0 0,0 0 0,-1 0 1,1 1-1,0-1 9,-61 26-508,57-24 450,-287 135-184,213-105 1329,-2-3 0,-63 12-1087,82-32 611,62-10-614,-1 1 0,0 0 1,0 0-1,1-1 0,-1 1 0,0 0 0,1-1 1,-1 1-1,0-1 0,1 1 0,-1-1 1,1 1-1,-1-1 0,1 1 0,-1-1 1,1 1-1,-1-1 0,1 0 0,-1 1 0,1-1 1,0 0-1,-1 0 0,1 1 0,0-1 1,0 0-1,0 0 0,-1 1 0,1-1 1,0 0-1,0 0 0,0 1 0,0-1 0,0 0 1,1 0-1,-1 0 0,0 0 3,5-32-220,-1 22 172,1 0 0,1-1 0,-1 2 0,2-1 0,-1 1 0,2 0 0,3-5 48,67-69-4,-40 43 6,-19 22 31,-10 11 64,0-1-1,-1-1 1,0 0 0,-1 0-1,0 0 1,0-1 0,2-5-97,-9 16 21,0-1 0,-1 1 1,1-1-1,0 1 0,0-1 1,0 1-1,0-1 0,-1 1 0,1-1 1,0 1-1,-1 0 0,1-1 1,0 1-1,-1 0 0,1-1 0,0 1 1,-1 0-1,1-1 0,-1 1 1,1 0-1,0 0 0,-1-1 0,1 1 1,-1 0-1,1 0 0,-1 0 0,1 0 1,-1 0-1,1-1 0,-1 1 1,1 0-1,-1 0 0,1 0 0,-1 0 1,1 1-1,-1-1 0,1 0 1,-1 0-1,1 0 0,-1 0 0,1 0 1,-1 1-22,-25 1-46,-3 4 35,1 2 1,0 1-1,1 0 1,-15 9 10,14-6 161,0-1 0,0-1 1,-1-2-1,-12 2-161,41-10 4,-1 1-1,0-1 1,0 0 0,0 0-1,0 1 1,0-1 0,0 0-1,0 0 1,0 0 0,1 0 0,-1 0-1,0 0 1,0 0 0,0 0-1,0 0 1,0-1 0,0 1-1,0 0 1,0-1 0,0 1 0,1 0-1,-1-1 1,0 1 0,0-1-1,1 0 1,-1 1 0,0-1-1,0 1 1,1-1 0,-1 0 0,1 0-1,-1 1 1,1-1 0,-1 0-1,1 0 1,-1 0 0,1 0-4,0-2-20,-1-1 1,2 1-1,-1 0 1,0-1-1,1 1 0,0 0 1,-1-1-1,1 1 1,0 0-1,1-2 20,5-10-48,0 0 0,1 1 0,8-12 48,-9 14 7,1 1 1,-2-1-1,0-1 0,0 1 1,-1-1-1,0-2-7,-5 15-7,0 0 0,0-1 0,0 1 0,0 0 0,0-1-1,0 1 1,0 0 0,0-1 0,0 1 0,0 0 0,0-1 0,0 1 0,0 0 0,0 0 0,-1-1-1,1 1 1,0 0 0,0-1 0,0 1 0,0 0 0,-1 0 0,1-1 0,0 1 0,0 0-1,0 0 1,-1 0 0,1-1 0,0 1 0,0 0 0,-1 0 0,1 0 0,0 0 0,-1-1-1,1 1 1,0 0 0,0 0 0,-1 0 0,1 0 0,0 0 0,-1 0 0,1 0 7,-21 0-208,-19 10-22,-70 41-53,-12 5 511,107-50-77,0-1 0,0-1 0,-1 0 0,1-1 0,-1-1-1,1-1 1,-5 0-151,20-1-2,-1 0 0,0-1 0,1 1 0,-1-1 0,1 0 1,-1 1-1,1-1 0,-1 1 0,1-1 0,-1 0 0,1 1 0,0-1 0,-1 0 0,1 0 0,0 1 0,0-1 0,-1 0 0,1 0 0,0 1 0,0-1 0,0 0 0,0 0 0,0 0 0,0 1 1,0-1-1,0 0 0,0 0 0,1 1 0,-1-1 2,3-27-211,1 15 174,0 0 0,1 0-1,1 1 1,0-1-1,0 1 1,1 1-1,1-1 1,1 1 37,2-6 9,0-1 1,-1 1 0,0-1-1,3-12-9,-30 32-273,-15 14 146,0 2 0,1 1 0,-2 3 127,-44 27 177,63-41-125,-1 2 190,-1-1 0,0-1 0,0-1-1,-1-1 1,-1 1-242,17-7-2,1 0-1,0 0 1,-1 0-1,1 0 1,0-1-1,-1 1 1,1 0 0,0 0-1,-1 0 1,1 0-1,0-1 1,0 1-1,-1 0 1,1 0-1,0 0 1,0-1-1,-1 1 1,1 0-1,0 0 1,0-1 0,0 1-1,-1 0 1,1-1-1,0 1 1,0 0-1,0-1 1,0 1-1,0 0 1,0-1-1,0 1 1,0 0-1,0-1 1,0 1-1,0 0 1,0-1 0,0 1-1,0 0 1,0-1-1,0 1 1,0 0-1,0-1 1,0 1-1,0 0 3,2-15-12,5-1-22,0 1 0,1-1 1,0 1-1,1 1 1,1-1-1,0 2 1,10-10 33,3-7-76,46-56 247,4 3 1,3 3 0,45-33-172,-188 161-135,28-23 123,4 4 31,25-21 5,0 1 1,0-2-1,-1 1 1,0-1-1,-2 0-24,12-7-138,1 0-259,4-1 313,0-1-1,0 0 0,0 0 0,0 0 0,-1 0 1,1-1-1,-1 1 0,0-1 0,1 0 0,-1 0 0,2-3 85,4-3-43,69-59 9,117-101 143,101-60-109,-319 241-202,4-3 236,1 1 0,-1 0 0,2 2 1,-5 3-35,53-29-1618,105-90 1642,34-38-24,-170 141-5,0 1 0,1 0 0,-1 0 0,1 0 0,-1 0 0,0-1 0,1 1 0,-1 0 0,0 0-1,0-1 1,1 1 0,-1 0 0,0-1 0,0 1 0,1 0 0,-1-1 0,0 1 0,0 0 0,0-1 0,1 1 0,-1 0 0,0-1 0,0 1 0,0-1 0,0 1 0,0 0 0,0-1 0,0 1 0,0-1-1,0 1 1,0 0 0,0-1 0,0 1 0,0-1 5,-14 1-150,-23 9-11,-34 24 250,49-22 197,0 0 0,0-2 0,-1-1 0,0 0 0,-5-1-286,28-8-2,-1 1-1,1-1 0,0 0 1,-1 1-1,1-1 1,0 0-1,0 0 1,0 1-1,0-1 1,0 0-1,0 0 0,0 1 1,0-1-1,0 0 1,0 1-1,0-1 1,0 0-1,0 0 0,1 1 1,-1-1-1,0 0 1,0 1-1,1-1 1,-1 0-1,1 1 0,-1-1 3,15-21-7,1 0-1,1 1 0,1 0 1,0 2-1,20-16 8,-12 10-2,187-169 123,-166 153-459,-10 9-565,-1-1-1,22-29 904,-56 55 148,0 0-1,0 0 1,-1 0 0,1 0 0,-2 0-1,1-1 1,-1 1 0,0 0 0,-1 0-1,0 0 1,0-3-148,-1-18 362,2-69 1613,-4 80-1560,-5 23 48,-8 30-293,-21 81-250,6 1-1,5 1 1,5 2-1,5 1 1,4 34 80,12-50-212,1-105 180,0 0 0,0 0-1,0 0 1,0 0 0,0 0 0,0 0 0,0-1 0,0 1 0,1 0 0,-1 0 0,0 0 0,1 0 0,-1 0 0,1-1 0,-1 1 0,1 0-1,-1 0 1,1-1 0,-1 1 0,1 0 0,0-1 0,-1 1 0,1-1 0,0 1 0,0-1 0,-1 1 0,1-1 0,0 1 0,0-1 32,1 1-41,1-1 1,-1 1 0,0-1 0,1 0 0,-1 0-1,0 0 1,1 0 0,-1 0 0,1-1-1,-1 1 1,2-1 40,4-1-18,-1 0 0,0-1 1,0 0-1,0 0 0,0-1 0,0 1 0,1-3 18,13-11-17,0 0 1,-2-2-1,0 0 0,-1-1 1,-1-1-1,-1 0 0,-1-2 1,5-10 16,-46 150 133,23-101-104,0 0 0,2 1 0,0-1 1,0 0-1,2 1 0,0-1 0,2 11-29,-2-24-22,1-1 0,-1 1 0,0 0 0,1-1-1,-1 1 1,1-1 0,0 1 0,0-1 0,0 0 0,0 0 0,0 0-1,1 0 1,-1 0 0,1 0 0,-1-1 0,1 1 0,-1-1 0,3 1 22,59 19-229,-6-3-49,-54-14 288,0 0 1,0 0 0,-1 0 0,1 1 0,-1-1 0,0 1 0,0-1-1,0 1 1,-1 0 0,0 1 0,0-1 0,0 0 0,0 0 0,-1 1 0,0-1-1,0 1 1,0 5-11,0-3 17,0-1-1,1 1 0,0 0 0,1 0 1,0-1-1,0 0 0,0 1 0,4 4-16,-1-6-13,-1-1 0,1 0 0,0-1 0,1 1-1,-1-1 1,1 0 0,-1-1 0,1 1 0,0-2 0,1 1-1,-1-1 1,0 0 0,1 0 0,-1-1 0,1 0 0,-1 0-1,6-1 14,-4 1 8,0 0-1,0 0 0,0 1 0,0 0 0,-1 0 1,1 1-1,0 0 0,-1 1 0,0 0 0,0 0 1,0 1-1,7 5-7,0 2 22,0-1 1,1 0-1,0-1 1,1-1-23,0 0 43,-1 1 1,0 1-1,14 12-43,-25-18 23,-1 0-1,0 0 1,0 0 0,0 1 0,0 0-1,-1 0 1,0 0 0,0 0 0,0 0-1,-1 0 1,0 1 0,-1-1 0,1 1 0,-1 0-1,0-1 1,-1 1 0,0 0 0,0 0-1,0-1 1,-1 1 0,0 0 0,0 0-1,0-1 1,-2 2-23,-1 8 31,-1 0-1,-1-1 0,0 0 1,-1 0-1,-1 0 1,0-1-1,-1 0 1,0-1-1,-6 6-30,-5 2 37,-1 0 0,-1-1 0,0-1 0,-2-1-1,0-2 1,-1 0 0,0-1 0,-24 9-37,-42 14 213,-1-4-1,-4-4-212,-110 42 147,166-55-111,-10 2 130,1 2 0,0 2 0,2 3 0,-7 7-166,54-33-8,0 0 0,-1 0 0,1 0-1,0 0 1,-1 0 0,1 0 0,0 0 0,-1 0-1,1 0 1,0 0 0,-1 0 0,1 1 0,0-1-1,0 0 1,-1 0 0,1 0 0,0 1 0,-1-1-1,1 0 1,0 0 0,0 1 0,0-1 0,-1 0-1,1 0 1,0 1 0,0-1 0,0 0 0,0 1-1,0-1 1,-1 0 0,1 1 0,0-1 0,0 0-1,0 1 1,0-1 0,0 0 0,0 1 0,0-1-1,0 0 1,0 1 0,0-1 0,0 0 0,1 1-1,-1-1 1,0 0 0,0 1 0,0-1 0,0 0-1,0 0 1,1 1 0,-1-1 0,0 0 0,0 0-1,0 1 1,1-1 0,-1 0 0,0 0 0,0 1-1,1-1 1,-1 0 0,0 0 0,1 0 0,-1 0-1,0 0 1,1 1 0,-1-1 0,0 0 8,24 3-466,-21-3 484,55 2-194,1-4 0,-1-2 0,1-2 1,48-13 175,-72 14-436,0 0 0,1 3-1,5 1 437,-40 1-14,-1 0 0,0 1 0,0-1 0,0 0 0,1 1 0,-1-1 0,0 1 0,0-1 0,0 0 0,0 1 0,0-1 0,0 1 0,0-1 0,0 0 0,0 1 0,0-1 0,0 1 0,0-1 0,0 1 0,0-1 0,0 0 0,0 1 0,0-1 0,0 1 0,-1-1 0,1 0 0,0 1 0,0-1 0,0 1 0,-1-1 0,1 0 0,0 1 0,-1-1-1,1 0 1,0 0 14,-10 16 38,1-7-60,-2 0-1,1-1 1,-1-1-1,-1 0 1,1 0-1,-1-1 1,0 0-1,-11 3 23,-27 7-25,-33 7 25,51-15 9,-98 17 342,90-20-56,-1 3 1,2 1 0,-16 7-296,54-15-13,-1 0 1,1 0-1,0 0 1,0 0-1,0 0 1,-1 0-1,1 0 1,0 0-1,1 0 1,-1 1 0,0-1-1,0 0 1,0 1-1,1-1 1,-1 1-1,1-1 1,-1 1-1,1-1 1,0 1-1,-1-1 1,1 1-1,0-1 1,0 1 0,0 0 12,1 47 16,0-29-13,-1-18-5,1 0 1,0 0-1,-1-1 1,1 1-1,0 0 1,0 0-1,0 0 1,0-1-1,0 1 1,0 0 0,0-1-1,1 1 1,-1-1-1,1 0 1,-1 1-1,1-1 1,-1 0-1,1 0 1,0 0 0,0 0-1,-1 0 1,1 0-1,0-1 1,1 1 1,48 15 145,18-5-91,-1-4 0,1-3 0,0-2 0,58-8-54,-52 0 151,-1-4 0,0-3 0,-1-3 0,-1-3 0,-1-4 0,50-22-151,36-11 18,42-17 6,-188 68-34,-1-1-1,0 0 0,0 0 1,0-1-1,0 0 0,-1-1 0,-1 0 1,1 0-1,5-8 11,7-11-27,-2 0 0,11-22 27,-17 27-144,1 0-1,0 2 0,1-1 1,2 2-1,12-13 145,-29 32 1,0 0-1,0 0 1,0 0 0,-1 0 0,1 0 0,0 0-1,0 0 1,0 0 0,-1 0 0,1 0-1,0 0 1,0 0 0,0 0 0,0 0-1,-1 0 1,1 0 0,0 0 0,0 0-1,0 0 1,0 0 0,0 0 0,-1 0 0,1 0-1,0-1 1,0 1 0,0 0 0,0 0-1,0 0 1,0 0 0,-1 0 0,1-1-1,0 1 1,0 0 0,0 0 0,0 0-1,0 0 1,0-1 0,0 1 0,0 0 0,0 0-1,0 0 1,0 0 0,0-1 0,0 1-1,0 0 1,0 0 0,0 0 0,0 0-1,0-1 1,0 1 0,0 0 0,0 0-1,0 0 0,-18 4-105,-25 19 163,0 3-1,2 1 1,0 2 0,-18 18-58,-60 43 255,16-22-83,-4-4-1,-28 8-171,68-40 56,-2-3 1,-1-3 0,-1-3 0,-28 4-57,60-22 78,-1-1 1,0-1-1,0-3 0,0-1 1,0-2-1,-14-4-78,-72-3 419,-126-12 18,242 21-434,-35-4 174,-72-7 756,-62 3-933,179 9-15,0 0-1,0 1 1,0-1-1,0 1 1,0-1-1,0 0 1,-1 1 0,1-1-1,0 1 1,0-1-1,0 1 1,0-1 0,0 0-1,1 1 1,-1-1-1,0 1 1,0-1-1,0 1 1,0-1 0,0 0-1,1 1 1,-1-1-1,0 0 1,0 1-1,0-1 1,1 0 0,-1 1-1,0-1 1,1 0-1,-1 1 1,0-1 0,1 0-1,-1 0 1,0 1-1,1-1 16,10 14-97,6-2 57,0-1 1,0 0-1,1-1 1,0-1-1,0-1 1,1 0 0,0-2-1,1 0 1,0-1-1,-1-1 1,13 1 39,41 2-16,0-3 0,42-4 16,-62 0-7,55 0-335,-107 0 347,-14 9-14,-54-2-175,0-3-1,1-3 1,-25-4 184,-23 1-15,25 2-12,99-33-796,-12 29 830,0 0-1,0 0 1,0 0-1,0 0 1,-1 0-1,0 0 1,0 0-1,0 1 1,0 0-1,-1 0 1,1-1-1,-1 2 1,0-2-7,-14-12 14,12 9 29,0 0 1,0 0 0,1-1-1,0 0 1,0 1 0,1-2-1,0 1 1,0-1 0,1 0-44,2 6-5,0 0 1,1 0 0,-1 0-1,1 0 1,0 0-1,0 0 1,0 0 0,0 0-1,0 0 1,1 0-1,0 0 1,-1 0 0,1 1-1,0-1 1,0 0-1,0 0 1,1 1 0,-1-1-1,1 0 1,0 1-1,-1 0 1,1-1 0,0 1-1,0 0 1,0 0-1,1 0 1,-1 0 0,1 0-1,1-1 5,108-68 374,3 5-1,108-44-373,-20 11 480,-98 45-457,157-86-705,-249 128 485,-22 7 72,-34 5 4,31 1 90,-5 0 0,-1 0 0,0 2 0,1 0 0,-1 1 0,1 1 1,0 0-1,-11 6 31,-27 14-57,-31 19 57,76-38-5,61-12-2074,-2-14 2087,0-3 1,-2-1-1,0-3 0,-2-2 0,21-18-8,-49 36 25,-2-1 1,0-1-1,11-12-25,-22 21 8,0 0 0,-1 0 1,0-1-1,0 1 1,0-1-1,-1 1 0,1-1 1,-1 0-1,0 0 0,0 0 1,-1-1-1,0 1 1,0 0-1,0 0 0,0-1 1,-1-1-9,0 4 4,0 0 0,0 0 0,0 0 0,0 0 0,-1 0 0,1 0 1,-1 0-1,0 0 0,0 0 0,0 0 0,-1 0 0,1 0 0,-1 1 0,1-1 0,-1 0 1,0 1-1,0 0 0,0-1 0,0 1 0,-1-1-4,-2 0 1,0 0-1,0 0 1,0 1-1,0 0 1,0-1-1,0 2 1,-1-1-1,1 1 1,-1 0-1,1 0 1,-2 0-1,-16-1 79,-1 1-1,1 1 1,0 2 0,-1 0 0,1 1-1,0 1 1,1 1 0,-1 2 0,1 0-1,0 1 1,0 1 0,1 1 0,1 1 0,-1 1-1,-10 8-78,20-10-461,13-4 190,27-2 136,43-13 324,-37-5-93,-1-2 1,-1 0 0,0-3 0,-1 0 0,-1-2 0,-1-2-1,-1 0 1,19-21-97,-44 40 29,38-42 124,-40 44-130,-1 0 1,1-1 0,-1 1-1,1-1 1,-1 0-1,0 1 1,0-1 0,-1 0-1,1 1 1,-1-1-1,1 0 1,-1 0 0,0 0-1,0 1 1,0-1-1,0 0 1,0 0 0,-1 0-1,1 1 1,-2-3-24,1 3-14,0 0 1,-1 0 0,1 0-1,-1 0 1,0 0 0,0 0-1,0 1 1,1-1 0,-2 1-1,1-1 1,0 1 0,0 0-1,0 0 1,-1 0 0,1 0-1,0 0 1,-1 0 0,1 1-1,-1-1 1,1 1 0,-1 0-1,-1-1 14,-64-2-284,58 3 294,-12-1-20,1 1 1,-1 1 0,1 1-1,0 1 1,-1 1 0,1 1-1,-12 4 10,-54 25-131,1 4 0,1 3-1,3 4 1,-36 28 131,110-68-22,5-3 5,0-1 1,0 1 0,1-1-1,-1 1 1,1 0-1,-1 0 1,1 0 0,0 0-1,0 0 1,0 0 0,0 1-1,0-1 1,0 1 0,1 0-1,-1-1 1,1 1 16,6-2-182,1 0 1,0 0 0,-1-1-1,1 0 1,0 0 0,0 0-1,-1-1 1,5 0 181,11-4 11,0-1 0,0 0 0,-1-2-1,1 0 1,-2-1 0,1-2 0,-1 0 0,5-5-11,24-17 233,-2-3 0,22-22-233,-59 50 96,40-41 236,-47 45-286,1 1 0,-1-1 0,1 0 0,-1 0 0,0 0 0,0 0 0,-1 0 0,1 0 0,-1-1 0,0 1-1,0 0 1,-1-1 0,1 1 0,-1-2-46,0 5 2,0 0 0,-1 0 0,1 0 0,0 0 0,-1 0 0,1-1 0,-1 1 0,1 0 0,-1 0 0,1 0 0,-1 0 0,0 1 0,1-1 0,-1 0 0,0 0 0,0 0 0,0 0 0,0 1 0,0-1 0,0 0 0,0 1 0,0-1 0,0 1 0,0-1 0,0 1 0,0 0 0,0-1 0,0 1 0,0 0-1,-1 0 1,1 0 0,-1 0-2,-45-3-211,36 4 223,-16 0-86,0 2-1,0 1 1,0 1 0,1 1-1,0 2 1,0 0-1,1 2 1,-4 2 74,-36 19 43,2 2 1,-29 23-44,79-49 6,10-6-14,-1 1 0,1-1 0,0 1 0,0 0 0,0 0 1,0 0-1,0 0 0,0 1 0,0-1 0,0 1 0,1 0 0,0-1 1,-1 1-1,1 0 0,0 1 0,0-1 0,0 2 8,17-4-697,-3-2 717,-1 0 1,0-1 0,1 0 0,-1-1 0,0-1 0,0 1 0,0-2 0,-1 1-1,0-1 1,4-3-21,26-16 444,35-29-444,-43 30 121,9-5 283,-2-1-1,-2-2 1,0-2-1,-2-2 1,7-11-404,-39 43 23,0-1-1,-1 1 1,0-1 0,1 0-1,-1 0 1,-1 1 0,1-2-1,0 1 1,-1 0 0,0 0-1,0 0 1,0-1 0,-1 1-1,1 0 1,-1-4-23,0 7-13,-1 0 1,1 0-1,0 1 0,-1-1 1,1 0-1,-1 0 1,1 0-1,-1 1 0,1-1 1,-1 0-1,0 1 0,1-1 1,-1 1-1,0-1 1,1 1-1,-1-1 0,0 1 1,0-1-1,1 1 1,-1 0-1,0-1 0,0 1 1,0 0-1,0 0 0,0-1 1,1 1-1,-1 0 1,0 0-1,0 0 0,0 0 1,0 0 12,-38 0-392,30 0 323,-11 1-19,1 1 0,-1 1 0,1 0 0,-1 2 0,1 0 0,1 1 0,-11 5 88,-37 18-389,-26 18 389,41-20-124,-5 3 38,29-14-58,-1-1 1,-24 8 143,88-63-1110,39-30 1576,-3-2 0,-3-4 0,44-66-466,-109 137 19,0 0-5,-1 1-1,0-1 1,0 0 0,0 0-1,0 0 1,-1 0 0,1-1-1,-1 1 1,-1-1 0,1 1-1,-1-1 1,0-2-14,-1 8 1,0-1 0,0 1 0,0-1 0,-1 1 0,1-1 0,0 1 0,0-1 0,-1 1 0,1-1 0,0 1 0,-1-1 0,1 1 0,-1 0 0,1-1 0,0 1 0,-1-1 0,1 1 0,-1 0 0,1 0 0,-1-1 0,1 1 0,-1 0 0,1 0 0,-1-1 0,1 1 0,-1 0 0,1 0 0,-1 0 0,0 0 0,1 0 0,-1 0 0,1 0 0,-1 0-1,-24 0 2,17 0-2,-8 1 7,1 0 0,0 1 0,0 1 0,0 0 0,0 1 0,-14 6-7,-90 43 101,18-7 10,90-41 75,0-1-1,0 0 1,0-1-1,0-1 1,-1 0 0,1 0-1,-7 0-185,17-4 16,1 0-1,-1 1 1,0-1 0,1 0-1,-1 0 1,1 1-1,0-1 1,0 0-1,-1 0 1,1 0 0,0 1-1,1-1 1,-1 0-1,0 0 1,1-1-16,-1 0 24,2-8-23,0 0 1,1-1 0,0 1 0,1 0 0,0 1 0,1-1 0,0 1 0,1 0 0,5-9-2,-4 10 23,-2 0 0,1-1 0,-1 0 0,0-1 0,-1 1 0,0-1 0,-1 0 0,0 0 0,-1 0 0,0 0 0,-1-4-23,-1 15-3,0-1 0,0 0 0,0 0 0,0 0 0,0 0 0,0 1 0,0-1-1,-1 0 1,1 0 0,0 1 0,-1-1 0,1 0 0,0 0 0,-1 1 0,1-1 0,-1 0 0,1 1-1,-1-1 1,0 1 0,1-1 0,-1 1 0,1-1 0,-1 1 0,0-1 0,1 1 0,-1-1 0,0 1-1,0 0 1,1 0 0,-1-1 0,0 1 0,0 0 0,0 0 3,-36 2-243,25 1 171,1 0 0,0 1 0,0 0 0,1 1 0,-5 3 72,-8 7 54,0 2 0,1 0 0,0 2-1,1 0 1,2 1 0,0 1 0,-14 21-54,32-40-18,0 0 0,0 0 0,0 0 0,0 1 0,1-1 0,-1 0 0,1 0 0,0 1 0,-1-1 0,1 0-1,0 1 1,0-1 0,0 0 0,1 1 0,-1-1 0,1 0 0,-1 1 0,1-1 18,18 47 30,-5-11 16,-8-5 35,-2 0 1,-2 1-1,0-1 0,-3 1 1,-2 21-82,0-38 79,0-1 0,0 1 0,-2-1 0,0 1-79,1-5 12,0-1-1,1 1 0,1 0 0,0 0 1,0 0-1,1 0 0,1 0 0,0 6-11,1-16-18,-1-1-1,1 0 0,0 1 1,-1-1-1,1 0 0,0 0 0,0 0 1,0 0-1,0 0 0,0 0 1,0 0-1,0 0 0,0 0 1,0 0-1,0-1 0,1 1 1,-1 0-1,0-1 0,1 1 0,-1-1 1,0 1-1,1-1 0,0 0 19,42 10 23,-27-6 43,-16-4-73,0 1 0,1-1 0,-1 1 0,0 0 0,1 0 0,-1 0 0,0 0 0,0 0 0,0 0 0,0 0 0,0 0 0,0 0 0,0 0 0,0 1 0,-1-1 0,1 0 0,0 1 0,-1-1 0,1 0 0,-1 1 0,1-1 0,-1 1 0,0-1 0,1 1 0,-1-1 1,0 1-1,0-1 0,0 1 0,0-1 0,0 1 0,-1-1 0,1 0 0,0 1 0,-1-1 0,1 1 0,-1-1 0,0 1 7,-1 6 61,-1 1 0,0-1 0,0 0 0,-1 0 0,-3 6-61,-7 7 129,6-9-16,1-1 0,0 1-1,1 0 1,0 1 0,-1 6-113,59-16-384,-52-2 380,1-1 1,0 1-1,0 0 0,0-1 1,0 1-1,-1-1 0,1 1 1,0 0-1,-1 0 0,1-1 1,0 1-1,-1 0 0,1 0 1,-1 0-1,0 0 0,1 0 1,-1 0-1,1-1 0,-1 1 1,0 0-1,0 0 0,0 0 1,0 0-1,0 0 0,0 0 1,0 0-1,0 0 1,0 0-1,0 0 0,0 0 1,0 0-1,-1 0 4,-5 40 205,0-25-163,-1 0 0,-1-1-1,0 0 1,-1 0 0,-1-1-1,0 0 1,-7 6-42,7-9 13,1 0-1,0 1 1,1 0-1,0 0 1,1 1-1,0 0 1,1 0-1,1 1 0,0-1 1,1 1-1,-1 4-12,5-15 11,-2 3-17,1 1 1,0-1-1,1 0 1,0 0-1,0 0 1,0 0-1,1 1 0,1 4 6,-1-8-4,0-1-1,0 0 1,1 0-1,-1 1 0,1-1 1,0 0-1,-1 0 0,1-1 1,0 1-1,0 0 0,0-1 1,0 1-1,1-1 1,-1 1-1,0-1 0,1 0 1,-1 0-1,0 0 0,1-1 1,-1 1-1,1 0 0,1-1 5,33 7 23,-1-1 0,1-3 0,-1 0 0,1-3 0,0-1-1,0-2 1,-1-1 0,1-2 0,8-4-23,42-9-47,-2-3 1,-1-5-1,-1-3 1,-1-3 0,-2-5-1,72-44 47,-128 66 95,30-18-794,49-22 699,-85 47-212,1 1 1,1 1 0,-1 0 0,1 2-1,0 0 1,1 2 0,14-2 211,48-7-105,-61 7-277,0 1-1,0 1 1,17 1 382,-39 2 6,41-19-14,-30 10 58,0 1-1,0 0 0,1 1 0,0 0 0,1 1 1,-1 0-1,9-2-49,99-27 289,-3 1 1047,-113 33-1429,3-2 682,-14 3-1242,-9 2-1656</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57:24.537"/>
    </inkml:context>
    <inkml:brush xml:id="br0">
      <inkml:brushProperty name="width" value="0.3" units="cm"/>
      <inkml:brushProperty name="height" value="0.6" units="cm"/>
      <inkml:brushProperty name="color" value="#A2D762"/>
      <inkml:brushProperty name="tip" value="rectangle"/>
      <inkml:brushProperty name="rasterOp" value="maskPen"/>
    </inkml:brush>
  </inkml:definitions>
  <inkml:trace contextRef="#ctx0" brushRef="#br0">2210 12 224,'0'0'396,"0"0"19,0 0 25,0 0 49,0 0 34,-7-11 2741,-2 11-3135,1 1 0,-1 1 0,1 0 1,0 0-1,0 0 0,-1 1 0,2 0 1,-1 0-1,0 1 0,1 0 0,-3 2-129,-19 14 2,0 1 1,-3 5-3,-6 4 174,27-22-168,-216 173 602,186-144-473,2 1 0,1 2 1,2 2-1,-6 12-135,41-54-53,0 1 1,0 0 0,1-1-1,-1 1 1,1 0-1,-1 0 1,1-1 0,-1 1-1,1 0 1,-1 0-1,1 0 1,-1 0 0,1-1-1,0 1 1,0 0-1,-1 0 1,1 0 0,0 0-1,0 0 1,0 0-1,0 0 1,0 0-1,0 0 1,0 0 0,1-1-1,-1 2 53,1-1-25,0-1 0,0 0 1,0 1-1,0-1 0,0 0 0,0 0 0,0 0 0,0 0 0,0 0 0,0 0 0,0 0 1,0 0-1,0 0 0,0 0 0,0 0 0,0 0 0,0-1 0,0 1 0,0-1 25,48-18 254,-49 19-251,27-12 87,-25 13-64,-5 3-9,-40 27 14,17-12 14,-65 55-5,38-29 260,-1-2 0,-34 17-300,113-79-518,0-1-1,22-24 519,-11 11-50,-22 19 82,17-13 128,-30 27-15,-10 3 85,-40 24-432,2 3 0,1 1 0,-16 17 202,-50 34 369,-14 3 564,216-147-1942,68-63 1009,-65 50 26,-141 93-146,-43 35 621,3 4-1,2 4 0,-62 58-500,206-137-814,-60 28 231,-22 23 474,-2 0-1,-1-1 0,-2-2 0,-27 24 110,20-20-74,-99 89 502,-6-6 0,-39 19-428,169-126-1543,26-14 1119,29-18 457,17-15 134,-2-3 0,-2-2 0,5-9-167,-91 60 34,-16 14-165,2 3 1,0 2-1,1 1 0,-26 26 131,21-18 126,19-16-24,11-9 22,1 0 1,0 1-1,1 1 1,0 1-1,-3 5-124,17-18-169,12-4-969,8-6 1177,1 0-1,-2-1 1,1-1 0,-1-1-1,11-8-38,87-73 153,-64 50-84,-38 31-16,-1 2 23,-1-1 0,-1 0 0,0-1 0,0 0 0,3-5-76,-29 18 131,-22 16-268,2 1 0,0 3 0,2 0 0,0 2 0,-23 23 137,25-22 49,20-15-16,-30 22 277,1 1 1,2 3-1,-29 35-310,66-71-4,0 1 1,0 0-1,0 0 1,0 0-1,1 0 1,-1 0-1,0 0 1,1 1-1,-1-1 1,0 0-1,1 0 0,-1 0 1,1 1-1,0-1 1,-1 0-1,1 0 1,0 1-1,0-1 1,0 0-1,0 1 4,0-2-19,1 1 1,-1-1-1,1 1 1,0-1-1,-1 0 1,1 1-1,-1-1 1,1 0-1,-1 1 0,1-1 1,0 0-1,-1 0 1,1 0-1,0 0 1,-1 0-1,1 1 1,0-1-1,-1 0 0,1 0 1,0-1-1,-1 1 1,1 0-1,0 0 1,-1 0-1,1 0 0,0-1 19,51-17-250,0-15 395,0-1 1,-3-3-1,10-10-145,0-1 401,2 3 1,21-9-402,-112 75 83,0 1 0,2 2 0,-21 22-83,11-10-24,-9 7 121,1 3 0,3 1 1,2 2-1,1 2 0,3 2 0,3 1 0,0 4-97,32-54-8,-1 1 0,1-1 1,0 1-1,0-1 0,0 1 0,1 0 0,0 0 0,-1 0 0,2 0 0,-1 0 0,1 0 0,-1 0 1,2 1 7,0-5-34,1 0 1,0-1 0,-1 1-1,1-1 1,0 1 0,0-1-1,0 0 1,0 0-1,-1 0 1,1 0 0,0 0-1,0 0 1,0 0 0,0 0-1,-1-1 1,1 1 0,0-1-1,0 0 34,-2 1-2,15-5 48,0 0 1,-1-2 0,0 0-1,0 0 1,0-1-1,-1-1 1,0 0 0,-1-1-1,4-4-46,16-12 58,266-208 346,-233 177-241,-2-2 1,-3-3-1,18-29-163,-71 78-34,-14 16-74,7-2 80,-33 18-284,1 2 0,1 2-1,1 1 1,-17 17 312,13-11 10,-32 25 93,4 3-1,1 3 1,4 2-1,2 3 1,-7 17-103,58-78 0,0 0 1,1 1 0,-1 0 0,1 0-1,0-1 1,1 2 0,0-1 0,0 0 0,0 0-1,1 1 1,0-1 0,-1 7-1,3-12-17,-1-1 0,1 1 0,0 0 0,-1 0 0,1 0 0,0 0 0,0-1 0,0 1 0,0 0-1,-1-1 1,1 1 0,0-1 0,0 1 0,0-1 0,0 1 0,0-1 0,0 0 0,0 0 0,1 1 0,-1-1 0,0 0 0,0 0 0,0 0 0,0 0 0,0 0 0,0 0 0,0 0 0,0-1 0,1 1 17,39-3-76,-22-2 113,0 0 0,0 0 0,-1-2 0,1 0 0,-2-1 0,1-1 0,12-9-37,33-23 175,20-19-175,-67 48-4,25-18-42,-2-1 0,0-3 1,19-22 45,-58 55-28,1 0 0,0 1 0,0-1 1,0 0-1,0 0 0,-1 0 1,1 0-1,0 0 0,-1 0 1,1 0-1,0 0 0,-1 0 1,0 0-1,1 0 0,-1-1 1,0 1-1,1 0 0,-1 0 1,0 0-1,0-1 28,-1 2-46,1-1 0,-1 1 0,1 0 0,-1 0 0,1-1 0,-1 1 0,0 0 0,1 0 1,-1 0-1,1-1 0,-1 1 0,0 0 0,1 0 0,-1 0 0,0 0 0,1 0 0,-1 0 0,0 0 0,1 0 0,-1 1 1,0-1-1,1 0 0,-1 0 0,0 1 46,-47 18-1354,3 8 1575,1 2 0,2 3 0,1 1 0,1 2 1,2 1-1,1 2 0,3 2 0,-25 36-221,49-62 185,1 0 0,0 1-1,-5 15-184,11-24 12,1-1-1,0 0 0,1 0 1,-1 1-1,1-1 0,0 1 1,1-1-1,-1 1 0,1-1 1,0 1-1,0-1 0,1 1 1,0 3-12,0-8-4,-1 1 1,1-1 0,0 0 0,0 0 0,0 1-1,0-1 1,0 0 0,0 0 0,0 0-1,0 0 1,0 0 0,1-1 0,-1 1 0,0 0-1,0 0 1,1-1 0,-1 1 0,1-1-1,-1 1 1,0-1 0,1 0 0,-1 1-1,1-1 1,-1 0 0,1 0 0,0 0 3,46 0-5,-38-1 19,9-1 47,-1-1 0,1 0 0,0-2 0,-1 0 0,0-1 0,-1 0 0,1-2 0,2-2-61,42-23 272,32-24-272,-60 36 19,-31 19-20,49-29 15,-2-2 1,-2-2 0,0-2-1,20-23-14,-67 59-20,1 0 0,-1 0 0,1-1 0,-1 1 0,0 0 0,0-1 0,0 1 0,0-1-1,0 1 1,0-1 0,0 1 0,0-1 0,0 0 0,-1 0 0,1 1 0,-1-1 0,1 0 0,-1 0 0,0 0 20,0 1-28,-1 0 1,0 1 0,1-1 0,-1 1-1,0-1 1,1 1 0,-1 0 0,0-1 0,0 1-1,0 0 1,1-1 0,-1 1 0,0 0-1,0 0 1,0-1 0,1 1 0,-1 0 0,0 0-1,0 0 1,0 0 0,0 0 0,0 1 0,1-1-1,-1 0 1,0 0 0,0 0 0,0 1 27,-9 1-159,-1 1 0,0 0 0,1 0 0,-1 1 0,-7 5 159,-29 19 138,0 3 0,2 2 0,1 2-1,2 1 1,2 3 0,-29 35-138,63-69 4,1 1 0,0-1 0,0 1 0,1 0 0,0 0 0,0 1 0,0 0 0,1-1 0,0 1 0,0 0 0,1 0 0,0 1 0,0-1 0,0 0 0,1 5-4,2-11-21,-1 1 0,1-1 1,0 0-1,0 0 0,0 0 0,0 1 0,0-1 1,0 0-1,1 0 0,-1 0 0,0-1 0,0 1 1,1 0-1,-1 0 0,1-1 0,-1 1 0,1-1 1,-1 1-1,0-1 0,1 0 0,0 1 0,-1-1 1,1 0-1,-1 0 0,1 0 0,-1 0 0,1 0 1,-1-1-1,2 1 21,53-3-124,-43 0 168,0 0 1,-1-1-1,0 0 0,0-1 0,0 0 1,0-1-1,-1 0 0,3-3-44,90-65 148,-67 46-135,-12 9-25,-10 10-15,-1-1 1,0 0-1,-1-1 0,-1-1 1,0 0-1,0-1 0,-1 0 1,1-2 26,-12 15-13,0 0 0,0-1 0,0 1 0,0 0 0,0 0 1,0-1-1,-1 1 0,1 0 0,0 0 0,0 0 0,0-1 1,0 1-1,0 0 0,0 0 0,0 0 0,-1-1 0,1 1 1,0 0-1,0 0 0,0 0 0,0-1 0,-1 1 1,1 0-1,0 0 0,0 0 0,0 0 0,-1 0 0,1 0 1,0 0-1,0 0 0,-1-1 0,1 1 0,0 0 0,0 0 1,-1 0-1,1 0 0,0 0 0,0 0 0,-1 0 0,1 0 1,0 0-1,0 1 0,0-1 0,-1 0 0,1 0 0,0 0 1,0 0-1,-1 0 0,1 0 0,0 0 0,0 1 13,-17 2-290,-6 8 287,2 2 0,-1 0 0,2 2 0,0 0 0,1 1 0,0 1 0,-2 4 3,8-8 105,-13 11 231,0 1 0,2 1 0,-11 18-336,28-35 36,1 0-1,0 1 0,0 0 0,1 0 0,0 0 1,1 0-1,0 1 0,1-1 0,0 1 0,1 0 1,0 0-1,1 0 0,0 4-35,1-14-11,0 0 1,0 0-1,0 1 1,0-1-1,1 0 0,-1 0 1,0 0-1,1 0 1,-1 1-1,1-1 0,-1 0 1,1 0-1,0 0 0,-1 0 1,1 0-1,0 0 1,0-1-1,0 1 0,0 0 1,0 0-1,0 0 0,0-1 1,0 1-1,0-1 1,0 1 10,37 9-134,-24-10 153,0 0-1,0-1 1,-1 0 0,9-2-19,-5-1 35,0-1 0,-1-1 1,0 0-1,0-1 0,0-1 0,10-7-35,91-64 151,-69 45-98,-24 17-35,5-2-45,0-2-1,-2 0 1,19-20 27,-39 29-206,-15 9-190,-21 10-201,5 3 482,1 2 1,0 1 0,1 1-1,1 1 1,-10 9 114,-98 89 851,117-101-705,-11 10 134,0 0 1,-10 15-281,29-32 19,0 0 1,1 0-1,-1 0 1,1 0 0,0 1-1,0-1 1,0 1 0,1 0-1,0 0 1,0 0 0,1 0-1,-1 0 1,1 0-1,1 0 1,-1 6-20,1-11-7,1-1-1,-1 1 0,1 0 1,-1 0-1,1 0 1,-1-1-1,1 1 1,-1 0-1,1 0 0,0-1 1,-1 1-1,1-1 1,0 1-1,0 0 1,-1-1-1,1 1 1,0-1-1,0 0 0,0 1 1,0-1-1,-1 0 1,1 0-1,0 1 1,0-1-1,0 0 1,0 0-1,0 0 0,0 0 1,0 0 7,35 1-39,-27-2 38,8 1 47,-1-2 0,0 0-1,1-2 1,-1 1 0,0-2 0,-1 0-1,14-7-45,27-13 229,26-19-229,-28 15 39,46-22-1,144-80-814,-234 123 92,-18 7-51,-21 8 65,-17 13 744,1 1-1,1 3 0,2 1 1,0 3-1,-9 9-73,42-31 95,-55 45 667,61-48-727,0 0 0,0 0 0,0 1 1,0-1-1,1 1 0,0-1 0,-1 1 0,1 0 0,0 0 0,1 0 0,-1 0 0,1 0 1,0 0-1,0 0 0,0 1 0,0 2-35,1-5-1,1-1 0,-1 1-1,1 0 1,-1-1 0,1 1 0,0-1 0,0 1 0,0-1 0,0 1-1,0-1 1,0 1 0,0-1 0,0 0 0,0 0 0,1 1 0,-1-1-1,0 0 1,1 0 0,-1 0 0,1-1 0,-1 1 0,1 0 0,0 0-1,-1-1 1,1 1 0,0-1 0,-1 0 0,1 1 0,1-1 1,57 7 154,-58-7-148,33 2 68,-1-2 0,0-2 0,1-1 0,-1-1 0,0-2 0,-1-2 0,31-10-74,-31 6 12,46-15-518,8-9 506,-122 38-661,7 5 823,1 2 0,0 1-1,0 1 1,1 1-1,0 1 1,-6 6-162,31-19-4,1 0 0,-1 1 1,0-1-1,1 0 0,-1 0 0,1 1 1,-1-1-1,1 0 0,-1 1 0,1-1 1,-1 0-1,1 1 0,-1-1 0,1 1 1,0-1-1,-1 1 0,1-1 0,0 1 0,-1-1 1,1 1-1,0-1 0,0 1 0,-1 0 1,1-1-1,0 1 0,0-1 0,0 1 1,0 0-1,0-1 0,0 1 0,0-1 1,0 1-1,0 0 4,18 8-214,30-2-41,-7-7 288,0-1 1,-1-2 0,1-2 0,-1-1-1,0-2 1,10-6-34,37-13 83,74-19-1485,-159 45 609,-5 4 365,-57 35 379,48-32 201,0 1 0,0 0-1,1 1 1,0 0 0,0 1-1,1 0 1,0 1 0,1 0-1,0 1 1,-5 7-152,13-17-3,0 0 0,0 0 0,1 0 0,-1 0 0,0 1 0,1-1 0,-1 0 0,1 0 0,-1 0 0,1 1 0,0-1 0,0 0 0,-1 0 0,1 1 0,0-1 0,0 0 0,0 1 0,0-1 0,0 0 0,1 0 0,-1 1 0,0-1 0,1 0 0,-1 0 0,1 1 0,-1-1 0,1 0 0,-1 0 0,1 0-1,0 0 1,0 0 0,-1 0 0,1 0 0,0 0 0,0 0 0,0 0 0,0 0 0,0 0 0,0-1 0,0 1 0,1 0 0,-1-1 0,0 1 0,0-1 0,0 0 0,1 1 0,-1-1 0,0 0 0,0 0 0,1 1 0,-1-1 0,2 0 3,12 2-27,0-1-1,1-1 1,-1 0 0,12-1 27,-4-1 61,16 0-7,1-3 0,-1-1 0,0-1 0,-1-3 0,0-1 1,0-2-1,-1-1 0,-1-2 0,0-2 0,27-18-54,-52 27 239,-12 3-163,-27 5-235,-46 14-200,-38 32 440,99-39-5,1 1 0,0 0 1,0 1-1,1 0 0,-1 0 0,2 1 0,-6 7-76,15-16-6,1 0 0,0 0 1,-1 0-1,1 0 0,0 1 1,-1-1-1,1 0 0,0 0 1,-1 1-1,1-1 0,0 0 0,0 0 1,-1 1-1,1-1 0,0 0 1,0 1-1,-1-1 0,1 0 0,0 1 1,0-1-1,0 1 0,0-1 1,0 0-1,0 1 0,0-1 1,0 0-1,0 1 0,0-1 0,0 1 1,0-1-1,0 0 0,0 1 1,0-1-1,0 1 0,0-1 0,0 0 1,0 1-1,0-1 0,1 0 1,-1 1-1,0-1 0,0 0 1,0 1-1,1-1 0,-1 0 0,0 1 1,1-1-1,-1 0 0,0 0 1,0 1-1,1-1 0,-1 0 0,0 0 1,1 0-1,-1 0 0,1 1 1,-1-1 5,25 2-339,-20-3 319,27 0-2,0-2-1,-1-2 1,1-1 0,-1-1 0,0-1 0,-1-2 0,0-2-1,0 0 1,1-3 22,59-33 95,-1-3-1,13-15-94,-49 27 48,-52 38 143,-1 1 192,-32 5-105,29-4-250,0 1-1,0-1 0,1 0 0,-1 1 1,0 0-1,1-1 0,-1 1 1,1 0-1,-1 0 0,1 1 0,0-1 1,0 0-1,0 1-27,2-2-116,13-2 115,0-1-1,0 0 1,-1 0-1,1-1 1,0-1 0,-1 0-1,0-1 1,0 0 0,0-1-1,1-2 2,29-16 137,-1-3 0,1-4-137,-25 19-45,1-1 77,0 2 25,0-1 0,-2-1 0,1 0 0,-2-2 1,0 0-1,0 0 0,-2-1 0,0-1 0,4-7-57,-16 22 51,1 0-1,-1 0 0,0 0 0,-1 0 0,1 0 0,0 0 1,-1 0-1,1-1 0,-1 1 0,1 0 0,-1 0 0,0 0 0,0-1 1,0 1-1,0 0 0,-1-2-50,0 3 11,1 0-1,-1 0 1,1 0-1,-1-1 1,0 1 0,0 0-1,1 0 1,-1 0 0,0 0-1,0 1 1,0-1 0,0 0-1,0 0 1,0 1-1,0-1 1,0 0 0,-1 1-1,1-1 1,0 1 0,0-1-1,-1 1-10,-7-2-27,-1 1 1,0-1-1,0 2 0,0-1 0,0 2 1,-7 0 26,-6 0 79,7 0-44,1 1 1,-1 1 0,1 0-1,0 1 1,0 1 0,0 0 0,1 1-1,0 0 1,-1 2-36,-67 25 265,81-33-374,9 0-815,2-1 925,-1 0-1,1-1 1,0 0 0,-1-1-1,1 0 1,-1 0 0,0-1-1,0 0 1,-1-1 0,3-2-1,89-60 254,-80 53-226,-15 11 11,-4 2-14,1 0 0,0 0-1,0-1 1,-1 1 0,1 0-1,-1 0 1,1-1 0,-1 1-1,1-1 1,-1 1 0,0-1-1,0 0 1,0 0-1,0 1 1,0-1 0,1-2-25,-13 4 40,-4 2-127,1 1 1,0 1-1,0 0 1,0 1 0,0 1-1,1 0 1,-1 1-1,2 0 1,-6 4 86,-19 9-64,-513 262 1020,549-282-968,-1 1 0,1-1-1,-1 1 1,1-1 0,0 1-1,-1-1 1,1 1 0,0 0-1,-1 0 1,1 0-1,0-1 1,0 1 0,0 0-1,0 1 1,0-1 0,0 0-1,0 0 1,0 0 0,0 2 12,28-1-764,-16-2 784,23-3 18,-1-1 0,-1-1 0,1-2 0,-1-1 0,0-2 0,2-2-38,-2 1 6,0 1 1,0 2 0,0 1-1,1 2 1,0 0 0,4 3-7,-37 2 2,1 0 0,-1 0 0,0 0 1,0 0-1,1 0 0,-1 0 0,0 1 0,0-1 1,1 0-1,-1 0 0,0 0 0,0 0 1,0 1-1,1-1 0,-1 0 0,0 0 1,0 1-1,0-1 0,0 0 0,0 0 1,1 1-1,-1-1 0,0 0 0,0 0 1,0 1-1,0-1 0,0 0 0,0 0 0,0 1 1,0-1-1,0 0 0,0 1 0,0-1 1,0 0-1,0 0 0,0 1 0,0-1 1,-1 0-1,1 0 0,0 1 0,0-1 1,0 0-1,0 0 0,0 1 0,-1-1 1,1 0-1,0 0 0,0 1 0,0-1 0,-1 0 1,1 0-1,0 0 0,0 0 0,0 0 1,-1 1-1,1-1 0,0 0 0,-1 0 1,1 0-3,-23 19 57,-1-1 1,-1 0 0,0-2 0,-1-2 0,-1 0 0,-13 4-58,28-12 37,-201 87 317,-35 2-354,100-39 11,116-45-16,0 0-1,0-2 0,-1-1 1,0-2-1,-29 2 6,37-7 14,1-1-1,0-1 1,0-1-1,1-1 1,-1-1-1,0-2 1,1 0-1,-13-6-13,-1-2 94,1-1 0,1-2 0,1-1 1,1-2-1,0-1 0,2-2 0,-17-15-94,25 17 255,14 12-210,0 1-1,0-1 0,-1 2 1,-1-1-1,1 1 1,-1 1-1,0 0 0,-1 0 1,-3 0-45,15 6-4,-1 0 1,1-1 0,0 1 0,0 0-1,0 0 1,0 0 0,-1 0-1,1 0 1,0 0 0,0 0-1,-1-1 1,1 1 0,0 0 0,0 0-1,0 0 1,-1 0 0,1 0-1,0 0 1,0 0 0,-1 0-1,1 0 1,0 0 0,0 0 0,0 0-1,-1 0 1,1 0 0,0 0-1,0 1 1,0-1 0,-1 0-1,1 0 1,0 0 0,0 0 0,0 0-1,-1 0 1,1 1 0,0-1-1,0 0 1,0 0 0,0 0-1,0 0 1,-1 1 0,1-1 0,0 0-1,0 0 1,0 0 0,0 1-1,0-1 1,0 0 0,0 0-1,0 0 1,0 1 0,0-1 0,0 0-1,0 0 1,0 1 0,0-1-1,0 0 1,0 0 3,11 17-86,22 15-11,-3-13 110,1-1 0,1-1 0,0-2 0,1-2 0,1-1 0,0-1 0,0-2 0,1-1 0,35 2-13,52 2 38,0-6-1,31-6-37,-97 0 24,-12-2-31,0-1 0,-1-2-1,1-3 1,-1-1-1,0-2 1,4-4 7,19-8 38,-2-3 0,-1-2 0,33-23-38,-66 33 14,0 0 0,-1-3 0,-1 0 0,-1-2 0,-1-1 0,14-18-14,-25 26 4,-2-1-1,0-1 0,-1 0 1,-1 0-1,0-1 1,-2-1-1,0 0 1,-1 0-1,-1-1 1,-1 0-1,1-8-3,-2 2-47,-2 0 0,0 0 0,-2-9 47,-1 35-28,0-1 0,-1 1 0,1 0 0,-1 0 0,1 0 0,-1 0 0,1 0 0,-1 0 0,1 0 0,-1 1 0,0-1 0,0 0 0,0 0 0,1 0 0,-1 1 0,0-1 0,0 0 0,0 1 0,0-1 0,0 1 0,0-1 0,0 1 0,0-1 0,0 1 0,-1 0 0,1 0 0,0-1 0,0 1 0,0 0 0,0 0 0,-1 0 28,-45-2-495,39 2 459,-26 1-38,-1 2 1,0 1-1,1 1 0,-16 6 74,-134 44 174,105-30-20,-8 3 951,-57 27-1105,176-56-1069,13-11 1165,-1-1-1,-1-2 0,0-2 1,-1-2-1,18-12-95,-31 17 1,-8 4-21,104-51 604,-3-5-1,33-28-583,-154 94 1,-1 0 1,0 0 0,1 0 0,-1 0-1,0 0 1,1 0 0,-1 0-1,0-1 1,1 1 0,-1 0-1,0 0 1,0 0 0,1 0 0,-1-1-1,0 1 1,0 0 0,1 0-1,-1 0 1,0-1 0,0 1-1,1 0 1,-1-1 0,0 1 0,0 0-1,0 0 1,0-1 0,0 1-1,0 0 1,1-1 0,-1 1-1,0 0 1,0-1 0,0 1 0,0 0-1,0-1 1,0 1 0,0 0-1,0-1 1,0 1 0,0 0-1,-1-1 1,1 1 0,0 0 0,0-1-1,0 1 1,0 0 0,0 0-1,-1-1 1,1 1-2,-22-4-214,-32 7-382,-26 15 231,1 3 0,1 4 0,-8 7 365,-24 7-108,-50 16 17,-397 141 721,557-196-654,0 0-1,0 0 1,0 0 0,0 0 0,0 0-1,0 0 1,0 0 0,0 0 0,0 0 0,1 0-1,-1 1 1,0-1 0,0 0 0,0 0 0,0 0-1,0 0 1,0 0 0,0 0 0,0 0-1,0 0 1,0 0 0,0 0 0,0 0 0,0 0-1,0 0 1,0 0 0,0 1 0,0-1-1,0 0 1,0 0 0,0 0 0,0 0 0,0 0-1,0 0 25,16-1-322,24-6 252,60-28 296,-2-4-1,81-46-225,-125 59 81,-28 14-28,208-108 1069,-191 95-831,-1-2 0,-1-2 1,-2-1-1,8-10-291,-15 1 182,-31 38-181,0 0 0,-1 0-1,1 1 1,-1-1 0,1 0 0,-1 0 0,1 0 0,-1 0 0,0 0 0,1 0-1,-1 0 1,0 0 0,0 0 0,0 0 0,1 0 0,-1 0 0,0 0 0,-1 0-1,1 0 1,0 0 0,0 0 0,0 0 0,0 0 0,-1 0 0,1 0 0,-1 0-1,1 0 1,0 1 0,-1-1 0,0 0 0,1 0 0,-1 0 0,1 0 0,-1 1-1,0-1 1,0 0 0,1 1 0,-1-1 0,0 1 0,0-1 0,0 1 0,0-1-1,0 1 1,0-1 0,0 1 0,0 0 0,0-1-1,-13-2-142,-1 0 1,1 0 0,-1 1-1,0 1 1,0 1-1,0 0 1,-12 2 141,-14 2-89,-1 2 0,-11 5 89,-99 30 30,1 6 0,3 8 0,-50 29-30,116-45 128,81-39-301,28-2-559,6-8 867,0-1 1,-1-2-1,-1-1 1,30-18-136,-9 5 81,-25 14-30,88-43 670,-3-5 0,94-69-721,-201 127 12,-2 1 3,0 0 0,0 0 1,0 0-1,0 0 0,0 0 0,0-1 0,0 1 0,-1-1 0,0 0 0,1 0 0,-1 0 0,0 0 0,0 0 0,-1 0 0,1-1 0,-1 1 0,1-1 1,-1 1-1,0-1 0,0 0-15,-2 3-7,1 0 1,0-1 0,-1 1 0,1 0-1,-1 1 1,1-1 0,-1 0 0,0 0-1,1 0 1,-1 0 0,0 0 0,0 1-1,0-1 1,0 0 0,1 0-1,-1 1 1,0-1 0,0 1 0,0-1-1,0 1 1,0-1 0,0 1 0,-1 0-1,1 0 1,0-1 0,0 1 0,0 0-1,0 0 1,0 0 0,-1 0 6,-44-2-440,36 2 321,-38 1-39,0 3 0,0 1 0,0 2-1,1 3 1,1 2 0,0 1 0,-4 5 158,-86 35-13,-87 50 13,183-84 18,14-7-12,0 1-1,0 1 0,-22 17-5,65-30-1132,14-6 1135,19-17 234,-1-3 0,-2-1 0,0-2 0,23-20-237,-9 7 264,-30 21-109,19-12 82,-1-1-1,-1-3 1,-3-2 0,8-9-237,-52 46 11,0 0 0,0 0 0,1 0 0,-1 0 0,0-1 1,0 1-1,0 0 0,0-1 0,-1 1 0,1 0 1,0-1-1,0 1 0,-1-1 0,1 1 0,-1-1 1,1 1-1,-1-1 0,0 0 0,0 1 0,0-1 1,0 1-1,0-2-11,0 2-13,-1 0 1,0 0-1,1 0 1,-1 0-1,0 0 1,0 0-1,0 1 1,0-1-1,0 0 1,0 0-1,0 1 1,0-1-1,0 1 1,0-1-1,0 1 1,-1-1-1,1 1 1,0 0-1,0 0 1,0-1-1,-1 1 1,1 0 12,-15-1-231,0 0 0,0 1 0,1 1 0,-7 1 231,10-1-85,-16 2-30,0 2 0,0 0 0,1 2 0,0 1 0,0 1 115,-136 58-205,79-31 115,1-1 77,-35 15 272,-56 12-259,165-61 3,9-6 14,17-15 42,38-29 68,-50 44-118,137-107 435,-70 57 163,-3-2 1,20-25-608,-58 46 208,-31 36-208,0-1 0,0 1 0,0 0 0,-1-1 0,1 1 0,0 0 0,0-1 0,0 1 0,-1 0 0,1 0 0,0-1 0,0 1 0,0 0 0,-1 0 0,1-1 0,0 1 0,-1 0 0,1 0 0,0 0 0,0 0 1,-1-1-1,1 1 0,0 0 0,-1 0 0,1 0 0,0 0 0,-1 0 0,1 0 0,0 0 0,-1 0 0,1 0 0,0 0 0,-1 0 0,1 0 0,0 0 0,-1 0 0,1 0 0,0 0 0,-1 1 0,-14-1-224,1 1 82,0 2-1,0 0 1,0 0-1,1 1 1,0 1-1,0 0 1,-2 2 142,-92 51-379,77-41 276,-341 206-412,142-82 613,306-176-632,13-22 954,-3-4 0,-2-4-1,-3-3 1,33-40-420,-93 86 77,-2-1 1,0-1-1,12-20-77,-27 36 0,0-1-1,0 1 1,-1-1-1,0 0 1,-1-1 0,0 1-1,0-1 1,-1 1-1,0-1 1,-1 0 0,0 0-1,0 1 1,-1-7 0,-1 15-23,1 0 0,0 0 1,-1 0-1,1 1 0,-1-1 0,1 0 1,-1 0-1,1 0 0,-1 1 1,1-1-1,-1 0 0,0 1 0,1-1 1,-1 0-1,0 1 0,0-1 0,1 1 1,-1-1-1,0 1 0,0-1 1,0 1-1,0 0 0,0-1 0,0 1 1,0 0-1,1 0 0,-1 0 0,0 0 1,0 0-1,0 0 0,0 0 1,-1 0 22,-34 2-349,33-2 325,-9 3-14,0 0 0,-1 1 0,2 0 0,-1 1 0,0 0 0,1 1 0,0 0 0,0 1 0,1 0 0,-1 1 0,1 1 38,-24 20 23,1 2 1,-12 15-24,35-36 7,7-8-17,0 0-1,0 1 1,1 0-1,-1 0 1,0 0-1,1 0 1,0 0-1,0 0 1,0 0-1,0 1 1,0-1-1,1 1 0,-1 0 11,26-3-549,-13-2 571,-1 0 0,1-1 0,-1 0 0,0-1 0,0 0 0,0 0 0,-1-1 0,1 0 0,-1-1 0,3-2-22,25-15 284,31-25-284,-29 19 27,44-28 49,8-4 178,-3-4 1,-2-4 0,32-36-255,-114 101 14,-3 2-11,0 1 1,0-1 0,0 1 0,0-1 0,0 0-1,-1 0 1,1 0 0,0 1 0,0-1 0,0 0-1,-1 0 1,1 0 0,-1 0 0,1 0 0,0 0-1,-1-1 1,0 1 0,1 0 0,-1 0 0,0 0-1,1 0-3,-27 1-597,5 7 553,0 1-1,0 1 1,1 1-1,0 0 1,1 2 0,0 0-1,1 1 1,-16 15 44,81-56-455,-23 10 580,8-6 5,-1-2 0,-1 0 1,17-22-131,-40 40-4,0-1 1,0 1-1,-1-1 1,0-1 0,-1 1-1,0-1 1,0 0-1,-1 0 1,0-1-1,-1 1 1,0-1 0,-1 1-1,0-1 1,-1 0-1,1-7 4,-4-2-45,2 18 40,-1 0 1,1 0-1,0 0 1,0-1 0,0 1-1,0 0 1,0 0-1,0 0 1,0 0 0,1 0-1,-1 0 1,1 0-1,-1 0 1,1 1 0,0-1-1,0 0 1,0 0-1,0 0 1,0 1 0,0-1-1,1 0 1,0 0 4,27-32 2,2 1 1,1 2 0,8-5-3,-36 35 5,-11 14 14,-15 16 69,-11 9 39,3 1 0,1 1 0,-21 41-127,42-67 12,0 2 1,1-1 0,1 1 0,0 0-1,1 0 1,1 1 0,1-1 0,0 1-1,1 0 1,1 0 0,0 0 0,1 0 0,2 5-13,-2-20-12,0 0-1,1-1 1,-1 1 0,1 0 0,0-1 0,-1 1 0,1-1 0,0 1 0,0-1 0,0 1 0,0-1 0,0 1 0,0-1 0,1 0 0,-1 0 0,0 1 0,1-1 0,-1 0-1,0 0 1,1-1 0,0 1 0,-1 0 0,1 0 0,-1-1 0,1 1 0,0-1 0,0 1 0,1-1 12,60 4 108,-17-2 110,-38 1-199,0 1 1,-1-1 0,1 1 0,-1 0 0,0 1 0,0 0 0,0 0 0,0 0 0,1 3-20,57 60 562,-43-43-485,15 16 15,51 54 150,47 70-242,-114-133 9,-1 1 0,-2 1 0,0 4-9,22 39 7,-39-75-4,-5-45-199,-1 27 205,-1 1-1,-1 0 1,-1 0 0,0 0-1,-1 1 1,-4-4-9,7 9-8,-1 0 1,0 1-1,-1 0 0,1 0 0,-2 1 1,1 0-1,-1 0 0,0 1 1,0 0-1,-3-1 8,2 4-6,0-1 0,0 2 0,-1-1 0,0 1 0,1 1 0,-1 0 0,0 0 0,1 1 0,-1 1 0,0 0-1,0 0 1,1 1 0,-1 0 0,-2 2 6,-23 6-54,1 3 0,0 1 0,-12 7 54,-298 143 371,-158 109-371,482-261 59,16-10-58,-1 1-1,1 0 0,0 0 0,0 0 0,0 1 0,0 0 1,1 0-1,-1 0 0,1 0 0,-1 2 0,24-4-799,2-3 814,0-1 0,1-1 0,-1-1-1,0-1 1,15-5-15,108-44 435,-78 28-396,-18 8-9,174-67 985,6-15-1015,-222 96-2,-8 2-22,-9 3-63,11-1 81,-33 8-191,0 1-1,1 1 1,0 2 0,0 1-1,-16 10 198,6-3 8,-143 66-10,-13 5 155,-35 5-153,223-92 4,8-3-10,0 0 0,-1 0 0,1 0-1,0 0 1,-1-1 0,1 1-1,0-1 1,-1 1 0,1-1-1,-1 0 1,1 0 0,0 0-1,-1-1 7,24-20-738,35-21 763,-38 30-27,0-1 0,-1 0 0,-1-2 0,0 1 0,-1-2 0,0 0 0,-1-1 0,4-8 2,-18 25-25,1 0 0,-1-1 0,0 1 1,0 0-1,1-1 0,-1 1 0,0-1 0,0 1 0,0 0 1,0-1-1,1 1 0,-1-1 0,0 1 0,0-1 0,0 1 1,0 0-1,0-1 0,0 1 0,0-1 0,0 1 1,0-1-1,0 1 0,0-1 0,0 1 0,-1 0 0,1-1 1,0 1-1,0-1 0,0 1 0,-1 0 0,1-1 0,0 1 1,0-1-1,-1 1 0,1 0 0,0-1 0,-1 1 0,1 0 1,0 0-1,-1-1 0,1 1 0,-1 0 0,1 0 0,-1-1 25,-27 0-713,-31 14 280,32 0 596,1 1 1,1 2-1,0 0 1,1 2-1,1 0 1,1 2-1,0 1 1,2 0-1,0 2 1,-15 22-164,31-39 32,1 0 1,-1 0-1,1 1 1,0-1 0,1 1-1,-1 0 1,1 0-1,1 0 1,-1 0-1,1 0 1,0 0-33,1-4 5,0 0 1,0 0 0,0 0-1,0-1 1,1 1-1,-1 0 1,1 0 0,0-1-1,0 1 1,0 0-1,0-1 1,0 1 0,0-1-1,1 1 1,-1-1-1,1 0 1,0 0 0,0 0-1,-1 0 1,1 0-1,1 0 1,-1 0 0,0 0-1,0-1 1,1 1-1,-1-1 1,1 0 0,0 1-6,17 5 48,0 0 1,1-1 0,0-1-1,0-1 1,0-1-1,1 0 1,5-2-49,50 0 244,27-4-244,-91 2 20,63-7 166,-1-4 1,0-4 0,0-2-1,58-24-186,-44 14-204,-153 32-592,16 11 761,1 1-1,0 3 0,2 1 0,0 3 0,1 1 1,-7 8 35,49-31 4,-101 67 168,90-59-147,1 1 1,1 0-1,-1 1 0,2 1 0,-1-1 1,-6 12-26,16-22-8,-1 1 0,1 0 1,0 0-1,0 0 1,-1 0-1,1 1 0,1-1 1,-1 0-1,0 0 0,0 1 1,1-1-1,-1 0 0,1 1 1,0-1-1,0 1 1,0-1-1,0 0 0,0 1 1,1-1 7,-1 0-14,1-1 1,0 1 0,0-1-1,0 1 1,0-1-1,0 0 1,0 0 0,0 1-1,0-1 1,0 0-1,1 0 1,-1 0 0,1 0-1,-1 0 1,0-1 0,1 1-1,-1 0 1,1-1-1,0 1 1,1 0 13,11 1-67,-1 1 0,2-2 0,-1 0 0,0-1 0,13-1 67,-7 1 66,19-2-6,0-1 0,-1-3 0,0 0 0,0-3-1,-1-1 1,14-7-60,70-29-25,25-18 25,-127 56-46,-34 15-303,-19 7 143,2 2 0,0 1 1,1 2-1,-2 2 206,26-16 17,0 0 0,1 0 1,-1 1-1,1 0 0,0 0 0,0 0 0,1 1 0,0 0 0,0 0 0,0 0 0,1 0 0,0 1 0,1 0 0,-1 0 0,2 0 0,-1 0 0,1 0 0,0 0 0,1 1 0,-1 5-17,2-12-10,1-1-1,-1 1 0,0-1 1,1 1-1,-1 0 0,1-1 1,-1 1-1,1-1 0,0 1 1,0-1-1,0 1 1,0-1-1,0 0 0,0 1 1,0-1-1,0 0 0,0 0 1,1 0-1,-1 0 0,0 0 1,1 0-1,-1 0 0,1 0 1,-1-1-1,1 1 0,-1 0 1,1-1-1,-1 1 0,1-1 1,0 0-1,-1 0 0,2 1 11,10 1-47,0-1-1,-1 0 1,1-1 0,4-1 47,-2 1 8,15-1 26,0-2 1,0-1-1,0-2 1,-1 0-1,0-2 1,5-3-35,64-26 126,10-8-126,-65 26 8,-8 4-9,8-2 22,-1-2-1,-1-2 1,-2-1-1,11-9-20,-50 31 1,0 0-1,0 0 1,0 0-1,0 0 1,-1 0 0,1 0-1,0-1 1,0 1-1,0 0 1,0 0-1,0 0 1,0 0-1,0 0 1,0 0-1,0 0 1,0 0-1,0 0 1,0 0-1,-1 0 1,1-1-1,0 1 1,0 0-1,0 0 1,0 0-1,0 0 1,0 0-1,0 0 1,0 0 0,0 0-1,0 0 1,0-1-1,0 1 1,0 0-1,0 0 1,0 0-1,0 0 1,0 0-1,0 0 1,0 0-1,0 0 1,0-1-1,0 1 1,1 0-1,-1 0 1,0 0-1,0 0 1,0 0-1,0 0 1,0 0-1,0 0 1,0 0 0,0 0-1,0 0 1,0-1-1,0 1 1,0 0-1,1 0 0,-19 2-21,-23 11-58,2 6 249,0 3 0,-27 20-170,51-30 73,-1 0-1,2 0 1,-1 1-1,2 1 1,0 1-1,0 0 1,-5 9-73,16-21-5,0 0 0,0 0 0,0 1 0,1-1 0,-1 0 0,1 1 0,0-1 0,0 1 0,0 0 0,0-1 0,1 1 0,-1 0 0,1-1 0,0 1 0,0 0 0,1 1 5,-1-3-15,1-1 0,0 1 0,0 0 1,0 0-1,0-1 0,0 1 1,0 0-1,0-1 0,0 1 0,1-1 1,-1 0-1,1 1 0,-1-1 1,1 0-1,-1 0 0,1 0 1,0 0-1,0 0 0,-1 0 0,1 0 1,0-1-1,0 1 0,0-1 1,0 1-1,0-1 0,0 0 1,0 0-1,0 0 0,0 0 0,0 0 15,27 1-4,1-1 0,0-1 0,0-2 0,-1-1 0,0-1 0,0-2 0,0-1-1,26-11 5,0-3-93,-2-3 0,-1-2 0,-1-2 0,4-5 93,-46 28-43,35-28-521,-42 31 548,0 1-1,0-1 1,0 1 0,-1-1-1,1 0 1,-1 0 0,0 0-1,0 0 1,0 0 0,0 0-1,0 0 1,-1 0 0,1 0-1,-1-1 1,0 1 0,0-1 16,1 2-13,0 1 0,-1 0 0,1-1 0,0 1 0,0 0 1,0 0-1,0 0 0,0-1 0,0 1 0,1 0 0,-1 1 0,0-1 0,0 0 0,1 0 0,-1 0 1,0 1-1,1-1 0,-1 1 0,1-1 0,-1 1 0,1 0 0,-1-1 0,1 1 0,-1 0 1,1 0-1,-1 0 0,1 0 0,-1 0 0,1 1 0,0-1 13,1 0 12,0-1 0,0 1 0,1 0-1,-1 1 1,0-1 0,0 1 0,0-1 0,0 1 0,0 0-1,0 0 1,0 0 0,0 0 0,0 1 0,-1-1-1,1 1-11,-2 0 44,1 1 0,-1-1-1,0 1 1,0 0-1,0-1 1,-1 1 0,1 0-1,-1 0 1,1-1-1,-1 1 1,0 0 0,0 0-1,0 0 1,-1-1-1,1 1 1,-1 0 0,1 0-1,-1-1 1,0 2-44,-1 2 41,0 0 0,-1 0 1,1 0-1,-1-1 0,0 1 1,0-1-1,-1 0 0,0 1-41,-36 36 142,-2-1 0,-1-2 0,-2-2 0,-1-2 0,-2-3 0,-2-1 0,0-2 0,-2-3 0,-8 1-142,23-12 79,-1-2 0,-1-1-1,0-2 1,-1-1 0,0-2 0,-14-1-79,-30-1 467,0-2 0,-45-7-467,-7-9 462,61 5-200,-40 2-262,688-2-229,-464 7 117,-109 1 236,0 0 13,-13 5 66,5-2-207,-135 55-390,119-47 326,1 1 0,1 1 0,0 1 0,-18 14 68,39-27-20,-1 0-1,1-1 0,0 1 0,0 0 0,0 0 1,0-1-1,0 1 0,0 0 0,0 0 0,0 0 1,0 0-1,0 1 0,1-1 0,-1 0 0,0 0 1,1 0-1,-1 1 0,1-1 0,-1 0 1,1 0-1,0 1 0,-1-1 0,1 0 0,0 1 1,0-1-1,0 1 0,0-1 0,0 0 0,0 1 1,1 0 20,0-1-63,1 1 0,-1-1 0,1 0 0,-1 0 0,1 0 1,0 0-1,0 0 0,-1 0 0,1-1 0,0 1 0,0-1 1,0 1-1,0-1 0,0 0 0,0 1 0,0-1 0,0 0 1,0 0-1,-1-1 0,2 1 63,51-2 6,0-3 0,47-10-6,-86 12 5,3 1 53,-1-1-91,1 0 0,-1 0-1,0-2 1,0 0 0,-1-1 0,16-8 33,78-39-26,-11 5-315,31-23 341,-101 53-13,0-1-1,-1-1 1,-1-2 0,-1-1-1,-2-1 1,9-11 13,9-25 6,-37 50-4,1 0 0,0 0 0,1 1-1,0 0 1,0 0 0,1 1 0,0 0 0,0 0 0,10-5-2,36-25 41,-53 38 73,-1 0 71,0 0 46,0 0-10,0 0 102,-18 7 332,14-6-208,3-19-197,4-76-98,-3 93-222,-1 1 0,1 0 1,0-1-1,0 1 0,-1 0 0,1-1 1,0 1-1,-1 0 0,1-1 0,0 1 0,-1 0 1,1 0-1,-1-1 0,1 1 0,0 0 0,-1 0 1,1 0-1,-1 0 0,1-1 0,-1 1 0,1 0 1,0 0-1,-1 0 0,1 0 0,-1 0 1,1 0-1,-1 0 0,1 0 0,-1 0 0,1 0 1,-1 1-1,1-1 0,0 0 0,-1 0 70,-3 0-638,-11 0-1995</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57:57.168"/>
    </inkml:context>
    <inkml:brush xml:id="br0">
      <inkml:brushProperty name="width" value="0.3" units="cm"/>
      <inkml:brushProperty name="height" value="0.6" units="cm"/>
      <inkml:brushProperty name="color" value="#EB4F8A"/>
      <inkml:brushProperty name="tip" value="rectangle"/>
      <inkml:brushProperty name="rasterOp" value="maskPen"/>
    </inkml:brush>
  </inkml:definitions>
  <inkml:trace contextRef="#ctx0" brushRef="#br0">1380 1709 2817,'0'0'709,"0"0"-119,-23 11 115,-176 86 2261,163-76-2449,21-12-211,-1 0 0,0 0 0,-1-2 1,-9 3-307,23-9-22,3-1-180,3-1 82,0 0 1,-1 0 0,1 0 0,0 0 0,-1-1-1,1 1 1,-1-1 0,1 1 0,-1-1-1,0 0 1,1-1 119,7-4-35,34-20 211,-26 17-98,0-1-1,-1-1 1,10-9-78,-54 29 143,-45 26-503,-66 41 360,58-29 201,-25 7-201,104-53-203,1 0-399,19-8-893,33-26 1477,-2-1 0,-1-3 0,-2-1 0,-2-3 0,5-9 18,-30 23 559,-20 28-537,0-1 0,0 1 0,0-1-1,1 1 1,-1-1 0,0 1 0,0 0 0,0-1-1,-1 1 1,1-1 0,0 1 0,0-1-1,0 1 1,0-1 0,0 1 0,0 0 0,-1-1-1,1 1 1,0-1 0,0 1 0,0 0 0,-1-1-1,1 1 1,0 0 0,-1-1 0,1 1-1,0 0 1,-1-1 0,1 1 0,-1 0 0,1 0-1,0 0 1,-1-1 0,1 1 0,-1 0-22,-6-1 22,0 0 1,1 0-1,-1 0 1,0 1-1,0 0 1,0 1-1,-4 0-22,-21 5-11,0 1-1,0 2 1,1 0-1,1 3 0,-1 0 1,2 2-1,-12 8 12,-66 28 233,81-38-149,19-9-75,1 1 0,-1-1 0,0-1 1,0 1-1,0-1 0,0 0 0,0 0 1,-4-1-10,11-1-316,1-3 236,0 0 1,1 0-1,-1 0 1,1 0-1,0 1 1,-1-1-1,1 0 1,1 1-1,-1-1 1,0 1-1,0 0 1,3-2 79,1-2-71,115-113-96,46-49 664,-166 167-492,0 1 1,0-1 0,0 0 0,0 0-1,0 0 1,0 0 0,-1 0-1,1-1 1,0 1 0,-1 0 0,1 0-1,-1-1 1,1 1 0,-1 0-1,1 0 1,-1-1 0,0 1 0,0 0-1,1-1 1,-1 1 0,0-1-6,-1 1 8,1 0-1,-1 1 1,0-1 0,1 0 0,-1 1 0,1-1 0,-1 1 0,0-1-1,0 1 1,1 0 0,-1-1 0,0 1 0,0-1 0,0 1-1,1 0 1,-1 0 0,0 0 0,0-1 0,0 1 0,0 0 0,1 0-1,-1 0 1,0 0 0,0 0-8,-10 1 50,0 0 0,1 0 0,-1 1 0,1 0 1,-1 1-51,-26 9 23,1 2 0,0 1 0,-27 17-23,-19 9 25,193-139-3149,-105 93 3068,23-20-15,-2 0 0,-1-1 1,9-13 70,-35 39 11,1-1 1,0 1-1,-1-1 1,1 1-1,-1-1 1,1 1-1,-1-1 1,1 0 0,-1 1-1,1-1 1,-1 0-1,1 1 1,-1-1-1,0 0 1,1 0 0,-1 1-1,0-1 1,0 0-1,1 0 1,-1 0-1,0 0 1,0 1-1,0-1 1,0 0 0,0 0-1,0 0 1,-1 1-1,1-1 1,0 0-1,0 0 1,0 0 0,-1 1-1,1-1 1,0 0-1,-1 0 1,1 1-1,-1-1 1,1 0-1,-1 1 1,1-1 0,-1 1-1,0-1 1,1 0-1,-1 1 1,1-1-1,-1 1 1,0 0 0,0-1-1,1 1 1,-1 0-1,0-1 1,0 1-1,1 0 1,-1 0-1,0-1 1,0 1 0,0 0-1,1 0 1,-1 0-1,0 0 1,0 0-1,0 0 1,0 0-1,0 1-11,-9-2 54,1 2-1,-1-1 0,1 1 0,-1 0 0,-2 2-53,-8 2 33,0 2 0,1 1-1,0 0 1,0 2 0,-5 4-33,2-2 151,0-1 0,-1-1 1,-13 3-152,35-12-2,29-35-530,-6 12 553,-14 16-8,0-1 0,0-1 0,-1 0 1,0 0-1,-1 0 0,0-1 1,0 0-1,2-5-13,-8 14-12,0-1 0,-1 1 1,1-1-1,0 1 0,-1-1 0,1 1 1,0-1-1,-1 1 0,1-1 1,-1 1-1,1-1 0,-1 1 0,1 0 1,-1-1-1,1 1 0,-1 0 1,1 0-1,-1-1 0,0 1 0,1 0 1,-1 0-1,1 0 0,-1 0 1,0-1-1,1 1 0,-1 0 0,0 0 1,1 0-1,-1 0 0,1 1 1,-1-1-1,0 0 0,1 0 0,-1 0 1,0 1 11,-27 0-200,13 3 158,0 1 0,0 0 0,0 0-1,1 2 1,-11 6 42,-35 14 437,57-26-345,10-4-106,0 1 1,0-1 0,0 0-1,0-1 1,0 0 0,-1 0-1,1 0 1,-1-1-1,0 0 1,-1 0 0,1 0-1,-1-1 14,1 1-25,-4 3 60,0 1-1,-1 0 0,1-1 0,0 1 0,-1-1 0,1 0 1,-1 0-1,0 1 0,1-1 0,-1 0 0,0 0 1,0 0-1,0 0 0,-1 0 0,1 0 0,0-1 0,-1 1 1,1 0-1,-1-2-34,-1 4-159,-17-1 310,18 1-169,0 0 0,0 0 0,-1 0 0,1 0 0,0 0 0,0 0 1,-1 0-1,1 0 0,0-1 0,0 1 0,0 0 0,-1 0 0,1 0 0,0 0 0,0 0 0,0 0 0,-1-1 0,1 1 0,0 0 0,0 0 0,0 0 0,0 0 1,-1-1-1,1 1 0,0 0 0,0 0 0,0 0 0,0-1 0,0 1 0,0 0 0,0 0 0,0-1 0,0 1 0,-1 0 0,1 0 0,0-1 0,0 1 0,0 0 0,0 0 1,1-1-1,-1 1 0,0 0 0,0 0 0,0 0 0,0-1 0,0 1 0,0 0 0,0 0 0,0-1 0,0 1 0,0 0 0,1 0 0,-1 0 0,0 0 0,0-1 1,0 1-1,0 0 0,1 0 0,-1 0 0,0 0 0,0-1 0,0 1 0,1 0 0,-1 0 0,0 0 0,0 0 0,1 0 18,8-7 41,0 1 0,0 0 0,1 1 0,0 0 1,0 0-1,0 1 0,8-2-41,-9 4 116,-1-1 1,1 0 0,0-1-1,-1 0 1,0 0-1,0-1 1,0 0 0,0 0-1,-1-1 1,0 0 0,0 0-1,3-5-116,9-11 105,2 1 0,0 1 0,1 1 0,1 1 0,1 1-1,19-11-104,20-14 91,-52 32-51,0 1 0,-1-1 0,0-1 0,0 1 0,-1-2 0,-1 1 0,0-1 0,-1-1-1,0 1 1,1-4-40,1-1 24,5-9-26,-10 17-2,0 0 0,1 0 0,0 1 0,1 0 0,0 0 0,0 0 0,1 0 0,-1 1 0,2 0 0,-1 0-1,7-3 5,-4 2 37,0 0-1,0 0 0,0-1 0,-1 0 0,-1-1 0,0 0 0,0 0 0,-1-1 1,0 0-1,-1 0 0,0-1 0,4-10-36,2-4 28,1 2 0,1 0 1,2 1-1,0 0 0,1 1 0,2 1 0,7-6-28,-2 6-23,0 1 0,2 1 0,1 1 0,0 2 0,1 1 0,0 1 1,1 1-1,1 1 0,2 1 23,-14 6-134,1-1 0,-1 2 1,1 0-1,0 2 1,0 0-1,7 1 134,-18 0 11,0 1 1,-1-1-1,1-1 1,0 0-1,-1 0 0,1 0 1,-1-1-1,0 0 1,0 0-1,0-1 0,0 0 1,-1 0-1,1 0 1,1-3-12,4-3 24,-1 0 0,0-1 1,-1-1-1,0 1 0,-1-2 0,6-9-24,-8 13 7,0 1-1,0-1 0,1 1 0,0 1 0,2-2-6,26-27 17,-16 20-115,-17 15-69,-12 9 176,-49 40 272,2 3 0,-29 34-281,65-63 69,1 1-1,1 0 0,1 2 1,2 0-1,0 1 0,1 0 0,2 1 1,-1 5-69,8-17 3,1 0 0,1 0-1,0 1 1,1-1 0,1 1 0,0 0 0,1-1 0,1 1 0,0 0 0,1 1-3,-1-14 13,1 1 0,-1-1-1,1 1 1,0-1 0,0 1 0,0-1 0,0 0-1,0 0 1,1 0 0,-1 0 0,1-1 0,0 1-1,0-1 1,0 1 0,0-1 0,1 0-1,-1 0 1,4 1-13,11 5 46,0 0 1,0-1-1,9 1-46,14 5 132,0 6 104,0 2-1,30 21-235,59 40 227,-111-70-201,-1 0-1,-1 1 1,0 1-1,-1 0 1,0 2 0,-1 0-1,-1 0 1,0 1 0,10 19-26,-4-2 35,-1 1 1,-2 0-1,-1 1 1,-2 1-1,-1 5-35,4 10 56,1 0 0,3-2 1,18 32-57,-29-64-4,1-1 0,0 0 0,1-1 0,1-1 1,0 0-1,1 0 0,1-1 0,0-1 0,1-1 1,0 0-1,11 6 4,-1-5-9,0-1 1,1-2 0,10 3 8,20 8-29,-47-17 16,0 0-1,-1 1 0,0 0 0,0 0 0,0 1 0,-1 0 1,0 1-1,5 5 14,-10-8 2,1 0 0,-1 0 1,1 0-1,-1 1 0,0 0 0,-1-1 1,1 1-1,-1 0 0,0 0 0,-1 1 1,1-1-1,-1 0 0,0 0 1,0 1-1,0-1 0,-1 1 0,0-1-2,1 2 21,-1 0-1,1 0 1,-1 0-1,-1 0 0,0 0 1,0 0-1,0 0 1,-1 0-1,0 0 0,0-1 1,0 1-1,-1-1 1,0 1-1,-1-1 0,1 0 1,-1 0-1,0-1 1,-1 1-1,1-1 0,-4 3-20,-14 13 46,-1-1-1,-2-1 1,0-2-1,0 0 1,-2-1-1,0-2 1,-24 10-46,-17 3 237,0-4 0,-55 12-237,32-16 65,-1-5 1,-66 2-66,122-13 13,-66 10 265,-63 19-278,90-15 239,-1-4 0,0-3 0,-56-1-239,40-9 221,1-4 0,-45-9-221,70 2 99,0-3 1,0-2-1,-42-18-99,80 23 48,-1 0 1,2-2 0,0-1-1,0-2 1,2 0 0,-13-11-49,21 13 17,0-1 0,1-1 0,1 0 0,1-1 1,0-1-1,2 0 0,0 0 0,0-2 0,-2-7-17,-2-12-20,2 0 0,2-1-1,1-1 1,0-12 20,8 42 11,1-6-47,0 0 0,1-1-1,1 1 1,0-1 0,3-12 36,-1 12-131,-1-1 0,-1 1 1,-1-1-1,-2-16 131,3 34-53,0-1 1,-1 1-1,1 0 1,-1 0-1,1 0 1,-1-1-1,1 1 1,-1 0-1,0 0 1,1 0-1,-1 0 1,0 0-1,0 0 1,0 0 0,0 0-1,0 1 1,0-1-1,0 0 1,0 0-1,0 1 1,0-1-1,0 1 1,-1-1-1,1 1 1,0-1-1,0 1 53,-4-1-10,1 1 0,0-1 0,0 1 0,-1 0 0,1 0 0,0 0 0,0 0 0,0 1 0,-1 0 10,-6 1 43,-1 1 0,1 1-1,0-1 1,0 2-1,1 0 1,-4 1-43,14-6-14,0 1 0,0-1 0,0 0 0,0 0 1,0 0-1,0 0 0,-1 0 0,1 0 0,0 0 0,0 0 0,0 1 1,0-1-1,0 0 0,-1 0 0,1 0 0,0 0 0,0 0 1,0 0-1,0 0 0,-1 0 0,1 0 0,0 0 0,0 0 1,0 0-1,0 0 0,0 0 0,-1 0 0,1 0 0,0 0 1,0 0-1,0-1 0,0 1 0,0 0 0,-1 0 0,1 0 1,0 0-1,0 0 0,0 0 0,0 0 0,0 0 0,0-1 1,-1 1-1,1 0 0,0 0 0,0 0 0,0 0 0,0 0 1,0-1-1,0 1 0,0 0 0,0 0 0,0 0 0,0 0 1,0 0-1,0-1 0,0 1 0,0 0 0,0 0 0,0 0 0,0 0 1,0-1-1,0 1 0,0 0 0,0 0 0,0 0 0,0 0 1,0 0-1,0-1 0,0 1 14,6-21-194,14-21 182,-9 27-1,-9 13 16,0 0-1,0-1 0,0 1 1,0-1-1,-1 1 1,1-1-1,-1 0 1,1 1-1,-1-1 0,0 0 1,0-1-3,-1 3 36,0 1-4,0 0 32,0 0-20,0 0-55,0 0-48,0 0 9,-35 1 19,21 2 52,1 1-1,-1 0 1,1 1 0,0 1-1,1 0 1,-1 1 0,1 0-1,1 1 1,-1 0 0,1 1-1,1 0 1,-7 7-21,4 3 21,1 0-1,0 0 1,-3 12-21,-19 29 52,28-50-54,1-1 1,0 1 0,1 0 0,0 0-1,0 1 1,1-1 0,0 1 0,0 6 1,0 11-12,1 0 0,2 20 12,0-43 2,-2 21 27,1-23-37,0 1-1,1-1 1,-1 0 0,1 1-1,0-1 1,0 0-1,0 1 1,0-1 0,1 0-1,-1 1 1,1-1 0,0 0-1,0 0 1,0 1-1,1-1 1,-1 0 0,1 0-1,-1 0 1,1-1 0,0 1-1,0 0 1,1 0 8,-1-2 26,0 1 1,1 0-1,-1 0 0,0 0 1,0 0-1,0 0 0,0 0 1,0 1-1,-1-1 0,1 1 1,-1-1-1,1 1 1,-1 0-1,0 0 0,0-1 1,0 1-1,-1 0 0,1 0 1,-1 0-1,1 0 0,-1 0 1,0 0-1,0 0 1,0 0-1,-1 0 0,1 1-26,0-3-19,1 0 0,-1 0 1,1 1-1,0-1 0,0 0 0,-1 0 0,1 0 0,0 0 0,0 0 0,0 0 0,0 0 0,0 0 1,0-1-1,0 1 0,1 0 0,-1 0 0,0-1 0,0 1 0,1-1 0,-1 1 0,0-1 0,1 0 19,40 13-69,-30-9 138,-3-1-48,7 2-18,0 0 0,0-1 0,0 0 0,8-1-3,-18-2 20,-1-1-1,1 0 1,-1 0-1,1-1 1,-1 0-1,1 0 1,-1 0-1,1-1 1,-1 1-1,0-1 1,0-1-1,0 1 1,0-1-1,0 1 1,2-3-20,2-2-2,0 0-1,0-1 1,0 0 0,-1 0 0,-1-1 0,1 0 0,-1-1 0,-1 1 0,1-1 0,-2-1 0,0 1 0,0-1 0,-1 0 0,0 0 0,0 0 0,-2-1-1,1 1 1,-1-1 0,-1 1 0,0-11 2,-1 22-85,-7 1 75,0 0 0,1 0 0,-1 0 0,0 1 1,1 0-1,-1 1 0,1 0 0,0 0 0,0 0 0,0 0 0,0 1 0,-2 2 10,-69 59 193,59-48-130,13-13-77,-25 27 100,29-29-104,0-1 1,0 0-1,0 1 1,0-1-1,0 1 1,0-1-1,1 1 1,-1-1-1,1 1 1,-1 0-1,1-1 1,0 1-1,-1 0 1,1-1-1,0 1 1,0 0-1,0-1 1,0 1-1,1 0 1,-1 0 0,0-1-1,1 1 1,0 0 17,1 0-43,1 0 0,0-1 0,-1 1 0,1-1 1,0 0-1,0 0 0,0 0 0,0 0 0,0-1 1,1 1-1,-1-1 0,0 0 0,0 0 1,0 0-1,0 0 0,0 0 0,2-1 43,2 1-46,11 0 67,1-1 0,-1-1 0,1-1 0,-1 0 0,2-2-21,-13 4-16,-1-1 0,1-1 0,-1 1 0,1-1 0,-1 0 0,0 0 0,0-1-1,0 0 1,-1 0 0,1 0 0,-1-1 0,0 0 0,0 0 0,-1 0 0,2-1 16,-6 5-7,0 1 0,0 0 0,0-1 0,0 1 0,0 0 0,0 0 0,0-1 0,-1 1 0,1 0 0,0 0 0,0-1 0,0 1 0,0 0 0,0 0 0,0-1 0,0 1 0,-1 0 0,1 0 0,0 0 0,0-1 0,0 1 0,-1 0 0,1 0 0,0 0 0,0 0 0,0-1 0,-1 1 0,1 0 0,0 0-1,0 0 1,-1 0 0,1 0 0,0 0 0,0 0 0,-1 0 0,1 0 0,0 0 0,0 0 0,-1 0 0,1 0 0,0 0 0,-1 0 0,1 0 0,0 0 0,0 0 0,-1 0 0,1 0 0,0 0 0,0 0 0,-1 1 0,1-1 0,0 0 7,-18 2-23,5 4 26,1 0 1,1 1-1,-1 1 0,1 0 1,1 0-1,-1 1 0,1 0 1,1 1-1,0 0 0,0 1 1,1 0-1,0 0 0,1 0 1,-2 6-4,5-5-2,2-1 0,-1 0 1,1 1-1,1 0 0,0-1 1,1 1-1,0 0 1,0-1-1,2 7 2,-1-15-12,0 0 0,-1-1 1,1 1-1,0 0 0,0-1 0,1 1 1,-1-1-1,0 1 0,1-1 0,0 0 1,-1 1-1,1-1 0,0 0 0,0 0 1,0 0-1,0-1 0,1 1 0,-1 0 1,0-1-1,1 1 0,-1-1 0,1 0 1,0 0-1,-1 0 0,1 0 0,0-1 1,-1 1-1,1-1 0,0 1 0,1-1 12,15 3-49,1-1 0,0-1 1,-1-1-1,4-1 49,-3 1 50,55 0-636,-74 4 597,0-1 0,-1 1 1,1 0-1,-1-1 0,1 1 1,-1 0-1,0 0 0,0 0 1,-1 2-12,1-3 4,0 1-15,0 0 0,1 0 0,0 0 0,-1 0 0,2 0 0,-1 0 0,0-1 0,1 1 0,-1 0 0,1-1 0,0 1 0,0-1 0,1 0 0,-1 0 0,1 0 0,-1 0 0,1 0 0,0 0 0,0-1 0,0 1 0,1-1 0,-1 0 0,0 0 0,1 0 0,-1 0 0,1-1 11,7 4-59,-1-1 0,1-1 0,0 0 0,0 0 1,1-1-1,-1-1 0,0 0 0,11 0 59,51 14 15,246 28-176,-46-9 23,-195-24 108,2-4 1,18-3 29,19 1-11,-37 1 139,152 5-481,-185-11 252,0-2 0,0-2 0,42-10 101,-14-3 19,-9 2 93,1 3 1,66-5-113,-97 16 42,25-2-7,42-8-35,-82 8 24,0-1 0,0-1-1,-1-1 1,0 0 0,-1-1-1,16-10-23,-17 8 21,11-5-80,-1-2 0,0-1-1,-1-2 1,0-1 59,-24 16-38,0 1 0,-1-1 0,0 1 0,1-1 1,-2 0-1,1 0 0,0 0 0,-1 0 0,0 0 0,0 0 0,0-4 38,5-20-99,-4 24 9,0-1 0,-1 1 0,1-1 0,-1 1 0,-1-1 0,1 0 0,-1 0 0,0 0 0,0 1 0,0-1 0,-1 0 0,0-1 90,-1 3 4,1 0 0,0 1 0,-1-1 0,0 1 0,0-1 0,0 1 0,0 0 0,-1 0 1,1 0-1,-1 0 0,0 0 0,0 0 0,0 1 0,0-1 0,0 1 0,-1 0 0,1 0 0,-1 0-4,-25-12 217,0 1 1,-1 1-1,0 2 0,0 1 1,-1 1-1,-5 1-217,-73-11 1374,-15 5-1374,28 2 343,-195-18 1285,-219 9-1628,488 19 4,0 2 0,-1 1 0,1 0-1,0 2 1,0 0 0,1 2 0,-13 4-4,34-10-20,1 1 0,-1-1 0,0 0 0,0 0 0,1 0 0,-1 0 0,0 0 0,0 1 0,0-1 0,1 0 0,-1 0 0,0 0 0,0 1 1,0-1-1,0 0 0,0 0 0,1 1 0,-1-1 0,0 0 0,0 0 0,0 1 0,0-1 0,0 0 0,0 0 0,0 1 0,0-1 0,0 0 0,0 0 0,0 1 0,0-1 0,0 0 1,0 1-1,0-1 0,0 0 0,0 0 0,0 1 0,-1-1 0,1 0 0,0 0 0,0 1 0,0-1 0,0 0 0,0 0 0,-1 0 0,1 1 0,0-1 0,0 0 0,0 0 0,-1 0 1,1 0-1,0 0 0,0 1 0,-1-1 0,1 0 0,0 0 0,0 0 0,-1 0 0,1 0 20,24 5-618,45-2 716,1-4-1,-1-2 1,0-3 0,-1-3 0,65-18-98,-72 14 217,-4 1 91,-2-1 0,0-3-1,39-17-307,-94 33 13,0 0 0,0 0 0,0 0 0,1 0 0,-1 0 0,0 0 0,0 0 0,0 0 0,1 0 0,-1 0 0,0 0 0,0 0 0,0 0 0,1 0 0,-1 0 0,0 0 0,0 0 0,0 0 0,0 0 0,1-1 0,-1 1 0,0 0 0,0 0 0,0 0 0,0 0 0,1 0 0,-1 0 0,0-1 0,0 1 0,0 0 0,0 0 0,0 0 0,0 0 0,1-1 0,-1 1 0,0 0 0,0 0 0,0 0 0,0 0 0,0-1 0,0 1 0,0 0 0,0 0 0,0 0 0,0-1 0,0 1 0,0 0 0,0 0 0,0 0 0,0-1 0,0 1 0,0 0 0,0 0 0,0 0 0,-1-1 0,1 1 0,0 0 0,0 0 0,0 0 0,0 0 0,0-1 0,0 1 0,0 0 0,-1 0-1,1 0 1,0 0-13,-20-5 132,-31 3-356,-201 10-373,0 11 0,1 10 0,-74 26 597,296-50 26,13-3-18,1 1 0,0 0 0,-1 1 0,2 1 0,-1 0 0,-11 6-8,25-10-10,0-1-1,0 0 0,1 1 1,-1-1-1,0 1 0,0-1 1,1 1-1,-1-1 1,0 1-1,1-1 0,-1 1 1,0-1-1,1 1 0,-1 0 1,1 0-1,-1-1 1,1 1-1,0 0 0,-1 0 1,1-1-1,0 1 0,-1 0 1,1 0 10,11 10-487,29-1-22,33-4 546,-1-3 0,1-4-1,0-3 1,-1-3 0,0-3 0,23-8-37,41-14 1020,-1-7-1,103-45-1019,-210 73 136,-13 7-91,-1-2 0,1 0-1,-1 0 1,-1-1 0,1-1-1,-1 0 1,-1-1 0,10-8-45,-20 16 16,0-1 1,0 0 0,-1 0-1,1 1 1,-1-1-1,1 0 1,-1-1-1,0 1 1,0 0-1,0 0 1,0 0 0,0-1-1,0 1 1,-1 0-1,1-1 1,-1 1-1,1-3-16,-1 3 9,-1 1-1,1-1 0,0 0 0,-1 0 0,0 0 1,1 1-1,-1-1 0,0 0 0,0 1 0,0-1 1,0 1-1,0-1 0,0 1 0,0-1 0,-1 1 1,1 0-1,0-1 0,-1 1-8,-6-5-45,0 1 1,-1 1-1,1-1 0,-1 1 1,0 1-1,0 0 1,0 0-1,-2 0 45,-26-5-161,-1 1 0,0 2 0,-1 1 0,-10 2 161,-158 6-232,176-3 177,-54 4-30,-1 3 0,1 4 0,1 4-1,1 3 1,0 4 0,2 4 0,-53 25 85,119-45-34,-50 26 52,62-31-51,0 0 0,1-1 0,-1 1 0,1 0 0,-1 1 0,1-1 0,0 0 0,0 1 0,0-1 0,0 1 0,0 0 0,0-1 0,1 1 0,0 0 0,-1 0 0,1 0 0,0 0 0,0 0 0,0 1 33,1-3-37,0 0 0,1 0 0,-1 0 0,0 0 0,0 0 0,1 0-1,-1 0 1,0 0 0,1 0 0,-1 0 0,1 0 0,-1 0 0,1 0 0,0 0 0,-1-1 0,1 1 0,0 0 0,-1 0-1,1-1 1,0 1 0,0 0 0,0-1 0,0 1 0,0-1 0,0 1 0,0-1 0,0 1 0,0-1 0,0 0 0,0 0-1,0 1 1,0-1 0,0 0 37,41 5-433,-36-5 350,54 2 15,1-3 1,-1-2 0,1-3 0,-1-2 0,49-15 67,36-17 911,26-17-911,-102 31 411,-2-3 0,-1-3 0,30-21-411,-85 46 34,-1 0 1,0-1-1,0 0 0,0-1 0,-1 0 1,5-6-35,-13 13 12,1 1 1,0-1 0,-1 0 0,0 0 0,1 1 0,-1-1 0,0 0 0,0 0 0,0 0 0,0 0-1,0 0 1,0-1 0,-1 1 0,1 0 0,-1 0 0,0 0 0,1-1 0,-1 1 0,0 0 0,0-1-1,-1 1 1,1 0 0,0 0 0,-1 0 0,1-1 0,-1 1 0,0 0 0,1 0 0,-1 0 0,0 0-1,-1 0 1,1 0 0,0 0 0,0 0 0,-1 1 0,1-1 0,-1 0 0,0 1 0,1-1 0,-2 0-13,-7-4-3,0 1 1,0-1-1,-1 2 1,1-1-1,-1 2 1,0-1-1,0 2 1,0-1-1,-1 1 0,1 1 1,-8 0 2,-25-1-190,0 3 1,-17 2 189,33 1-156,-1 1 0,1 1 1,0 1-1,1 2 0,0 1 1,0 1-1,1 1 0,0 1 1,1 1-1,1 2 0,-20 15 156,39-26-72,-1 0-1,1 0 0,0 1 0,0-1 0,1 1 0,-1 0 0,1 1 0,1-1 73,2-5-27,0 0-1,0 1 0,1-1 1,-1 0-1,1 0 1,-1 1-1,1-1 1,-1 0-1,1 1 0,0-1 1,-1 0-1,1 1 1,0-1-1,0 0 1,0 1-1,0-1 0,0 0 1,1 1-1,-1-1 1,0 0-1,1 1 0,-1-1 1,1 0-1,-1 1 1,1-1-1,-1 0 1,1 0-1,0 0 0,0 0 1,0 1-1,-1-1 1,1 0-1,0-1 0,0 1 1,0 0-1,1 0 1,-1 0-1,0 0 1,0-1-1,0 1 0,1-1 1,-1 1-1,0-1 1,0 1-1,2-1 28,27 6-164,-1-2 1,1-1-1,0-1 1,1-2-1,-1-1 1,28-5 163,-5-2 101,0-2 0,-1-3 1,0-2-1,-1-2 0,-1-2 1,-1-2-1,-1-3 0,8-7-101,-46 25 134,12-5 369,-1-2-1,-1 0 1,17-16-503,-32 26 98,-1-1-1,0 0 0,1-1 1,-2 1-1,1-1 1,-1 1-1,1-1 1,-1 0-1,-1 0 0,1 0 1,-1-1-1,0 1 1,0-1-1,0 1 0,-1-1 1,0 0-1,0 0 1,0-4-98,-1 7 26,-1 0 1,0 0-1,0 0 0,1 0 1,-2 0-1,1 0 1,0 0-1,-1 0 0,1 0 1,-1 1-1,0-1 1,0 1-1,0-1 0,0 1 1,0 0-1,-1 0 1,1 0-1,-1 0 1,1 0-1,-1 1 0,0-1 1,0 1-1,1-1 1,-1 1-1,0 0 0,0 0 1,0 0-1,-1 1-26,-13-5-3,-1 0-1,0 2 1,0 0-1,-7 0 4,-28 0-33,0 2 1,0 3-1,0 2 0,0 2 0,0 2 1,1 3-1,0 2 0,1 3 0,1 1 0,1 3 1,0 1-1,-21 16 33,63-34-38,-56 37-100,60-38 85,0 0 1,0 1-1,1-1 0,-1 1 1,1-1-1,0 1 1,0 0-1,0 0 1,0 0-1,0 0 0,1 0 1,-1 0-1,1 1 1,0-1-1,0 0 1,0 1-1,0-1 0,1 1 1,-1 0 52,2-3-32,0 1-1,-1-1 1,1 0 0,0 0-1,0 0 1,0 1 0,0-1-1,0 0 1,0 0 0,0 0-1,0-1 1,0 1 0,0 0-1,0 0 1,1-1 0,-1 1-1,0 0 1,1-1 0,-1 1-1,0-1 1,1 0 0,-1 1-1,1-1 1,-1 0 0,1 0-1,-1 0 1,0 0 0,1 0-1,0 0 33,57 1-338,-47-1 348,16-2 19,0 0 1,0-2-1,-1-1 0,1-1 0,-1-1 0,0-2 0,3-2-29,38-17 367,-2-3 0,9-9-367,-73 39 18,23-12 179,-2-1 0,0 0 1,0-2-1,9-9-197,-27 20 63,1 0 0,-1 0-1,0-1 1,-1 0 0,1 0-1,-1 0 1,0 0-1,-1-1 1,1 1 0,-1-1-1,-1 0 1,1 0 0,-1 0-1,0 0 1,-1 0 0,0-1-1,0 1 1,0-6-63,-1 10 18,0 0 0,-1 0 0,1-1 0,-1 1 0,1 0 0,-1 0 0,0 1 0,0-1 0,0 0-1,-1 0 1,1 0 0,0 1 0,-1-1 0,0 1 0,0-1 0,0 1 0,0 0 0,-1-2-18,-2 0 5,0 1 1,0-1-1,0 1 0,-1 0 0,1 0 1,-1 1-1,1-1 0,-1 1 1,-2 0-6,-12-3-11,-1 1 1,1 1 0,0 1 0,-1 1 0,-5 1 10,-16 1-23,0 3 0,1 1 0,0 2 0,0 2 0,1 1 0,0 3 0,1 1 0,-22 11 23,40-16 0,-133 62 8,130-59-9,2 1-1,0 1 0,0 1 1,2 1-1,-7 7 2,26-22-17,0 0 0,-1-1 0,1 1 0,0 0 1,0 0-1,0 0 0,0 0 0,0 0 0,1 0 0,-1 1 0,0-1 0,0 0 0,1 0 1,-1 1-1,1-1 0,-1 0 0,1 1 0,-1-1 0,1 0 0,0 1 0,0-1 0,0 1 1,0-1-1,0 0 0,0 1 17,1-1-23,0 1 0,0-1 1,0-1-1,0 1 0,0 0 1,0 0-1,0 0 1,0 0-1,0-1 0,0 1 1,1-1-1,-1 1 0,0-1 1,1 1-1,-1-1 0,0 0 1,1 1-1,-1-1 0,0 0 1,1 0 22,14 1-54,-1-1 0,0 0 0,0-1 0,2-1 54,5-2 46,-1-1 0,1 0 0,-1-2 1,0 0-1,-1-2 0,7-4-46,121-67 264,-123 65-191,-24 14-72,194-120 788,-161 98-606,-1-3 0,-2 0-1,0-2 1,13-17-183,-39 40 36,0-1 0,0 1 0,-1-1-1,0 0 1,0 0 0,-1 0 0,1-1-1,-1 1 1,-1-1 0,1 0 0,-1 0 0,-1 0-1,1 0 1,-1 0 0,0 0 0,-1 0 0,1-1-1,-2-1-35,1 6 0,-1 1 0,0 0 0,0 0 0,0-1 0,0 1-1,0 0 1,0 0 0,0 0 0,-1 0 0,1 0 0,-1 0-1,0 1 1,1-1 0,-1 0 0,0 1 0,0 0 0,0-1 0,0 1-1,0 0 1,0 0 0,0 0 0,-1 0 0,1 0 0,0 0-1,-1 1 1,-1-1 0,-8-2-19,-1 1 0,0 0 0,0 0 0,-6 1 19,-15 1-34,1 1 0,-1 2-1,1 1 1,0 1 0,0 2-1,0 2 1,-22 9 34,4 1-64,0 4 1,1 1-1,1 2 1,-13 12 63,57-34-42,-40 28 118,43-30-123,-1 0-1,2 0 0,-1 0 0,0 0 0,0 0 0,1 0 0,-1 0 0,1 1 1,-1-1-1,1 0 0,0 1 0,0-1 0,0 1 0,0 0 0,1-1 1,-1 1-1,1 2 48,0-5-32,0 1 1,0 0-1,0-1 1,1 1-1,-1 0 1,0-1-1,1 1 1,-1-1-1,1 1 1,-1-1-1,1 1 1,-1-1-1,1 1 1,-1-1-1,1 1 1,-1-1-1,1 1 1,-1-1 0,1 0-1,0 1 1,-1-1-1,1 0 1,0 0-1,-1 0 1,1 1-1,0-1 1,-1 0-1,1 0 1,0 0-1,-1 0 1,1 0-1,0 0 32,31 0-225,-23-1 184,2 1 58,0-2 1,0 1-1,0-1 1,0-1-1,0 0 0,-1 0 1,0-1-1,1-1 0,-1 0 1,5-3-18,20-14 131,-1-1 0,6-8-131,-11 10 87,-10 7 15,67-53 280,-76 58-337,-1 1 1,-1-1 0,1-1-1,-2 1 1,1-2-1,-1 1 1,2-5-46,-8 13 18,0 0 1,0 0 0,0-1-1,0 1 1,0 0 0,0-1-1,-1 1 1,1-1 0,-1 1-1,1-1 1,-1 1 0,0-1-1,0 1 1,0-1 0,0 1-1,-1-1 1,1 0-19,-1 1 0,0 1 1,0-1-1,0 1 0,1 0 1,-1-1-1,-1 1 0,1 0 1,0 0-1,0 0 0,0-1 1,0 1-1,-1 0 0,1 1 1,-1-1-1,1 0 0,-1 0 1,1 1-1,-1-1 0,-1 0 0,-8-2-34,0 1-1,-1 1 1,1 0-1,-1 0 1,1 1-1,-8 1 35,6 0 13,-7 0-24,0 2 0,0 0 1,0 2-1,1 0 0,-1 1 0,1 1 0,1 0 1,-14 9 10,-31 17-7,-45 35 7,38-22-17,-29 27 17,80-57-18,0 0 0,0 2 0,2 0-1,0 1 1,1 1 0,1 0 0,0 3 18,14-21-50,0-1 1,-1 1 0,1 1-1,0-1 1,0 0 0,0 0 0,1 0-1,-1 0 1,0 1 0,1-1-1,-1 0 1,1 1 0,0-1-1,0 0 1,0 1 0,0-1-1,0 2 50,1-3-53,0 0 0,0 0-1,0 0 1,-1 0-1,1 0 1,0 0 0,0 0-1,0-1 1,1 1-1,-1 0 1,0 0-1,0-1 1,0 1 0,0-1-1,1 1 1,-1-1-1,0 1 1,1-1 0,-1 0-1,0 0 1,1 1-1,-1-1 1,0 0-1,1 0 1,-1 0 0,0-1-1,2 1 54,3-1-4,0 0 0,0 0 0,0 0 0,-1-1 0,1 0-1,0 0 1,-1 0 0,1-1 0,-1 0 0,1 0 0,-1 0 0,0-1 0,0 0 4,64-58 109,-52 45-114,8-6 33,-2-2-1,0 0 1,10-19-28,-26 35 13,-1 0 0,0-1 0,-1 0 0,0 0 0,-1 0 0,0-1 0,0 1 0,-1-1 0,-1 0 0,1 0 0,-2 0 0,1-9-13,-2 18-6,0 1 0,0 0 0,-1 0 1,1 0-1,0 0 0,0 0 0,-1 0 0,1 0 1,-1 0-1,1 0 0,-1 0 0,1 0 1,-1 0-1,0 0 0,1 0 0,-1 0 1,0 1-1,0-1 0,1 0 0,-1 0 1,0 1-1,0-1 0,0 1 0,0-1 0,0 1 1,0-1-1,-1 1 6,-2-2-37,-1 1 1,1 0-1,-1 0 1,1 0-1,-1 0 1,0 1-1,-4 0 37,-4 1-64,-1 0 0,0 0 0,1 2-1,-13 2 65,-5 6-45,1 2 0,0 0-1,0 2 1,-25 18 45,-107 81 358,95-65-275,114-85-258,-2-2-1,-2-2 1,-1-2-1,-2-1 1,23-35 175,-56 67 71,0 0 1,0-1-1,-1 0 1,0 0-1,-1 0 0,-1-1 1,0 1-1,0-1 1,-2 0-1,1-1 0,-2 1 1,1 0-1,-2-13-71,0 26 58,0 0-13,0 0-96,-6 0 70,6 0-22,-1 0 1,0 0 0,1 1 0,-1-1 0,1 0 0,-1 0 0,1 0 0,-1 0 0,0 0 0,1 0 0,-1 0-1,1 0 1,-1 0 0,1 0 0,-1 0 0,0-1 0,1 1 0,-1 0 0,1 0 0,-1 0 0,1-1 0,-1 1-1,1 0 1,-1-1 0,1 1 0,-1 0 0,1-1 0,-1 1 0,1-1 0,0 1 0,-1-1 0,1 1-1,0-1 1,-1 1 0,1-1 0,0 1 0,0-1 0,0 1 0,-1-1 0,1 1 0,0-1 0,0 0 0,0 1-1,0-1 1,0 1 0,0-1 0,0 0 2,-48-1-543,35 2 590,1 0 0,0 1 0,-1 1 0,1 0 0,0 1 0,0 0 0,0 1 0,0 0 0,1 1 0,-5 2-47,-1 6 46,1 1 1,1 0-1,0 1 1,1 1-1,-7 9-46,21-24 3,-12 12 25,2 0 0,0 0 1,0 1-1,2 0 1,-1 1-1,2 0 0,0 0 1,1 1-1,0 0 1,2 0-1,-1 0 1,2 1-1,0-1 0,1 1 1,1-1-1,1 2-28,0-3-8,0 1 0,1 0 0,1 0 0,1 0 0,0 0 0,2-1 0,-1 0 0,2 0-1,0 0 1,0 0 0,2-1 0,-1 0 0,2-1 0,1 1 8,-10-13-1,8 8 8,-2 0 1,1 0 0,-1 1 0,-1-1 0,0 1-1,0 1 1,-1-1 0,0 1 0,-1-1 0,0 1 0,-1 0-1,0 0 1,-1 0 0,1 7-8,-4-1 5,-1-1 1,0 0-1,-1 0 1,-1 0-1,-1 0 1,0 0 0,0-1-1,-2 0 1,0-1-1,-1 0 1,-3 5-6,-14 24 18,26-42-72,0-1-99,0 0-166,11-6 12,55-42 686,-2-3 0,30-34-379,-14 13 164,26-25 78,40-35 19,-119 111-283,1 1 0,0 2 0,2 0 0,25-10 22,5 1-29,-1-3 0,-1-3 0,-1-2 0,25-22 29,-73 50-21,0 0 0,-1-1 0,0 0 0,0 0 0,0 0 0,-1-1 0,-1-1 0,0 1 0,0-1 0,0 0 0,-1 0 0,-1 0 0,0-1 0,2-9 21,23-84 44,-15 51-57,3 0 1,8-17 12,-10 41 15,-5 8-123,-22 38 222,-50 92 242,39-66-101,-2 0-1,-2-2 0,-4 2-254,-41 51 524,19-22 423,-41 39-947,71-90 179,-1 0 0,0-1 0,-2-2 0,-6 3-179,9-7 217,1 2-1,0 0 1,2 1-1,0 1 1,0 1-1,2 1-216,16-17-148,0-1 1,0 1-1,0 0 0,1 0 0,-1 0 0,1 0 0,0 0 0,0 0 0,0 0 0,0 0 148,1-3-3572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5:46:04.036"/>
    </inkml:context>
    <inkml:brush xml:id="br0">
      <inkml:brushProperty name="width" value="0.05" units="cm"/>
      <inkml:brushProperty name="height" value="0.05" units="cm"/>
      <inkml:brushProperty name="color" value="#E71224"/>
    </inkml:brush>
  </inkml:definitions>
  <inkml:trace contextRef="#ctx0" brushRef="#br0">675 140 40,'0'0'1090,"0"0"-197,0 0-67,0 0 31,0 0-110,0 0-175,0 0-61,0 0 17,0 0-5,0 0-36,0 0-47,-7 0 2431,-26 0-2166,-59-21-152,69 15-499,-1 0 1,1 2 0,-1 0-1,0 2 1,-2 0-55,15 2 2,-1 0 0,1 0 0,-1 1-1,0 1 1,1 0 0,0 0 0,-1 1 0,1 1 0,0 0 0,1 0 0,-1 1 0,-2 2-2,-21 12-4,1 1 0,-14 13 4,35-24-1,1 1 0,1 0 0,0 0 0,0 1 0,1 1 0,0-1 0,1 1 0,-2 5 1,9-15-3,-36 74-50,35-69 34,0-1-1,0 1 1,1-1 0,0 1-1,0-1 1,1 1 0,-1 0-1,2-1 1,-1 1 0,1 0-1,0 5 20,0-10 4,1 0 0,-1 1 0,0-1-1,1 0 1,-1 0 0,1 0 0,-1 0-1,1 0 1,0 0 0,0 0 0,0-1-1,0 1 1,0-1 0,0 1 0,1-1-1,0 1-3,45 20 161,-34-16-100,5 1 21,0 0 1,1-1-1,0-1 0,0-1 1,0-1-1,13 1-82,36-1 439,22-3-439,-38 0 134,-18-3-98,1 0 0,-1-3 0,-1-1 0,15-5-36,63-12 46,-72 17 33,0-2-1,-1-1 0,0-2 0,0-2 0,-2-2 0,0-1 0,0-2 0,8-7-78,-39 22 56,-1 0 0,1 0 1,-1-1-1,-1 1 0,1-1 0,-1 0 1,1 0-1,-1 0 0,-1-1 1,1 0-1,-1 1 0,0-1 0,0 0 1,-1-1-1,0 1 0,0 0 1,0-1-1,-1 1 0,0-1 1,0 0-1,0 1 0,-1-1 0,0 0 1,-1 1-1,1-1 0,-1 1 1,-1-1-1,-1-6-56,-1 4 27,-1 1-1,0-1 1,0 1-1,-1 0 1,0 0-1,0 1 1,-1 0-1,0 0 1,0 0 0,-7-4-27,-9-6 26,0 1 1,0 1-1,-6 0-26,11 6-9,-1 1-1,0 1 1,0 0-1,-1 2 1,1 0-1,-1 1 1,-1 2-1,-11-1 10,-31 1-100,-1 2 0,-5 4 100,65-4-177,0 1-1,0-1 1,0 1-1,1-1 1,-1 1-1,0 0 1,0 1-1,1-1 1,-1 1-1,1-1 1,0 1-1,-1 0 1,1 1 177,1-1-454,0-1-1,0 1 1,0 0 0,1 0-1,-1 0 1,1 0 0,0 0-1,-1 0 1,1 1 0,0-1-1,0 0 1,0 1 0,0 0 454,-2 11-4513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5:46:05.554"/>
    </inkml:context>
    <inkml:brush xml:id="br0">
      <inkml:brushProperty name="width" value="0.05" units="cm"/>
      <inkml:brushProperty name="height" value="0.05" units="cm"/>
      <inkml:brushProperty name="color" value="#E71224"/>
    </inkml:brush>
  </inkml:definitions>
  <inkml:trace contextRef="#ctx0" brushRef="#br0">267 18 864,'0'0'1715,"0"0"-433,0 0-261,0 0-236,0 0-171,0 0-168,-4-1-106,-5 0-263,-1-1-1,0 2 1,1-1 0,-1 1 0,0 1 0,1 0 0,-1 0-1,1 1 1,-1 0 0,1 1 0,0 0 0,0 0 0,0 1-1,0 0 1,1 1 0,-1 0 0,1 0 0,0 1-1,1 0 1,-1 0 0,1 1 0,0 0 0,1 0 0,0 1-1,0-1 1,1 1 0,-1 1 0,2-1 0,-1 1 0,1-1-1,1 1 1,0 1 0,0-1 0,0 0 0,1 1-1,1-1 1,0 1 0,0 4-77,1-9 8,0-1 0,0 1 1,1 0-1,0-1 0,0 1 0,0 0 0,1-1 0,-1 0 1,1 1-1,0-1 0,0 0 0,1 0 0,-1 0 0,1 0 0,0 0 1,0 0-1,2 1-8,1 1 34,1-1 0,0 0 0,0 0 1,0 0-1,1-1 0,-1 0 0,1-1 1,0 1-1,5 0-34,12 3 80,1-1-1,0-2 1,0 0 0,1-2 0,-1 0 0,2-2-80,-11 0 38,1-1 1,-1-1 0,0-1-1,0 0 1,0-1 0,0-1-1,0 0 1,-1-1 0,0-1-1,0-1 1,-1 0-1,7-5-38,-14 7 68,0 0-1,0 0 0,0 0 0,-1-1 1,0-1-1,-1 1 0,1-1 0,-2 0 1,1-1-1,-1 1 0,0-1 0,-1 0 1,1 0-1,-2 0 0,0-1 0,0 0 1,0 1-1,-2-1 0,1 0 0,-1 0 1,0 0-1,-1 0-67,-1 5 29,0 1 0,0 0 1,0 0-1,0 0 0,-1 0 0,0 0 1,0 1-1,0-1 0,0 0 1,0 1-1,-1-1 0,0 1 0,0 0 1,1 0-1,-2 0 0,1 0 0,0 1 1,-1-1-1,1 1 0,-1 0 1,-1-1-30,-6-4 15,-1 1 1,0 0-1,0 1 1,-1 0-1,1 1 1,-5 0-16,9 2-291,-1 0 0,1 1 1,-1 0-1,1 0 0,-1 1 0,1 1 0,-1-1 1,1 1-1,0 0 0,-1 1 0,1 0 0,0 1 1,0 0-1,0 0 0,0 0 0,0 1 0,1 0 1,0 1-1,0-1 0,-1 2 291,-25 20-2682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5:46:10.621"/>
    </inkml:context>
    <inkml:brush xml:id="br0">
      <inkml:brushProperty name="width" value="0.05" units="cm"/>
      <inkml:brushProperty name="height" value="0.05" units="cm"/>
      <inkml:brushProperty name="color" value="#E71224"/>
    </inkml:brush>
  </inkml:definitions>
  <inkml:trace contextRef="#ctx0" brushRef="#br0">612 59 1480,'0'0'1338,"0"0"-116,0 0-122,0 0-52,0 0-190,-3-3-232,-8-3-217,-1 0-1,0 1 1,0 0 0,0 1-1,0 0 1,-1 1-1,1 0 1,-2 1-409,-110-13 853,114 15-667,-8-2-169,0 2 1,0 0-1,0 1 0,0 1 1,0 0-1,0 1 0,1 2 1,0-1-1,0 2 0,0 0 1,-11 7-18,15-8 5,1 1 1,-1 1-1,1 0 1,1 0-1,-1 1 1,1 1 0,-6 6-6,13-10-33,0 0 0,0 0 0,0 0 0,0 0 1,1 1-1,0-1 0,0 1 0,1 0 0,0 0 1,0 0-1,0 1 0,0-1 0,1 0 0,0 1 0,1-1 1,-1 0-1,1 3 33,1-4-1,-1 0 1,0-1-1,1 1 0,0 0 1,0-1-1,1 1 0,-1-1 1,1 0-1,0 1 1,0-1-1,0 0 0,1 0 1,0 0-1,-1-1 0,2 1 1,2 4 31,1-2-1,0 1 1,0-1 0,1 0-1,0 0 1,0-1-1,5 2-30,7 3 129,0-1 0,1-1 0,0-1 0,0-1 0,0 0-1,11 0-128,88 6 339,0-4 0,108-9-339,-95 0 55,-106 2-43,0-1 0,-1-1 1,1-2-1,-1-1 0,0 0 1,0-2-1,0-1 0,9-5-12,-32 11 21,0-1 0,0 1-1,0-1 1,0 1 0,-1-1-1,1 0 1,-1 0 0,1-1 0,-1 1-1,0 0 1,1-1 0,-1 1-1,-1-1 1,1 0 0,0 0-1,-1 1 1,1-1 0,-1 0 0,0 0-1,0-1 1,0 1 0,0 0-1,-1 0 1,1 0 0,-1-1-1,0 1 1,0 0 0,0 0 0,0-1-1,-1 1 1,1 0 0,-1 0-1,0-1 1,0 1 0,0 0-1,0 0 1,0 0 0,-1 0 0,1 1-1,-1-1 1,0 0 0,0 0-1,0 1 1,0-1 0,0 1-1,-1 0-20,-14-12 30,1 1 0,-2 1-1,0 1 1,0 0-1,-1 2 1,0 0-1,-18-5-29,-25-6 511,-57-10-511,-15-4 849,124 31-1100,-48-12 619,28 14-2177,7 8-3477,11 5 62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5:46:13.339"/>
    </inkml:context>
    <inkml:brush xml:id="br0">
      <inkml:brushProperty name="width" value="0.05" units="cm"/>
      <inkml:brushProperty name="height" value="0.05" units="cm"/>
      <inkml:brushProperty name="color" value="#E71224"/>
    </inkml:brush>
  </inkml:definitions>
  <inkml:trace contextRef="#ctx0" brushRef="#br0">490 40 256,'0'0'868,"0"0"-76,0 0-131,0 0-81,0 0-90,0 0-35,-41-27 5228,-42 24-4880,35 1-29,0 2-1,-30 4-773,65-3 39,-1 1-1,1 0 1,0 2 0,0-1-1,0 1 1,1 1 0,-1 0-1,1 1 1,1 1-1,-1 0 1,-5 4-39,14-8-19,0-1 0,0 1 0,1 0 0,-1 0 0,1 0 0,-1 1 0,1-1 0,0 0 0,1 1 0,-1 0 0,0-1 0,1 1 0,0 0 0,0 0 1,0 0-1,0 1 19,0 5-43,0 1 0,1-1 0,0 1 0,0-1 1,2 7 42,-1-13 2,1-1 0,-1 1 0,0-1 0,1 0 1,0 0-1,0 0 0,0 0 0,0 0 0,0 0 1,0 0-1,1-1 0,0 1 0,-1-1 1,1 1-1,0-1 0,0 0 0,0 0 0,1 0-2,6 4 35,0-1 0,1 0 0,-1-1-1,1 0 1,2 1-35,55 11 110,1-3 0,0-3 0,1-3 0,0-3 0,0-3 0,28-5-110,27-11 44,-82 8-55,0 2 1,25 1 10,-66 4 13,0 0 0,1-1 0,-1 1 0,0-1 0,1 1 1,-1-1-1,0 0 0,0 0 0,0 1 0,1-2 0,-1 1 0,0 0 0,0 0 0,0-1 1,-1 1-1,1-1 0,0 1 0,-1-1 0,1 0 0,-1 0 0,1 0 0,-1 0 1,0 0-1,0 0 0,1 0 0,-2 0 0,1 0 0,0-1 0,0 1 0,-1 0 1,1-2-14,2-9 128,-1 0 0,-1-1 0,0 1 1,-1-1-1,0-1-128,0 4 13,-1 7 17,0 0-1,0 0 1,-1 0-1,1 0 1,-1 0-1,0 1 0,0-1 1,0 0-1,0 1 1,-1 0-1,0-1 1,1 1-1,-1 0-29,-41-38 259,33 33-214,-1 1 1,0 0 0,-1 1-1,0 0 1,0 1-1,0 1 1,0 0-1,-1 1 1,1 0 0,-15-1-46,-21 0 10,-2 3 0,-21 2-10,6 1-21,61-2-224,0 0 1,1 0-1,-1 1 1,0 0-1,0 0 1,1 0 0,-1 1-1,1 0 1,-1 0 244,-36 24-7004,26-15 1343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5:46:17.272"/>
    </inkml:context>
    <inkml:brush xml:id="br0">
      <inkml:brushProperty name="width" value="0.05" units="cm"/>
      <inkml:brushProperty name="height" value="0.05" units="cm"/>
      <inkml:brushProperty name="color" value="#E71224"/>
    </inkml:brush>
  </inkml:definitions>
  <inkml:trace contextRef="#ctx0" brushRef="#br0">1 102 1400,'0'0'1417,"0"0"-257,0 0-120,0 0 132,0 0-346,4 0-285,38 0 56,499-8 2094,-370-2-2634,-1-7 0,29-13-57,-179 27 18,-14 2-25,1 1 0,-1-1 0,1-1 0,-1 1 0,1-1 0,-1 0 0,0-1 0,1 1 0,4-4 7,-12-5-5172,-8 9 239</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5:46:17.837"/>
    </inkml:context>
    <inkml:brush xml:id="br0">
      <inkml:brushProperty name="width" value="0.05" units="cm"/>
      <inkml:brushProperty name="height" value="0.05" units="cm"/>
      <inkml:brushProperty name="color" value="#E71224"/>
    </inkml:brush>
  </inkml:definitions>
  <inkml:trace contextRef="#ctx0" brushRef="#br0">0 1 256,'0'0'866,"0"0"-93,0 0-154,0 0-83,22 1-101,165 13 724,-153-11-805,-12-2-276,1 0 0,-1 2 1,0 1-1,0 1 0,7 3-78,-27-7 2,-1-1 0,0 1-1,0 0 1,0-1 0,1 1-1,-1 0 1,0 0 0,0 0 0,0 0-1,0 0 1,-1 0 0,1 0-1,0 0 1,0 0 0,-1 0-1,1 1 1,0-1 0,-1 0 0,1 0-1,-1 1 1,0-1 0,1 0-1,-1 1 1,0-1 0,0 0 0,0 1-1,0-1 1,0 1 0,0-1-1,0 0 1,0 1 0,-1-1 0,1 0-1,-1 1 1,1-1 0,-1 0-1,1 0 1,-1 1-2,-2 5 139,0-1 0,0 1 0,0-1 0,-1 0 0,0 0 0,-3 4-139,-79 86 999,52-62-633,2 3 0,1 0 1,-7 16-367,26-28-3218,9-18 955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5:46:18.624"/>
    </inkml:context>
    <inkml:brush xml:id="br0">
      <inkml:brushProperty name="width" value="0.05" units="cm"/>
      <inkml:brushProperty name="height" value="0.05" units="cm"/>
      <inkml:brushProperty name="color" value="#E71224"/>
    </inkml:brush>
  </inkml:definitions>
  <inkml:trace contextRef="#ctx0" brushRef="#br0">0 1 1536,'0'0'813,"0"0"-300,0 0-144,0 0 137,0 0 185,0 0 31,18 3 47,78 10 2295,74 2-3064,-111-14 438,91 2 25,0 6 1,0 7-464,169 19 1048,-189-31-7062,-137-4 3417</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5:46:19.271"/>
    </inkml:context>
    <inkml:brush xml:id="br0">
      <inkml:brushProperty name="width" value="0.05" units="cm"/>
      <inkml:brushProperty name="height" value="0.05" units="cm"/>
      <inkml:brushProperty name="color" value="#E71224"/>
    </inkml:brush>
  </inkml:definitions>
  <inkml:trace contextRef="#ctx0" brushRef="#br0">1 10 2657,'0'0'1197,"0"0"-39,0 0-38,0 0-218,0 0-332,0 0-87,0 0-453,0-1 0,0 1 0,0 0-1,0 0 1,0-1 0,0 1 0,-1 0 0,1-1 0,0 1-1,0 0 1,0 0 0,0-1 0,0 1 0,0 0 0,1 0-1,-1-1 1,0 1 0,0 0 0,0 0 0,0-1 0,0 1-1,0 0 1,0 0 0,0-1 0,1 1 0,-1 0 0,0 0-1,0 0 1,0-1 0,1 1 0,-1 0 0,0 0 0,0 0-1,0 0 1,1-1 0,-1 1 0,0 0 0,0 0 0,1 0 0,-1 0-1,0 0 1,0 0 0,1 0-30,20 3 55,0 1 0,-1 0 1,1 2-1,-1 1 0,0 0 0,-1 2 0,0 0 1,2 2-56,15 6 19,-2-3-22,-14-6 29,-1 0 0,0 1 0,0 1-1,-1 1 1,0 1 0,-1 0 0,12 11-26,-28-21 1,0-1 0,0 0 0,0 1 0,0-1 0,0 0 0,-1 1 0,1-1 0,0 1 0,-1-1 0,1 1 0,-1-1 0,1 1 0,-1 0 0,0-1 0,0 1 0,0-1 0,0 1 0,0 0 0,0-1 0,0 1 0,0 0 0,-1-1 0,1 1 0,0-1 0,-1 1 0,0-1 0,1 1 0,-1-1 0,0 1 0,0-1 0,0 1 0,0 0-1,-3 3 72,0 0 0,0 0-1,-1-1 1,1 1-1,-1-1 1,0 0-1,-4 2-71,-56 35 1265,-1-2 0,-53 21-1265,107-56-1113,4-1-4807,3-1 1681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5:43:26.626"/>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552 356 384,'0'0'1027,"0"0"-311,0 0-49,0 0 137,0 0 42,0 0-58,-28 42 2052,4-3-2621,12-16-115,-2-1 0,0-1 0,-1 0 0,-2-1 0,-9 8-104,26-27-166,0-1-296,1-5 307,0 1 0,1-1-1,0 1 1,0-1 0,1 1-1,-1-1 1,1 1 0,0 0 0,0 0-1,0 1 1,1-1 0,0 0 155,9-11-133,130-175-222,-138 185 351,-4 4 35,-22 27-123,-9 12 68,3-4 641,-2 0 0,-26 23-617,54-57-144,1-3 34,0-1 0,0 1-1,0 0 1,1-1-1,-1 1 1,1-1 0,0 1-1,0 0 1,0-1 0,0 1-1,1 0 1,-1 0-1,1 0 1,0 0 0,2-2 110,0-3-152,57-105-569,52-108-234,-111 216 999,0 0-1,0 0 1,0 0-1,-1 0 1,1 0-1,-1 0 1,-1-1 0,1 1-1,-1-1-43,-2 5 45,0 1 1,0-1-1,0 1 1,-1-1-1,1 1 0,0 0 1,0 0-1,-1 0 0,1 0 1,0 0-1,-1 0 0,1 1 1,0-1-1,-2 1-45,-3 1-18,1 1 0,0 0 0,0 0 0,0 0 0,0 1 0,0 0-1,0 0 1,1 0 0,-3 4 18,-47 49-141,36-36 188,-188 223 1765,416-499-3192,-201 245 1382,-4 7-1,-1-1 0,1 0 0,-1 0 0,0 0 0,0 0 1,-1 0-1,1-1 0,-1 1 0,0-1 0,0 0 0,0-2-1,-12 8 3,-4 11-89,-1-1-1,2 2 1,0-1 0,0 2-1,1 0 1,1 0-1,0 1 1,-4 9 86,-5 5 122,6-10-5,-12 16 424,1 1-1,-18 36-540,43-62-505,11-12 334,13-14 173,11-17 129,-1-2 1,22-30-132,-21 24 48,1 2-1,7-5-47,-42 43 4,-2 6-94,-1 0-1,0-1 1,-1 1-1,1-1 1,-1 0 0,0 0-1,0 0 1,0 0-1,0 0 1,-4 3 90,-7 8-592,-118 162-695,-37 76 1287,165-245 37,1-5-5,1 1 1,-1-1-1,1 1 1,1 0-1,-1-1 1,0 1-1,1 0 1,0 0-1,0 0 1,-1 4-33,10-13-514,26-29 633,-2-3 1,-1 0-1,12-23-119,26-30 274,-27 38-33,46-58 1889,4 4-1,65-54-2129,-186 200-462,7-8 73,-48 53 209,4 2 0,-53 95 180,118-180-2,0-1 0,0 0 0,0 1 1,1-1-1,-1 1 0,0-1 0,1 1 0,-1-1 0,1 1 1,-1 0-1,1-1 0,0 1 0,-1 0 0,1-1 0,0 1 1,0 0-1,1 1 2,-1-3-23,1 1-1,-1-1 1,1 0 0,-1 1-1,1-1 1,-1 0 0,1 1 0,0-1-1,-1 0 1,1 0 0,-1 0 0,1 0-1,0 0 1,-1 0 0,1 0-1,0 0 1,-1 0 0,1 0 0,0 0-1,-1 0 1,1 0 0,-1 0 0,1-1-1,0 1 1,-1 0 0,1 0 0,-1-1-1,1 1 1,-1-1 23,10-3-84,-1-1-1,0 0 1,0-1-1,0 0 1,-1 0 84,80-72 150,17-25-150,34-30 641,-181 184-656,18-19-127,10-14 119,-87 112 396,94-114-505,20-17-503,20-18 300,77-81 580,14-11 165,-124 111-412,0 0 1,0 0-1,0 0 0,0-1 0,0 1 1,0 0-1,1 0 0,-1 0 0,0 0 0,0-1 1,0 1-1,0 0 0,0 0 0,0 0 1,0 0-1,1 0 0,-1-1 0,0 1 1,0 0-1,0 0 0,0 0 0,1 0 0,-1 0 1,0 0-1,0 0 0,0 0 0,0 0 1,1 0-1,-1 0 0,0 0 0,0 0 1,0 0-1,1 0 0,-1 0 0,0 0 0,0 0 1,0 0-1,1 0 0,-1 0 0,0 0 1,0 0-1,0 0 0,0 0 0,1 0 1,-1 0-1,0 1 0,0-1 0,0 0 1,0 0-1,0 0 0,1 0 0,-1 0 0,0 0 1,0 1-1,0-1 0,0 0 0,0 0 1,0 0 1,-3 16-53,-14 18-55,-5-3-17,13-19 164,0 0 1,1 1-1,0 0 1,1 0-1,-2 7-39,9-19-208,12-6 10,0-1-1,0-1 0,-1 0 0,0 0 1,0-1-1,0 0 0,-1-1 1,0 0-1,-1-1 0,0 0 0,0-1 199,19-19-454,10-8-244,-4 3 1022,1 1 0,15-9-324,-99 110 2060,11-24-1974,24-30 93,1 0-1,1 1 1,1 1-1,0 0 1,1 1-1,0 0 1,-3 9-179,13-25-26,0 0-1,0 1 1,0-1 0,1 0 0,-1 0 0,0 0-1,0 1 1,0-1 0,1 0 0,-1 0 0,0 0-1,0 0 1,1 0 0,-1 0 0,0 0-1,0 0 1,1 1 0,-1-1 0,0 0 0,0 0-1,1 0 1,-1 0 0,0 0 0,0 0 0,1 0-1,-1 0 1,0-1 0,0 1 0,0 0-1,1 0 1,-1 0 0,0 0 0,0 0 0,1 0-1,-1 0 1,0-1 0,0 1 0,0 0 0,1 0-1,-1 0 1,0 0 0,0-1 0,0 1 0,0 0-1,1 0 1,-1 0 0,0-1 0,0 1-1,0 0 1,0 0 26,15-9-12,43-41-143,9-13 155,2-1 156,-68 63-112,-2 10 295,-2 1-316,-1 1-1,-1-1 1,0 0 0,0 0 0,-1 0-1,0 0 1,-1-1 0,0 0 0,-3 2-23,-13 20 51,15-20-23,1-2 7,0 0 0,1 0 1,0 0-1,1 1 0,0 0 0,1 0 0,0 0 0,0 1 0,1-1 0,-2 10-35,5-19-266,4-2 188,0 1-1,0 0 1,0-1-1,0 0 0,-1 0 1,1 0-1,0 0 1,-1-1-1,1 1 1,-1-1-1,1 0 0,-1 0 1,0 0-1,2-2 79,45-41-48,-32 27-181,38-38-226,-22 22 515,1 2-1,11-7-59,-83 97 1563,10-25-1631,1-2 272,1 2 0,1 1 0,-13 25-204,37-59-23,0 0 0,0 0 0,0 1 0,-1-1 0,1 0 0,0 0 1,0 0-1,0 0 0,0 1 0,-1-1 0,1 0 0,0 0 0,0 0 0,0 1 0,0-1 0,0 0 1,0 0-1,0 1 0,0-1 0,0 0 0,0 0 0,-1 1 0,1-1 0,0 0 0,0 0 0,0 1 1,1-1-1,-1 0 0,0 0 0,0 0 0,0 1 0,0-1 0,0 0 0,0 0 0,0 1 0,0-1 1,0 0-1,1 0 0,-1 0 0,0 1 0,0-1 0,0 0 0,0 0 0,1 0 0,-1 0 0,0 1 1,0-1-1,0 0 0,1 0 0,-1 0 0,0 0 0,0 0 0,1 0 23,16-5-508,19-18 245,97-98-45,-41 36 3145,-92 85-2817,0 0 1,0-1-1,0 1 0,0 0 1,0 0-1,0 0 0,0 0 1,0 0-1,0 0 0,0 0 1,0 0-1,0-1 1,0 1-1,0 0 0,0 0 1,0 0-1,1 0 0,-1 0 1,0 0-1,0 0 0,0 0 1,0 0-1,0 0 0,0 0 1,0 0-1,0 0 1,0 0-1,1 0 0,-1-1 1,0 1-1,0 0 0,0 0 1,0 0-1,0 0 0,0 0 1,0 0-1,1 0 0,-1 0 1,0 1-1,0-1 0,0 0 1,0 0-1,0 0 1,0 0-1,0 0 0,0 0 1,0 0-1,1 0 0,-1 0 1,0 0-1,0 0 0,0 0 1,0 0-1,0 0 0,0 0 1,0 1-1,0-1 1,0 0-1,0 0 0,0 0 1,0 0-1,0 0 0,0 0 1,1 0-1,-1 0 0,0 1 1,0-1-1,0 0 0,0 0 1,0 0-21,-3 13 317,-10 17-391,-5-1 4,1-4 81,1 2 1,2 0 0,0 0-1,-5 19-11,20-41-2081,8-9 1481,8-8 418,190-194 391,-206 205 249,-1 1 183,0 0-134,-18 33-247,6-19-421,-9 14 83,0 1-1,2 0 1,-3 9 78,23-38-36,-1 0 0,0 0 0,0 0-1,0 0 1,0 0 0,0 0 0,0 0 0,0 0 0,0 0 0,1 0-1,-1 0 1,0 0 0,0 0 0,0 0 0,0 0 0,0 0 0,0 0-1,0 0 1,0 0 0,0 0 0,1 0 0,-1 0 0,0 0 0,0 0-1,0 0 1,0 0 0,0 1 0,0-1 0,0 0 0,0 0-1,0 0 1,0 0 0,0 0 0,0 0 0,0 0 0,0 0 0,0 0-1,0 1 1,0-1 0,0 0 0,0 0 0,0 0 0,0 0 0,0 0-1,0 0 1,0 0 0,0 0 0,0 0 0,0 1 0,0-1 0,0 0-1,0 0 1,0 0 0,0 0 0,0 0 0,0 0 0,0 0-1,0 0 1,0 0 0,-1 1 36,14-10-647,15-13 444,11-17-395,-21 20 532,1 0 1,1 1 0,0 2 0,1 0-1,1 1 1,5-2 65,-27 17 21,1 0-1,-1-1 1,0 1 0,0 0-1,0 0 1,1 0-1,-1-1 1,0 1 0,0 0-1,1 0 1,-1 0-1,0 0 1,0 0 0,1 0-1,-1-1 1,0 1-1,1 0 1,-1 0 0,0 0-1,1 0 1,-1 0-1,0 0 1,0 0 0,1 0-1,-1 0 1,0 0-1,1 0 1,-1 1 0,0-1-1,0 0 1,1 0 0,-1 0-1,0 0 1,1 0-1,-1 1 1,0-1 0,0 0-1,0 0 1,1 0-1,-1 1 1,0-1 0,0 0-1,0 0 1,1 0-1,-1 1 1,0-1 0,0 0-1,0 1 1,0-1-1,0 0 1,0 0 0,0 1-1,1-1 1,-1 0-21,-6 25 508,-17 23-116,11-29-174,4-7-89,0 0 0,1 0-1,0 1 1,1-1 0,1 1 0,0 1 0,0-1 0,1 1 0,1 0 0,0 3-129,38-21-922,-24-2 949,-1-1-1,0 1 1,0-2-1,0 1 1,0-3-27,-4 4 7,0 1 1,1-1-1,0 1 1,-1 0-1,2 1 1,-1-1-1,0 1 0,1 1 1,0 0-1,0 0 1,5-1-8,-13 4 6,1 0 1,-1-1 0,0 1 0,0 0-1,1 0 1,-1 0 0,0 0-1,1 0 1,-1 0 0,0 0-1,0 1 1,1-1 0,-1 0-1,0 0 1,1 0 0,-1 0-1,0 0 1,0 0 0,1 0-1,-1 1 1,0-1 0,0 0-1,0 0 1,1 0 0,-1 1 0,0-1-1,0 0 1,0 0 0,1 0-1,-1 1 1,0-1 0,0 0-1,0 0 1,0 1 0,0-1-1,0 0 1,0 1 0,0-1-1,1 0 1,-1 1-7,-3 15 196,-10 11-15,-11 14-52,-9 16 705,-14 34-834,50-89-1570,6-7 1105,9-8 229,42-47-435,-42 41 290,1 0 0,0 1 0,2 1 0,21-15 381,-41 32-1,-1 0 1,0-1 0,1 1 0,-1 0 0,0-1-1,1 1 1,-1 0 0,0 0 0,1-1 0,-1 1 0,1 0-1,-1 0 1,1 0 0,-1-1 0,0 1 0,1 0 0,-1 0-1,1 0 1,-1 0 0,1 0 0,-1 0 0,1 0-1,-1 0 1,1 0 0,-1 0 0,1 0 0,-1 1 0,1-1-1,-1 0 1,0 0 0,1 0 0,-3 13 215,-14 16 252,-9 6 98,13-21-329,0 2 0,2-1 1,0 1-1,0 0 0,2 1 1,0 0-1,1 1-236,7-17-36,0-1 0,1 0 0,-1 1 0,1-1 0,-1 0 0,1 0 0,-1 0 0,0 0 0,1 1 0,-1-1 0,1 0 0,-1 0 0,1 0 0,-1 0 0,1 0 0,-1 0 0,1 0 0,-1 0 0,1 0 0,-1 0 1,1-1-1,-1 1 0,0 0 0,1 0 0,-1 0 0,1 0 0,-1-1 0,1 1 0,-1 0 0,0-1 0,1 1 0,-1 0 0,0 0 0,1-1 0,-1 1 36,19-10-89,7-10-45,-3 1-19,2 1 1,0 1 0,14-6 152,-39 22-3,0 1 1,0 0-1,1 0 1,-1 0 0,0 0-1,0-1 1,0 1-1,0 0 1,1 0-1,-1 0 1,0 0 0,0 0-1,1 0 1,-1-1-1,0 1 1,0 0 0,1 0-1,-1 0 1,0 0-1,0 0 1,1 0-1,-1 0 1,0 0 0,0 0-1,1 0 1,-1 0-1,0 0 1,0 0-1,1 0 1,-1 1 0,0-1-1,0 0 1,0 0-1,1 0 1,-1 0 0,0 0-1,0 0 1,1 1-1,-1-1 1,0 0-1,0 0 1,0 0 0,0 0-1,1 1 1,-1-1-1,0 0 1,0 0-1,0 1 1,0-1 0,0 0-1,0 0 1,0 1 2,-4 17 121,-14 20 124,2-12-60,8-15-107,0 1 0,1 0 0,1 0 1,0 0-1,1 1 0,0 0 0,1 0 0,0 0 0,1 0 1,0 5-79,31-23-1131,16-31 878,-39 31 166,0 0-1,0 0 0,0 1 1,0-1-1,0 1 0,1 1 0,0-1 1,0 1-1,0 0 0,0 0 1,0 1-1,1 0 0,-1 0 0,7-1 88,-12 5-2,0 1-1,-1 0 1,1-1-1,-1 1 1,0 0-1,0-1 0,0 1 1,0 0-1,0-1 1,-1 1-1,1 0 1,-1-1-1,0 1 0,0 1 3,-12 25 333,-2-1-1,-1 0 1,-1-2-1,-17 21-332,32-59-465,0 0 0,1 0 1,0 0-1,1-5 465,0 16 24,1 0-1,-1 0 1,0 0 0,0 0 0,0 0 0,0 0-1,0 0 1,0 0 0,0 0 0,-1 1-1,1-1 1,0 0 0,0 0 0,-1 0-1,1 0 1,-1 0 0,1 0 0,-1 1-1,1-1 1,-1 0 0,1 0 0,-1 1-1,1-1 1,-1 0 0,0 1 0,0-1-24,0 1 7,-1 0 1,1 0-1,0 0 1,0 0-1,0 0 1,0 0-1,0 1 1,-1-1-1,1 0 1,0 1-1,0-1 1,0 1-1,0-1 1,0 1-1,0 0 1,0-1 0,1 1-1,-1 0 1,0 0-8,-49 52-99,39-40 250,1-2-56,-57 57 774,60-61-728,-1-1-1,1 0 1,-1-1-1,0 0 0,0 0 1,-1 0-1,1-1 1,-6 1-141,13-5-33,0 0 0,0 0 0,1 0 0,-1 0 0,0 0 0,0-1 0,1 1 0,-1 0 0,0-1 0,1 1 0,-1 0 0,0-1 0,1 1 1,-1-1-1,1 1 0,-1-1 0,1 1 0,-1-1 0,1 1 0,-1-1 0,1 0 0,-1 1 0,1-1 0,0 0 0,-1 1 0,1-1 0,0 0 1,0 0-1,-1 1 0,1-1 0,0 0 0,0 0 0,0 1 0,0-1 0,0 0 0,0 0 0,0 1 0,0-1 0,0 0 0,1 0 0,-1 1 1,0-2 32,4-38-383,-2 28 263,2 1 1,0 0 0,0 0-1,1 0 1,3-5 119,18-44 508,-27 59-481,1 1 0,0 0 1,0 0-1,0 0 1,0 0-1,0-1 1,-1 1-1,1 0 1,0 0-1,0 0 1,0 0-1,-1 0 0,1 0 1,0 0-1,0 0 1,-1 0-1,1-1 1,0 1-1,0 0 1,0 0-1,-1 0 1,1 0-1,0 0 1,0 0-1,-1 0 0,1 1 1,0-1-1,0 0 1,-1 0-1,1 0 1,0 0-1,0 0 1,0 0-1,-1 0 1,1 0-1,0 1 0,0-1 1,0 0-1,0 0 1,-1 0-1,1 0 1,0 0-1,0 1 1,0-1-1,0 0 1,0 0-1,-1 0 1,1 1-1,0-1 0,0 0 1,0 0-28,-13 10-234,-199 196 3007,212-206-2789,0 0 0,0 0 0,0 0 0,0 0 1,0-1-1,0 1 0,0 0 0,0 0 0,0 0 0,0 0 0,0 0 0,0 0 0,0 0 1,0 0-1,0-1 0,0 1 0,-1 0 0,1 0 0,0 0 0,0 0 0,0 0 0,0 0 1,0 0-1,0 0 0,0 0 0,0 0 0,0 0 0,-1 0 0,1-1 0,0 1 0,0 0 0,0 0 1,0 0-1,0 0 0,0 0 0,0 0 0,-1 0 0,1 0 0,0 0 0,0 0 0,0 0 1,0 0-1,0 0 0,0 0 0,0 1 0,-1-1 0,1 0 0,0 0 0,0 0 0,0 0 1,0 0-1,0 0 0,0 0 0,0 0 0,0 0 0,0 0 0,-1 0 0,1 0 0,0 1 0,0-1 1,0 0-1,0 0 0,0 0 0,0 0 0,0 0 0,0 0 0,0 0 16,3-15-265,11-18 297,61-98-273,-119 200 293,-3-1 0,-2-2 0,-4-2 0,-47 43-52,93-99 103,6-6-91,-1 1 1,0-1-1,1 0 1,-1 0-1,0 0 0,0-1 1,0 1-1,-1 0 0,1-1 1,0 1-1,-1-1 0,1 0 1,-1 0-1,0 1-12,4-30-1319,8 1 1057,2 1-1,1 0 1,1 0-1,1 2 0,16-23 263,6-11-155,84-138 2878,-119 194-2431,-5 7 114,-73 99-2115,-5 6 1378,-21 14 331,74-92 269,-1-1 1,-2-2-1,0-1 1,-2-1-1,-33 18-269,62-41-34,0-1 0,0 0-1,0 0 1,0-1 0,0 1-1,-1-1 1,1-1 0,-1 1-1,0-1 1,1 0 0,-1 0-1,-3 0 35,9-1-26,-1-1-1,0 0 0,1 1 0,-1-1 0,0 0 0,1 0 0,-1 1 1,1-1-1,-1 0 0,1 0 0,-1 0 0,1 0 0,0 1 1,-1-1-1,1 0 0,0 0 0,0 0 0,0 0 0,0 0 0,-1 0 1,1 0-1,0 0 0,1 0 0,-1 0 0,0 0 0,0 0 1,0 0-1,1 0 0,-1 0 27,0-4-145,2-15 21,0 0-1,1 0 0,0 0 1,2 0-1,1 1 0,0 0 1,1 0-1,1 0 0,3-3 125,23-41 692,39-55-692,-62 101 150,88-123 1633,-111 147-1213,-12 14-775,-75 80-711,26-24 1424,-4-3 0,-74 54-508,143-123 55,5-2-46,0 0 0,-1 0 0,1-1-1,-1 0 1,1 0 0,-1 0 0,0 0 0,0 0 0,0-1-1,0 0 1,0 0 0,-3 1-9,6-7-109,0 0 0,1 0 0,-1 0 0,1 0 0,0 0 0,0 0 0,0 0 0,1 0 0,0 0 0,0-1 109,12-36-146,1 0 1,3 1-1,1 1 0,17-26 146,-7 11 1197,22-58-1197,-43 96 157,-5 14-101,0-1-1,0 0 1,-1-1 0,1 1-1,-1 0 1,0 0 0,0-1-1,0 1 1,-1 0-1,1-1 1,-1 1 0,0-1-1,-1 1 1,1-1-56,-2 4-9,1 1 0,-1 0 0,1-1 0,-1 1 1,0 0-1,1 0 0,-1 0 0,1 0 0,-1 1 0,1-1 0,-1 0 0,0 1 0,1-1 1,-1 1-1,0 0 9,-12 7-92,0 0 1,1 1-1,0 1 1,0 0-1,1 1 1,1 0-1,0 1 1,-5 7 91,-13 12 100,-21 22 151,16-17 395,-1-1 0,-17 10-646,52-45-25,0 0 0,0 0 1,0 1-1,0-1 0,0 0 1,-1 0-1,1 0 1,0 1-1,0-1 0,0 0 1,-1 0-1,1 0 1,0 0-1,0 0 0,0 0 1,-1 0-1,1 0 0,0 1 1,0-1-1,0 0 1,-1 0-1,1 0 0,0 0 1,0 0-1,-1 0 0,1 0 1,0 0-1,0 0 1,-1 0-1,1 0 0,0-1 1,0 1-1,0 0 1,-1 0-1,1 0 0,0 0 1,0 0-1,0 0 0,-1 0 1,1-1-1,0 1 1,0 0-1,0 0 0,-1 0 25,0-14-361,7-18 317,15-23-246,2 0 0,11-16 290,-3 7-67,3-18 67,-34 82-6,0 0-1,0 0 0,0 0 0,0 0 1,0 0-1,-1 0 0,1 0 0,0 0 0,0 0 1,0 0-1,0 0 0,0 0 0,0 0 1,-1 0-1,1 0 0,0 0 0,0 0 1,0 0-1,0 0 0,0 0 0,0 0 0,0 0 1,0-1-1,-1 1 0,1 0 0,0 0 1,0 0-1,0 0 0,0 0 0,0 0 1,0 0-1,0 0 0,0 0 0,0 0 0,0-1 1,0 1-1,0 0 0,0 0 0,0 0 1,0 0-1,-1 0 0,1 0 0,0 0 0,0-1 1,0 1-1,0 0 0,0 0 0,0 0 1,1 0-1,-1 0 0,0 0 0,0-1 1,0 1-1,0 0 0,0 0 0,0 0 0,0 0 1,0 0-1,0 0 0,0 0 0,0 0 1,0 0-1,0-1 0,0 1 0,0 0 0,1 0 1,-1 0-1,0 0 0,0 0 0,0 0 7,-12 8-440,-14 15-170,-64 73 668,43-44 1259,-22 17-1317,61-69-1043,5-11 657,2-23 415,2 28-97,4-169 150,-5 174-71,0 1 0,0-1-1,0 0 1,0 0 0,0 0-1,0 1 1,0-1-1,-1 0 1,1 0 0,0 1-1,0-1 1,0 0 0,-1 0-1,1 1 1,-1-1-1,1 0 1,0 1 0,-1-1-1,1 0 1,-1 1-1,1-1 1,-1 1 0,0-1-1,1 1 1,-1-1 0,0 1-1,1-1 1,-1 1-1,0 0 1,1-1 0,-2 1-11,0 0 6,0-1 0,0 1 0,0 0 0,0 0 0,-1 0 0,1 1 1,0-1-1,0 0 0,0 1 0,0 0 0,0-1 0,-1 1-6,-5 3-53,1-1 0,-1 1 1,1 0-1,-1 1 0,1 0 0,-1 1 53,-160 163-471,-16 14 2013,187-208-2318,11 0 672,1 1 0,1 1 0,11-13 104,15-21-541,-16 18 339,0 4 210,-3-2 1,0-1-1,-3 0 0,1-7-8,-18 38 225,-1 1-1,0-1 1,-1 1 0,0-1 0,0 1-1,1-8-224,-2 14 424,-11 4-413,6-1-83,0 1 0,0-1 0,0 1 0,1 1-1,0-1 1,-3 5 72,3-5 26,0 0 0,0 1 0,0-1 0,0-1 0,-1 1 0,1-1 0,-1 1 0,-3 0-26,7-5-90,0 0 0,0 0 0,1-1 0,-1 1 0,0-1 0,1 1 0,0 0 0,-1-1 0,1 1 0,0-1 0,-1 1 0,1-1-1,0 1 1,0-1 0,0 1 0,0-1 0,1 1 0,-1-1 0,1-1 90,-1-1-84,2-199 802,-2 202-65,-2 3-623,-1-1 1,1 1-1,-1 0 1,1 0-1,0 0 1,0 1 0,0-1-1,0 0 1,0 1-1,0 0 1,1-1 0,-1 1-1,1 0 1,0 0-1,-1 0 1,1 2-31,-2 0 57,-109 252 681,111-255-745,0 0 1,0-1 0,0 1-1,1 0 1,-1 0-1,0 0 1,1 0-1,0-1 1,-1 1 0,1 0-1,0 0 1,0 0-1,0 0 1,0 0-1,0 1 7,1-2-18,-1-1-1,1 0 1,-1 0-1,0 1 1,1-1-1,-1 0 0,1 0 1,-1 1-1,1-1 1,-1 0-1,1 0 1,-1 0-1,1 0 1,0 0-1,-1 0 0,1 0 1,-1 0-1,1 0 1,-1 0-1,1 0 1,-1 0-1,1 0 0,-1 0 1,1 0-1,-1 0 1,1-1-1,-1 1 1,1 0-1,-1 0 1,1-1-1,-1 1 0,1-1 19,54-36-863,-43 28 1171,-7 5-311,0 0-1,1 0 1,0 1-1,-1 0 1,1 0-1,0 0 1,0 1-1,1 0 0,-1 0 1,0 1-1,1-1 1,-1 2-1,1-1 1,4 0 3,-11 2 0,1-1 0,0 0 0,0 0 0,-1 1 0,1-1 0,0 0 0,0 1 0,-1-1 0,1 1 0,0-1 0,-1 1 0,1-1 0,-1 1 0,1 0 0,-1-1 0,1 1 0,-1 0 0,1-1 0,-1 1 0,1 0 0,-1-1-1,0 1 1,1 0 0,-1 0 0,0 0 0,0-1 0,0 1 0,0 0 0,0 0 0,0 0 0,2 30 184,-3-23-99,-1 99 846,-15 101-931,11-157 205,27-70-809,47-75 307,-47 62 125,1 2 0,1 1 1,12-11 171,-35 40 2,0-1 1,0 1-1,0 0 1,0 0-1,0-1 0,0 1 1,0 0-1,1 0 1,-1-1-1,0 1 0,0 0 1,0 0-1,0-1 1,1 1-1,-1 0 0,0 0 1,0 0-1,0 0 1,1-1-1,-1 1 0,0 0 1,0 0-1,1 0 1,-1 0-1,0 0 1,1 0-1,-1 0 0,0 0 1,0 0-1,1 0 1,-1 0-1,0 0 0,0 0 1,1 0-1,-1 0 1,0 0-1,1 0 0,-1 0 1,0 0-1,0 0 1,1 0-1,-1 0 1,0 0-1,0 1 0,1-1 1,-1 0-1,0 0 1,0 0-1,0 0 0,1 1 1,-1-1-1,0 0 1,0 0-1,0 0 0,0 1-2,0 21 297,-13 29 175,3-28-401,-7 15 219,1 1 1,2 0-1,2 1 1,2 0-1,0 8-290,9-48-12,1 1 0,0-1 1,0 0-1,0 1 0,0-1 0,0 0 0,0 0 0,0 1 0,0-1 0,0 0 0,1 0 0,-1 1 0,0-1 0,0 0 0,0 0 0,0 1 0,0-1 0,0 0 0,0 0 0,1 1 0,-1-1 0,0 0 0,0 0 0,0 0 0,1 1 0,-1-1 1,0 0-1,0 0 0,0 0 0,1 0 0,-1 1 0,0-1 0,0 0 0,1 0 0,-1 0 0,0 0 0,1 0 0,-1 0 0,0 0 0,0 0 0,1 0 0,-1 0 0,0 0 0,0 0 0,1 0 0,-1 0 0,0 0 0,1 0 0,-1 0 1,0 0-1,0 0 0,1 0 0,-1-1 0,0 1 0,0 0 0,1 0 0,-1 0 0,0 0 0,0-1 0,0 1 0,1 0 0,-1 0 0,0 0 0,0-1 0,0 1 0,0 0 0,0 0 0,1-1 0,-1 1 0,0 0 12,18-16 23,6-12-115,-2-1 1,14-22 91,-22 28-89,1 1 1,2 1-1,0 0 0,1 1 0,15-12 89,-33 32-6,0 0 1,0 0-1,0-1 1,0 1-1,0 0 1,1 0-1,-1 0 1,0-1-1,0 1 1,0 0-1,0 0 1,1 0-1,-1 0 1,0 0-1,0-1 1,1 1-1,-1 0 1,0 0-1,0 0 1,0 0-1,1 0 1,-1 0-1,0 0 1,0 0-1,1 0 1,-1 0-1,0 0 1,0 0-1,1 0 1,-1 0-1,0 0 1,0 0-1,1 0 0,-1 0 1,0 0-1,0 0 1,0 0-1,1 1 1,-1-1-1,0 0 1,0 0-1,0 0 1,1 0-1,-1 1 1,0-1 5,0 13 11,-8 17 183,-28 54 309,24-62-267,2 0 0,0 1-1,2 0 1,0 1 0,2 0-1,1 0 1,0 0 0,0 23-236,5-46-226,3-2 204,-1 1 0,1-1 0,0 0 0,-1 0 0,1 0 0,-1 0 1,1 0-1,-1 0 0,1-1 0,-1 1 0,0-1 0,0 0 0,0 1 0,0-1 0,0 0 0,1-2 22,32-40 231,-23 28-246,13-16 44,-7 6-17,2 2 1,1 0 0,1 1-1,9-6-12,-31 28-6,0 1-1,0 0 1,0 0-1,0 0 1,1-1-1,-1 1 1,0 0-1,0 0 1,0 0-1,0 0 1,0-1-1,1 1 1,-1 0-1,0 0 1,0 0-1,0 0 1,1 0-1,-1 0 1,0 0-1,0-1 1,0 1-1,1 0 1,-1 0-1,0 0 1,0 0 0,0 0-1,1 0 1,-1 0-1,0 0 1,0 0-1,1 0 1,-1 0-1,0 0 1,0 0-1,0 0 1,1 0-1,-1 1 1,0-1-1,0 0 1,0 0-1,1 0 1,-1 0-1,0 0 1,0 0-1,0 1 1,0-1-1,1 0 1,-1 0-1,0 0 1,0 0-1,0 1 1,0-1-1,0 0 1,1 0-1,-1 0 1,0 1 6,-2 18 75,-11 25 163,-24 39-39,5 0 1,3 2-1,-4 33-199,32-117-44,1 0 0,-1 1 0,1-1 0,0 0 0,-1 0 0,1 1 0,0-1-1,0 0 1,0 0 0,0 1 0,0-1 0,0 0 0,1 1 0,-1-1 0,0 0 0,1 0-1,-1 1 1,1-1 44,-1-1-12,1 0 0,-1 1-1,1-1 1,0 0 0,-1 0-1,1 0 1,-1 0 0,1 0 0,-1-1-1,1 1 1,-1 0 0,1 0-1,0 0 1,-1 0 0,1-1-1,-1 1 1,1 0 0,-1 0-1,1-1 1,-1 1 0,1 0-1,-1-1 1,0 1 0,1-1 0,-1 1-1,0-1 1,1 1 12,39-45 33,-32 35-3,16-18 25,13-15 71,1 1 0,32-25-126,-70 66-14,1 1 1,-1-1-1,1 0 0,-1 1 1,0-1-1,1 0 1,0 1-1,-1-1 0,1 1 1,-1-1-1,1 1 0,0-1 1,-1 1-1,1 0 0,0-1 1,0 1-1,-1 0 0,1 0 1,0-1-1,0 1 0,-1 0 1,1 0-1,0 0 0,0 0 1,-1 0-1,1 0 0,0 0 1,0 0-1,0 0 0,-1 0 1,1 0-1,0 1 0,0-1 1,0 0 13,-1 2 0,1 0 0,-1 0 0,0-1 1,0 1-1,0 0 0,0 0 0,0 0 1,0-1-1,0 1 0,0 0 0,-1 0 0,1 0 1,-1-1-1,1 1 0,-24 64 214,-43 94 647,63-136-934,5-23 54,-1-1-1,1 0 1,-1 0-1,1 0 1,-1 0 0,1 0-1,-1 0 1,1 0-1,-1 0 1,1 0 0,-1 0-1,1 0 1,-1-1-1,1 1 1,-1 0 0,1 0-1,-1 0 1,0-1-1,1 1 1,-1 0 0,1 0-1,-1-1 1,0 1-1,1 0 1,-1-1 0,0 1-1,1-1 1,-1 1 19,37-39-515,-34 36 692,18-23-199,-13 15-68,0 1 1,1 0-1,0 0 0,0 1 0,1 0 1,1 0-1,-1 1 0,1 1 1,8-5 89,-19 12-5,1 0 0,-1 0 0,0 0 1,1 0-1,-1-1 0,0 1 0,0 0 1,1 0-1,-1 0 0,0 0 0,1 0 1,-1 0-1,0 0 0,1 0 0,-1 0 1,0 0-1,1 0 0,-1 0 0,0 0 1,1 1-1,-1-1 0,0 0 1,1 0-1,-1 0 0,0 0 0,0 1 1,1-1-1,-1 0 0,0 0 0,0 0 1,1 1-1,-1-1 0,0 0 0,0 0 1,0 1-1,1-1 0,-1 0 0,0 1 1,0-1-1,0 0 0,0 0 0,0 1 1,0-1-1,0 0 0,0 1 0,0-1 1,0 0-1,0 1 0,0-1 1,0 0-1,0 1 5,-1 18 472,0-17-489,-3 16 218,-1 0 1,0 0-1,-2-1 1,0 0-1,-6 10-201,5-13 113,2 0 0,0-1 0,0 2 0,1-1 0,1 1 0,1 0 0,0 0 0,1 0 0,0 3-113,2-17-158,0-1-145,3-2 276,0 1-1,0-1 1,-1 0 0,1 0-1,0 0 1,-1 0-1,1 0 1,-1 0 0,1-1-1,-1 1 1,0-1 0,0 0-1,0-1 28,6-5 19,10-11-7,-11 11-117,0 1 0,0-1 1,1 1-1,0 1 0,1 0 1,0 0-1,0 0 0,0 1 0,1 1 1,0-1 104,-9 7-15,-1-1 1,1 0 0,-1 1 0,1-1-1,-1 1 1,1-1 0,-1 1 0,1-1-1,-1 1 1,0-1 0,1 1 0,-1-1-1,0 1 1,0-1 0,1 1 0,-1-1-1,0 1 1,0 0 0,0-1 0,0 1-1,0-1 1,0 1 0,0 0 0,0-1-1,0 1 1,0 0 0,0-1 0,0 1-1,0-1 1,0 1 0,-1-1 0,1 1-1,0 0 1,0-1 0,-1 1 14,-4 27 272,-42 79 539,34-81-522,1 0 0,1 0 0,2 1 0,0 0 0,-1 14-289,53-81-1413,-26 19 1450,-11 12-112,0 1-1,0 0 1,1 0-1,0 1 1,0-1 0,1 2-1,0-1 1,0 1-1,1 0 1,0 1 0,2-1 75,-8 29 552,-23 170 1196,20-193-1968,0 0-65,0 0 18,35-13 156,-31 12 106,-1 1 0,1 0 0,0 0 0,-1 0-1,1 0 1,0 1 0,-1-1 0,1 1 0,-1 0 0,1 0 0,-1 0-1,1 1 1,-1-1 0,0 1 0,1 0 0,-1 0 0,0 0-1,0 0 1,0 0 0,-1 1 0,1-1 0,1 3 5,3 9 375,-22-9-249,8-4-223,-23 4 142,0-1-1,0-2 1,0-1 0,0-1-1,0-2 1,-26-4-45,42 2 60,0-1 0,1 0 0,-1 0-1,1-1 1,0-1 0,0-1 0,1 1 0,0-2 0,1 0 0,-1 0 0,2-1-1,-1-1-59,-28-30 320,1-3 0,-14-23-320,22 28 8,-89-98 228,-8-11 134,110 123-426,1-2-1,1 0 1,2 0-1,-7-23 57,-6-10-88,-12-30-67,42 98-50,0 1 1,1-1-1,0 1 1,1-2-1,0 1 1,0 0-1,1-1 1,0 0 204,74 73 424,-53-53-572,68 71 76,-36-36 135,3-1-1,5-2-62,-45-41 19,2 0-1,0-2 1,0 0-1,2-2 1,0-1-1,0-1 0,27 7-18,-27-13-1,1-1-1,-1-1 1,1-1-1,0-2 0,28-1 2,-27-1 7,-29 1-100,1 0 1,-1-1-1,1 1 0,-1-1 1,0 1-1,0-1 0,1 1 1,-1-1-1,0 1 0,0-1 1,0 1-1,1-1 0,-1 1 1,0-1-1,0 1 0,0-1 1,0 1-1,0-1 0,0 1 1,0-1-1,0 1 0,0-1 0,0 1 1,-1-1-1,1 0 93,0-1-750,0-7-1765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5:46:20.172"/>
    </inkml:context>
    <inkml:brush xml:id="br0">
      <inkml:brushProperty name="width" value="0.05" units="cm"/>
      <inkml:brushProperty name="height" value="0.05" units="cm"/>
      <inkml:brushProperty name="color" value="#E71224"/>
    </inkml:brush>
  </inkml:definitions>
  <inkml:trace contextRef="#ctx0" brushRef="#br0">1 0 1192,'0'0'1197,"0"0"-43,0 0-132,0 0-163,0 0-147,0 0-105,0 0-92,0 0-157,0 0-119,0 0-92,0 0-6,15 8 995,56 22 172,2-2 0,64 14-1308,53 20 145,10 4 443,133 24-588,-229-64-9,-90-20 6,12 2 55,-25-8 1,-1 0-35,0 0-4,0 0-7,0 0-160,0 0-195,10-42-7006,-8 25 3137</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5:46:20.870"/>
    </inkml:context>
    <inkml:brush xml:id="br0">
      <inkml:brushProperty name="width" value="0.05" units="cm"/>
      <inkml:brushProperty name="height" value="0.05" units="cm"/>
      <inkml:brushProperty name="color" value="#E71224"/>
    </inkml:brush>
  </inkml:definitions>
  <inkml:trace contextRef="#ctx0" brushRef="#br0">5 1 3425,'0'0'1068,"0"0"83,0 0 9,0 0-137,0 0-306,0 0-303,66 41 1932,17 1-1925,-32-17-312,-2 2 0,11 10-109,-46-28-4,-1 1 1,0 1 0,0 0 0,-1 0-1,-1 2 1,0-1 0,-1 1 0,0 1-1,5 9 4,-14-22 2,-1 0 0,1 0 0,-1 0 0,0 0 0,0 0 0,1 0 0,-1 0 0,0 0 0,0 0 0,0 0 0,0 0 0,0 0 0,0 0 0,0 0 0,0 0 0,-1 0 0,1 0 0,0 0 0,-1 0 0,1 0 0,0 0 0,-1 0-1,1 0 1,-1 0 0,0 0 0,1-1 0,-1 1 0,0 0 0,1 0 0,-1-1 0,0 1 0,0 0 0,0-1 0,0 1-2,-38 20 273,25-14-231,-133 64 347,67-34 806,-1 5-1195,55-30 256,-13 9 275,38-19-583,1-2-302,0 0-498,6 0-4018,3 0-939</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5:51:16.90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398 1 2537,'0'0'1096,"0"0"-301,0 0 78,0 0 330,0 0-97,0 0-361,-5 6 525,-103 129 505,-74 97-694,303-388-5590,-7 12 4027,-105 128 592,-16 15 243,-22 18-260,-28 34 183,2 3 0,3 2 1,2 2-1,3 3 0,-3 9-276,88-100-2307,355-335 1556,-454 428 1151,3 2 1,-16 28-401,29-36 189,34-44-147,3-4-3,0 1 1,1 0-1,0 0 0,1 1 1,-1 2-40,8-6-997,11-10 552,13-9 78,47-38-607,61-57 974,2-1-211,-104 84 373,-15 11 245,1 0 0,0 2 1,1 0-1,6-3-407,-43 40 1127,-51 45-1311,-40 39 164,6 5 1,-13 27 19,116-142-63,0 1 0,1-1-1,-1 1 1,1-1 0,-1 1 0,1-1 0,-1 1-1,1 0 1,-1-1 0,1 1 0,0 0 0,-1-1 0,1 1-1,0 0 1,-1-1 0,1 1 0,0 0 0,0-1 0,0 1-1,0 0 1,0 0 0,0-1 0,0 1 0,0 0 0,0 0-1,0-1 1,0 1 0,0 0 63,19-4-778,29-23 195,198-144-596,-84 53 4138,-232 170-2501,2 4 0,3 2 0,0 5-458,67-62-1627,8-5 942,14-8 162,147-109-980,-87 58 2383,57-28-880,-170 117 2726,-47 52-3026,56-58 586,-21 22-189,-17 17 156,2 4 0,-5 11-253,60-73-7,0-1 0,0 0 0,0 0 0,0 0 1,0 1-1,0-1 0,1 1 0,-1-1 0,0 1 0,1-1 0,-1 1 0,1-1 0,-1 1 0,1-1 0,0 1 0,0 0 0,0-1 0,0 1 7,0-2-27,0 1 0,1-1 0,-1 1 0,1-1 0,-1 0-1,1 1 1,-1-1 0,1 0 0,0 1 0,-1-1 0,1 0-1,-1 0 1,1 0 0,0 0 0,-1 1 0,1-1 0,-1 0-1,1 0 1,0 0 0,-1 0 0,1 0 0,0-1 0,-1 1-1,1 0 1,-1 0 0,1 0 0,-1 0 0,1-1 0,0 1 27,7-3-151,1 0 0,-1 0 1,1-1-1,-1 0 1,4-3 150,81-57-522,12-16 522,-38 27 599,2 3 1,60-32-600,-155 103 698,0 2 0,-12 13-698,4-4 200,9-9-56,0-1 11,1 2 1,1 0-1,-6 10-155,57-38-1697,10-17 1565,-1-2 0,-1-1 0,30-27 132,12-9-134,-53 41 133,-17 13 41,0-1 0,1 1 0,0 0 0,0 1 0,0 0 1,1 0-1,6-1-40,-10 5 53,-21 20 462,-151 148-20,168-165-1917,10-5 974,13-9 264,102-85-213,-87 63 567,2 3-1,1 1 1,32-16-170,-104 66 701,1 2-1,1 0 1,-14 17-701,7-8 280,6-3-474,28-26-400,8-6-168,54-39-1474,-44 31 2736,55-40-518,126-82 976,-198 133-399,-14 6 674,-35 29-1147,1 2-1,2 2 0,-32 36-85,32-32 68,26-25-53,12-12-12,0 1 1,1 0-1,0 0 0,1 0 1,-1 1-1,-3 6-3,12-13-240,1 0 0,0 0 1,-1-1-1,1 1 0,-1-1 0,1 0 1,-1 0-1,1 0 0,2-2 240,59-34-290,-1-3-1,0-4 291,70-44 208,-116 76-20,-12 7-65,1 1 1,1-1 0,-1 2-1,0-1 1,1 1 0,0 0-1,0 1-123,-15 16 702,-61 60-256,54-62-433,0 1 0,1 1 0,0 1-1,1-1 1,1 2 0,1 0 0,0 0 0,1 1-1,-1 2-12,10-19-40,0 1-1,0-1 0,-1 1 1,1 0-1,0-1 0,0 1 1,0-1-1,0 1 0,0 0 1,0-1-1,0 1 0,0 0 1,0-1-1,0 1 1,0 0-1,0-1 0,1 1 1,-1-1-1,0 1 0,0 0 1,1-1-1,-1 1 0,0-1 1,1 1-1,-1-1 0,0 1 1,1-1-1,-1 1 0,1-1 1,-1 1 40,22 5-713,30-11 169,-25-2 406,-1-2 0,0 0 0,0-1 0,20-12 138,61-24 142,-107 46-122,0 0 0,0 0 0,0 1-1,0-1 1,-1 0 0,1 0-1,0 0 1,0 0 0,0 1 0,0-1-1,0 0 1,0 0 0,1 0 0,-1 0-1,0 0 1,0 1 0,0-1 0,0 0-1,0 0 1,0 0 0,0 0-1,0 0 1,0 1 0,0-1 0,0 0-1,0 0 1,1 0 0,-1 0 0,0 0-1,0 0 1,0 0 0,0 1 0,0-1-1,0 0 1,1 0 0,-1 0-1,0 0 1,0 0 0,0 0 0,0 0-1,0 0 1,1 0 0,-1 0 0,0 0-1,0 0 1,0 0 0,0 0 0,1 0-1,-1 0 1,0 0 0,0 0-1,0 0 1,0 0 0,0 0 0,1 0-1,-1 0 1,0 0 0,0-1 0,0 1-1,0 0-19,-16 20 422,-35 27-366,45-42 9,-19 18 5,-52 46 874,-51 61-944,127-129-32,0 0-1,0-1 1,0 1 0,0 0-1,1 0 1,-1-1-1,0 1 1,1 0 0,-1 0-1,0 0 1,1 0 0,-1 0-1,1 0 1,0 0 0,-1 0-1,1 0 1,0 0 0,-1 0-1,1 0 1,0 0 0,0 0-1,0 0 1,0 1 32,1-2-64,0 0 0,0 1-1,0-1 1,0 0 0,0 0 0,-1 0 0,1 0 0,0 0 0,0 0 0,0 0-1,0 0 1,0 0 0,0 0 0,0 0 0,0-1 0,0 1 0,0 0-1,-1-1 1,2 1 64,48-23-1171,36-44 285,19-12 510,-187 164 3490,26-25-2996,41-47-108,11-9-29,-1-1-1,1 1 1,0 0-1,0 0 1,1 0-1,-1 1 1,1-1-1,0 1 1,0 0-1,0-1 1,1 1-1,-1 1 0,1-1 1,0 1 19,17-5-1534,-1-3 1266,1-1 0,-1-1 0,0 0-1,0 0 1,-1-2 0,0 0 0,0 0-1,0-1 1,11-9 268,34-15-313,-34 19 326,-17 7 68,1 1 0,0 0-1,0 1 1,0 0 0,1 0 0,-1 1 0,1-1-1,-1 2 1,3-1-81,-22 21 1621,-37 27-903,35-34-542,-1 1 1,2 0-1,-1 1 0,2 1 1,-3 4-177,13-19-27,1 1 0,-1-1 0,1 1 0,-1-1 0,1 0 0,0 1 0,-1-1 0,1 1 0,0-1 0,-1 1 0,1-1 0,0 1 0,0-1 0,0 1 0,-1-1 0,1 1 0,0-1 0,0 1 0,0-1 0,0 1 0,0 0 0,0-1 0,0 1 0,0-1 0,0 1 0,0-1 0,0 1 0,0-1 0,1 1 0,-1-1 0,0 1 0,0-1 0,1 1 0,-1-1 0,0 1 0,0-1 0,1 1 27,20-4-816,27-22-240,27-35-1052,-57 44 1415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5:51:16.90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657 0 760,'0'0'763,"0"0"-232,0 0-267,0 0-125,0 0-38,-22 16-66,1 1-24,-12 9 140,-1-1 0,-2-1 0,-6 1-151,-215 97 442,143-70-586,95-43 130,11-4 4,0-1 1,1-1 0,-1 1-1,-1-2 1,1 1 0,0-1-1,-1 0 1,-4 0 9,13-9-1119,2 2 1023,0 0 0,0 0 0,1 1 0,-1-1 0,1 1 0,0 0 0,0 0 0,1 0 0,0 0 0,2-2 96,3-4-176,27-29-491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5:51:16.90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1279 214 224,'0'0'1036,"0"0"-544,0 0-310,0 0-17,-25 21 42,-175 152 573,35-25 1855,165-148-2657,0 0 0,0 0 0,0 0 0,0 1 0,0-1 0,0 0 0,0 0 0,0 0 0,0 0 0,0 0 0,-1 1 0,1-1 0,0 0 0,0 0 0,0 0 0,0 0 0,0 0 0,0 0 0,0 1 0,-1-1 0,1 0 0,0 0 0,0 0 0,0 0 0,0 0 0,0 0 0,-1 0 0,1 0 0,0 0 0,0 0 0,0 0-1,0 0 1,-1 0 0,1 0 0,0 0 0,0 0 0,0 0 0,0 0 0,0 0 0,-1 0 0,1 0 0,0 0 0,0 0 0,0 0 0,0 0 0,0 0 0,-1 0 0,1 0 0,0-1 0,0 1 0,0 0 0,0 0 0,0 0 0,0 0 0,-1 0 0,1 0 0,0-1 0,0 1 0,0 0 0,0 0 0,0 0 0,0 0 22,4-15-543,14-18 351,12-6 78,93-128 697,-130 175-337,0-1 0,0 0 0,0 0 0,-1 0 0,-3 0-246,-19 18-176,-11 12 223,6-4 431,-1-2 0,-1-1 0,-41 24-478,78-53-7,-1-1 0,0 1 0,0-1-1,1 1 1,-1-1 0,0 1-1,0-1 1,1 1 0,-1-1 0,0 0-1,0 0 1,0 1 0,0-1-1,0 0 1,0 0 0,1 0 0,-1 0-1,0 0 1,0 0 0,0 0-1,0 0 1,0-1 7,1-13-488,19-24-264,132-176 551,7-10 114,-158 222 991,-4 4-431,-14 13-422,-23 22-751,-89 93 636,-183 168 1815,290-284-1886,23-14 100,-1-1 0,1 1 0,0 0 0,0-1 0,0 1 0,-1 0 0,1-1 1,0 1-1,0 0 0,0-1 0,0 1 0,0-1 0,0 1 0,0 0 0,0-1 0,0 1 0,0-1 0,0 1 1,0 0-1,0-1 0,0 1 0,0-1 0,0 1 0,0 0 0,0-1 0,1 1 0,-1-1 0,0 1 0,0 0 1,0-1-1,1 1 0,-1 0 0,0-1 35,27-45-768,149-233 752,-169 262 952,-22 24-893,-27 28-713,40-33 660,-85 77-35,49-41 461,-2-2 0,-2-2 0,-1-2 0,-13 6-416,55-37-25,1-1-1,-1 0 1,1 1 0,-1-1 0,1 1-1,-1-1 1,1 0 0,-1 0 0,0 1 0,1-1-1,-1 0 1,0 0 0,1 1 0,-1-1-1,1 0 1,-1 0 0,0 0 0,1 0-1,-1 0 1,0 0 0,1 0 0,-1 0-1,0-1 1,1 1 0,-1 0 0,0 0 0,1 0-1,-1-1 1,0 1 25,0-18-489,18-26 302,27-33-160,-15 27 414,-2-2-1,8-24-66,-33 72 10,5-19 351,-7 23-346,0 0 0,0-1 0,0 1 1,0 0-1,0-1 0,0 1 0,0 0 0,0-1 1,0 1-1,0 0 0,0-1 0,0 1 1,0 0-1,0-1 0,0 1 0,0 0 0,0-1 1,-1 1-1,1 0 0,0 0 0,0-1 1,0 1-1,-1 0 0,1-1 0,0 1 1,0 0-1,0 0 0,-1 0 0,1-1 0,0 1 1,-1 0-1,1 0 0,0 0 0,-1 0 1,1-1-1,0 1 0,-1 0 0,1 0 0,0 0 1,-1 0-1,1 0 0,0 0 0,-1 0 1,1 0-1,0 0 0,-1 0 0,1 0 1,0 0-1,-1 0 0,1 0 0,0 1 0,-1-1 1,1 0-1,0 0 0,0 0 0,-1 0 1,1 1-1,0-1-15,-15 7-24,1 2 1,0 0-1,0 0 1,1 1 0,1 1-1,0 0 1,0 0-1,1 2 1,-3 4 23,-10 9 129,-2 4 97,19-21-75,-1 0-1,0-1 1,0 1-1,0-1 1,-1-1-1,0 0 0,-6 3-150,16-21-974,7-8 868,1 1 1,0 0-1,1 0 1,1 1-1,5-4 106,21-37-443,-29 45 350,-1 3 4,-1-1 1,-1 1-1,0-1 1,0 0-1,-1 0 1,0 0-1,0-6 89,-4 17-2,0-1 0,0 1 0,0 0 0,0 0-1,0 0 1,0-1 0,0 1 0,0 0-1,0 0 1,0-1 0,0 1 0,0 0-1,0 0 1,0-1 0,0 1 0,0 0 0,0 0-1,0 0 1,-1-1 0,1 1 0,0 0-1,0 0 1,0 0 0,0 0 0,-1-1-1,1 1 1,0 0 0,0 0 0,0 0-1,-1 0 1,1 0 0,0 0 0,0 0 0,0 0-1,-1-1 1,1 1 0,0 0 0,0 0-1,-1 0 1,1 0 0,0 0 0,0 0-1,0 0 1,-1 0 0,1 0 0,0 0 0,0 1-1,-1-1 1,1 0 0,0 0 0,0 0-1,0 0 1,-1 0 0,1 0 0,0 0-1,0 0 1,0 1 0,-1-1 0,1 0-1,0 0 3,-11 6 0,-12 13 141,2 1 0,0 0 0,-5 8-141,4-4 927,-2 0 1,-13 9-928,37-32-8,0-1 1,-1 0 0,1 0 0,0 1-1,0-1 1,0 0 0,-1 0 0,1 1-1,0-1 1,0 0 0,-1 0 0,1 1-1,0-1 1,-1 0 0,1 0-1,0 0 1,0 0 0,-1 0 0,1 0-1,0 1 1,-1-1 0,1 0 0,0 0-1,-1 0 1,1 0 0,0 0 0,-1 0-1,1 0 1,0 0 0,-1 0 0,1 0-1,0-1 1,-1 1 0,1 0 0,0 0-1,-1 0 1,1 0 0,0 0 0,-1-1-1,1 1 1,0 0 0,0 0 0,-1 0-1,1-1 1,0 1 0,0 0-1,-1 0 1,1-1 0,0 1 0,0 0-1,0-1 1,0 1 0,0 0 0,-1-1-1,1 1 1,0 0 0,0-1 0,0 1-1,0 0 1,0-1 0,0 1 0,0 0-1,0-1 1,0 1 0,0 0 0,0-1-1,0 1 1,0 0 0,0-1 0,1 1 7,2-23-487,4 2 187,1 1 0,1 0 1,6-10 299,-7 17-74,-2 0 1,1 0-1,-2 0 1,0-1-1,0 0 1,-1 0-1,-1 0 1,-1-1-1,2-13 74,-4 28 21,-1-1-1,1 1 0,0 0 0,-1-1 0,1 1 0,0 0 1,-1-1-1,1 1 0,0 0 0,-1 0 0,1 0 0,-1-1 0,1 1 1,0 0-1,-1 0 0,1 0 0,-1 0 0,1 0 0,-1 0 1,1 0-1,-1 0 0,1 0 0,0 0 0,-1 0 0,1 0 1,-1 0-1,1 0 0,-1 0 0,1 0 0,0 0 0,-1 0 1,1 1-1,-1-1 0,1 0 0,0 0 0,-1 1 0,1-1 1,0 0-1,-1 1 0,1-1 0,0 0-20,-20 11 172,0 8 195,1 0-1,1 2 1,1 0-1,-1 5-366,0-2 603,-1-1 0,0-1-1,-10 8-602,24-27 39,5-3-328,6-33-1293,13-7 1186,2 0 1,25-35 395,-44 72-36,-29 41-198,12-13 281,11-19 7,-67 99 928,63-92-804,1 0 0,1 1 0,0 0 0,1 0 0,0 0 0,1 1 0,0 3-178,4-17-17,1 0 0,-1-1 0,0 1-1,1-1 1,-1 1 0,1-1 0,-1 1 0,1-1-1,-1 1 1,0-1 0,1 1 0,0-1 0,-1 1-1,1-1 1,-1 0 0,1 1 0,-1-1 0,1 0-1,0 0 1,-1 0 0,1 1 0,0-1-1,-1 0 1,1 0 0,0 0 0,-1 0 0,1 0-1,0 0 1,-1 0 0,1 0 0,0 0 0,-1 0-1,1-1 18,28-2-243,-3-7 79,-20 8 94,-1-1 0,1 1-1,-1 0 1,1 1 0,0-1-1,0 1 1,-1 0 0,6 0 70,-10 2-15,-1-1 0,1 0 0,0 1 1,0-1-1,-1 1 0,1-1 1,0 1-1,-1-1 0,1 1 0,0 0 1,-1-1-1,1 1 0,-1 0 1,1 0-1,-1-1 0,0 1 1,1 0-1,-1 0 0,0 0 0,1-1 1,-1 1-1,0 0 0,0 0 1,0 0-1,0 0 0,0 0 1,0 0-1,0-1 0,0 2 15,1 35 147,-1-30-121,1 13 142,-2 0-1,0-1 1,0 1 0,-2-1-1,-1 0 1,0 0 0,-2 4-168,5-18 102,1-5-172,23-8-610,20-29 437,-37 31 172,0 0-1,0 0 0,1 0 1,-1 1-1,1 0 0,1 0 0,-1 1 1,1 0-1,-1 0 0,1 1 1,2-1 71,-9 4-17,-1 0 1,1 1 0,-1-1 0,0 0 0,1 1 0,-1-1-1,1 0 1,-1 1 0,0-1 0,1 1 0,-1-1-1,0 0 1,0 1 0,1-1 0,-1 1 0,0-1-1,0 1 1,0-1 0,1 1 0,-1-1 0,0 1-1,0-1 1,0 1 0,0-1 0,0 1 0,0-1-1,0 1 1,0-1 0,0 1 0,0-1 0,-1 1 0,1-1-1,0 1 1,0-1 0,0 1 16,-4 22 301,-5 5-83,-2-1 0,0 0 0,-8 11-218,-25 61 884,44-98-1045,0-1-134,2-4 204,1 0 0,0 1 0,0-1 1,0 0-1,1 1 0,-1 0 0,1 0 0,-1 0 0,2-1 91,2-1-50,-2 0-6,-3 3 8,-1 0-1,1 0 0,0 1 1,0-1-1,0 0 0,0 1 1,0 0-1,1-1 1,-1 1-1,0 0 0,1 0 1,-1 0-1,0 1 1,1-1 48,-2 45 221,-2-31-87,-1 0 1,0 0-1,-1-1 0,0 1 1,0-1-1,-5 9-134,3-8 158,1 1-1,0 0 1,0 0-1,2 0 0,0 0 1,0 12-158,2-26-139,0 0-161,1-2-21,18-25 12,2 1 0,0 1 1,2 0-1,0 2 0,2 1 0,1 0 309,-26 21-12,1 1 0,-1-1 0,0 1-1,1 0 1,-1-1 0,0 1 0,1 0-1,-1-1 1,0 1 0,1 0-1,-1-1 1,1 1 0,-1 0 0,1 0-1,-1-1 1,0 1 0,1 0 0,-1 0-1,1 0 1,-1 0 0,1 0 0,-1 0-1,1 0 1,-1 0 0,1 0-1,-1 0 1,1 0 0,-1 0 0,1 0-1,-1 0 1,1 0 0,-1 0 0,1 1-1,-1-1 1,1 0 0,-1 0-1,0 0 1,1 1 0,-1-1 0,1 0-1,-1 1 1,0-1 0,1 0 0,-1 1 12,-3 25 253,-20 35 397,-72 156 1603,95-217-2275,0 0-1,0 0 1,1 0 0,-1-1-1,0 1 1,0 0 0,0 0 0,0 0-1,0 0 1,0 0 0,0 0-1,0 0 1,1 0 0,-1 0 0,0 0-1,0 0 1,0 0 0,0 0-1,0 0 1,0 0 0,0 0 0,1 0-1,-1 0 1,0 0 0,0 0-1,0 0 1,0 0 0,0 0-1,0 0 1,0 0 0,0 0 0,1 0-1,-1 1 1,0-1 0,0 0-1,0 0 1,0 0 0,0 0 0,0 0-1,0 0 1,0 0 0,0 0-1,0 0 1,0 0 0,0 1 0,0-1-1,1 0 1,-1 0 0,0 0-1,0 0 23,18-15-408,20-22-35,-19 14 133,-10 11 106,2 0 0,-1 0-1,1 1 1,1 0 0,0 1-1,0 0 1,1 1 0,7-3 204,-20 12 4,1 0 0,-1 0-1,1 0 1,-1 0 0,1 0 0,-1 0 0,0 0 0,1 0 0,-1 1 0,1-1 0,-1 0 0,0 0-1,1 0 1,-1 1 0,0-1 0,1 0 0,-1 1 0,0-1 0,1 0 0,-1 1 0,0-1 0,0 0-1,1 1 1,-1-1 0,0 0 0,0 1 0,0-1 0,1 1 0,-1-1 0,0 0 0,0 1 0,0-1-1,0 1 1,0-1 0,0 1 0,0-1 0,0 0 0,0 1 0,0-1 0,0 1 0,0-1 0,0 1-1,-1-1 1,1 0 0,0 1 0,0-1 0,0 1 0,0-1 0,-1 0-4,-3 27 653,-21 42 365,18-55-802,1 1-1,0 1 1,1-1-1,1 1 1,0-1-1,2 1 0,0 0 1,0 8-216,2-26-55,1 0 0,-1 1 0,1-1 0,0 0 0,0 1 0,0-1 0,0 1 0,0-1 0,0 1 0,0-1 0,1 1 0,-1 0 0,0-1 0,1 1 55,6-7-69,15-23-172,4-7-283,2 1 0,1 2-1,2 0 1,1 3 0,11-8 524,-43 41 47,-1-1-1,0 1 1,1 0-1,-1 0 1,0-1-1,0 1 1,0 0-1,0 0 1,0-1-1,0 1 1,0 0-1,0 0 1,0-1-1,0 1 1,0 0-1,0 0 1,0-1-1,0 1 1,-1 0-1,1-1 1,0 1-1,-1 0 1,1-1-1,0 1-46,-63 109 1861,-2 5-308,62-107-2913,10-14 866,-6 3 433,2 0 1,-1 1-1,0-1 0,1 0 0,-1 1 1,1 0-1,0 0 0,-1 0 1,1 0-1,0 0 0,0 1 0,0-1 1,1 1-1,-1-1 61,-2 43 453,-2-20-106,1-13-189,0 1 0,0-1 0,0 0 0,1 1 0,0-1 0,1 0 0,2 8-158,-3-14 0,0 0 0,0 0 1,0 1-1,1-1 0,-1 0 1,1 0-1,0-1 1,0 1-1,-1 0 0,1 0 1,0-1-1,0 1 0,1-1 1,-1 0-1,0 0 1,0 0-1,1 0 0,-1 0 1,0 0-1,1 0 1,-1-1-1,1 1 0,-1-1 1,1 0-1,-1 0 0,1 0 1,-1 0-1,3 0 0,5-1-66,1 0 1,0-1-1,-1 0 0,0 0 0,1-1 0,-1 0 0,0-1 1,-1 0-1,1-1 0,7-5 66,21-9-319,-37 19 335,0 0 1,0 0-1,0 0 1,0 0-1,0 0 1,-1 0-1,1 0 1,0 0-1,0 0 1,0 0-1,0 1 1,-1-1-1,1 0 1,0 1-1,0-1 1,-1 0-1,1 1 1,0-1-1,0 1 1,-1-1-1,1 1 1,0-1-1,-1 1 1,1 0-1,-1-1 1,1 1-1,-1 0 1,1-1-1,-1 1 1,1 0-1,-1 0 1,0-1-1,0 1 1,1 0 0,-1 0-1,0 0 1,0 0-1,0-1 1,0 2-17,12 47 392,-7-27-72,-2-10-143,-4-11-181,1 0 0,0 0 1,0 0-1,0 0 1,1 0-1,-1 0 1,0 0-1,0 0 1,0-1-1,1 1 1,-1 0-1,0 0 1,1 0-1,-1 0 1,1-1-1,-1 1 1,1 0-1,0-1 1,-1 1-1,1 0 1,-1-1-1,1 1 0,0 0 1,0-1-1,-1 1 1,1-1-1,0 0 1,0 1-1,0-1 1,-1 1-1,1-1 1,0 0-1,0 0 1,0 0-1,0 1 1,0-1-1,0 0 1,0 0 3,0 0 33,-1 0-17,0 0 4,0 0 13,0 0-70,0 0-224,0 0-384,0 0-575,0 0-504</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5:51:16.904"/>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858 291 40,'0'0'2867,"0"0"-1248,0 0-497,0 0-193,0 0-270,0 0-268,-9 6-79,-17 15 133,1 2 0,1 1 0,1 1 1,-4 7-446,-47 49-127,127-154-1648,-8 14 1207,29-52 568,-73 111 16,-1-1 0,1 1 0,-1-1 1,1 1-1,-1-1 0,1 1 0,-1-1 1,0 0-1,1 1 0,-1-1 1,0 0-1,1 1 0,-1-1 0,0 0 1,0 1-1,0-1 0,0 0 1,0 0-1,0 1 0,0-1 0,0 0 1,0 0-1,0 1 0,0-1 0,0 0 1,0 1-1,0-1 0,-1 0 1,1 0-17,-18 6-45,-27 24-174,-51 57 196,36-31 662,-19 10-639,104-91-666,0-1 0,-2-2 1,-1 0-1,11-21 666,-28 43-114,12-17 135,-11 17 67,1-1 0,-2 0 0,1 0 0,-1-1 0,0 0 0,-1 0 0,0 0 0,0 0 0,-1-1-1,0 1 1,1-10-88,-5 18 39,0 0 1,-1 0-1,1 1 0,-1-1 0,1 1 0,0-1 0,-1 1 0,1-1 0,-1 1 0,1 0 0,-1 0 0,1-1 0,-1 1 0,0 0 1,1 0-1,-1 1 0,1-1 0,-1 0 0,0 1-39,-4-1 28,-7 1-51,0 0 0,0 1 0,0 1-1,0 0 1,1 1 0,-1 0 0,1 1 0,0 0-1,0 1 1,-1 2 23,-31 18 108,2 2-1,0 2-107,10-8 152,16-11-89,12-9-52,-1 0 1,1 1-1,0 0 0,0 0 1,1 0-1,-1 0 0,1 0 1,-1 1-1,-1 2-11,5-5-257,0-1-337,36-24-430,-6 1 919,-1-1 0,-1-1 0,-1-2 1,-1 0-1,-2-2 0,20-30 105,-43 58-3,0 1 0,-1-1 0,1 0 1,-1 1-1,1-1 0,-1 0 0,1 1 0,-1-1 1,0 0-1,1 0 0,-1 1 0,0-1 0,0 0 1,1 0-1,-1 1 0,0-1 0,0 0 0,0 0 1,0 0-1,0 1 0,0-1 0,0 0 1,0 0-1,0 0 0,-1 1 0,1-1 0,0 0 1,0 0-1,-1 0 0,1 1 0,-1-1 0,1 0 1,0 1-1,-1-1 0,0 0 3,0 0-4,-1 1 0,0-1 1,0 1-1,0-1 0,0 1 0,0 0 0,0 0 0,0 0 1,0 0-1,0 0 0,0 0 0,0 1 0,0-1 0,-1 1 4,-10 2-6,0 0-1,0 2 0,0-1 0,-4 4 7,-20 10 221,1 2 0,0 1 0,2 2 0,0 2 0,2 0 0,-20 22-221,51-46-9,-1 0 0,1 0 0,0 0 1,0 0-1,0 0 0,0 1 0,1-1 1,-1 0-1,0 0 0,0 1 0,1-1 1,-1 0-1,1 1 0,-1-1 0,1 0 1,-1 1-1,1-1 0,0 2 9,0-2-23,1-1 0,-1 1 1,0-1-1,1 0 0,-1 1 0,1-1 0,-1 1 0,0-1 1,1 0-1,-1 1 0,1-1 0,-1 0 0,1 1 0,0-1 1,-1 0-1,1 0 0,-1 0 0,1 1 0,-1-1 0,1 0 0,0 0 1,-1 0-1,1 0 0,-1 0 0,1 0 0,0 0 0,-1 0 1,1 0-1,-1-1 23,5 1-37,0-1 0,0 0 0,0 0 0,0 0 0,-1-1 0,1 0 0,0 0 0,-1 0 0,1 0 0,0-2 37,67-58-40,-68 58-11,0 0 1,0 0-1,0 0 0,-1-1 0,0 0 0,0 1 0,0-1 0,0 0 0,-1-1 1,0 1-1,0 0 0,0-1 0,0 1 0,-1-1 0,0-2 51,-2 8-2,0-1 0,0 0 0,0 1-1,0-1 1,-1 0 0,1 1 0,0-1 0,0 1 0,0 0-1,-1-1 1,1 1 0,0 0 0,0 0 0,-1 0 0,1 0-1,0 0 1,-1 0 0,1 0 0,0 0 0,-1 1 2,-30 0-142,15 1 220,0 1 0,0 1 0,0 1 0,1 0 0,-1 1 0,1 1 1,-12 7-79,0 2 211,0 1 1,1 1-1,-17 15-211,-2 13 281,44-43-280,-1 1 0,1-1 0,-1 1 0,1 0 0,0 0 1,1-1-1,-1 2 0,1-1 0,-1 0 0,1 0 0,1 0 0,-1 1 0,0 2-1,2-6-20,0 0 0,0 0 0,0-1 0,0 1 0,0 0 0,0 0-1,0 0 1,0-1 0,0 1 0,0-1 0,0 1 0,0-1 0,1 1 0,-1-1 0,0 1 0,0-1-1,1 0 1,-1 0 0,0 0 0,0 0 0,1 0 0,-1 0 0,0 0 0,1 0 0,-1 0 0,0-1 20,42-1-103,-33 0 116,1-1 0,-1 0 0,0-1 0,0 0 1,0-1-1,-1 0 0,1 0 0,-1-1 0,0 0 1,2-3-14,13-10-148,0-2 0,-2 0 1,0-2 147,-20 21-86,0-1 1,1 1-1,-1 0 1,-1-1-1,1 0 1,0 0-1,-1 1 1,1-1-1,-1 0 1,0 0-1,0 0 1,0 0-1,0-1 1,0 1-1,-1 0 1,0 0-1,1 0 1,-1-2 85,-1 4-8,0 0 1,0 0-1,0 1 1,-1-1-1,1 1 1,0-1-1,0 1 1,0-1-1,0 1 1,-1 0-1,1-1 1,0 1-1,0 0 1,-1 0-1,1 0 1,0 0-1,0 0 1,-1 0-1,1 0 1,-1 1 7,-31 0 38,24 2-3,-1-1 1,1 1-1,0 1 0,0-1 1,1 2-1,-1-1 0,1 1 1,0 0-1,0 1 0,0 0 1,1 0-1,-6 7-35,4-5 83,1 1 0,0-1 0,1 2 0,0-1 0,0 1 1,1 0-1,0 0 0,1 1 0,0 0 0,-1 5-83,5-14 6,1-1-1,-1 1 1,0-1-1,1 1 1,-1 0 0,1 0-1,0-1 1,-1 1 0,1 0-1,0 0 1,0-1 0,0 1-1,0 0 1,1 0 0,-1-1-1,0 1 1,1 0 0,-1 0-1,1-1 1,0 1 0,-1-1-1,1 1 1,0 0 0,0-1-1,0 0 1,0 1 0,0-1-1,0 1 1,1-1 0,-1 0-1,0 0 1,1 0 0,-1 0-1,1 0 1,-1 0 0,1 0-1,-1 0 1,1 0-6,5 0-4,-1 0-1,1 0 1,0 0 0,-1-1-1,1 0 1,0 0 0,-1-1 0,1 0-1,-1 0 1,2 0 4,3-3 30,0 1 0,0-1-1,0-1 1,0 0 0,-1-1 0,0 0 0,0 0 0,8-7-30,71-64-67,-83 72 38,-4 3-36,0 0-1,1 0 1,-1 0-1,0 0 0,0 0 1,0 0-1,-1 0 0,1-1 1,0 1-1,-1-1 0,0 1 1,1-1-1,-1 0 0,0 1 1,0-1-1,-1 0 66,-18 5-65,9 2 146,1 1 1,-1 0-1,1 0 0,0 1 1,1 0-1,-1 0 1,1 1-1,1 0 0,-1 0 1,1 1-1,0 0 1,1 0-1,0 0 0,0 1 1,1 0-1,0 0 1,0 0-1,1 0 1,1 0-1,-1 1 0,0 9-81,3-18-3,1 0 0,-1 1 0,1-1 0,0 0 0,-1 0 0,1 1 0,0-1 0,0 0 0,0 0 0,0 0 0,0 0 0,0 0 0,0 0 0,0 0 0,0 0 0,0-1-1,1 1 1,-1 0 0,0-1 0,0 1 0,1-1 0,-1 1 0,1-1 0,-1 0 0,0 1 0,1-1 0,-1 0 0,1 0 0,-1 0 0,0 0 0,1 0 0,-1 0 0,1-1 3,53-2-13,-42 0 39,-1 0 0,1-1 1,-1-1-1,0 0 0,-1 0 0,1-1 0,-1-1 1,0 0-1,-1 0 0,8-8-26,9-7-181,-1-2 1,-1-1-1,6-10 181,-23 20-490,-14 10 58,3 6 397,1-1 1,-1 1 0,1-1-1,0 1 1,-1 0 0,1 0-1,0 0 1,0 0-1,0 0 1,-1 0 0,1 1 34,-6 3 61,1 1 0,-1 0 0,2 0-1,-1 1 1,1-1 0,0 1 0,0 1 0,1-1 0,0 1 0,0 0 0,1 0 0,0 0 0,0 1 0,1 0 0,0-1 0,1 1 0,0 0 0,0 0 0,1 1 0,0 5-61,1-15-4,0 1 0,0 0 1,0 0-1,0 0 1,1 0-1,-1 0 0,0 0 1,1-1-1,-1 1 1,1 0-1,-1 0 1,1-1-1,-1 1 0,1 0 1,-1-1-1,1 1 1,0 0-1,-1-1 0,1 1 1,0-1-1,0 1 1,-1-1-1,1 1 1,0-1-1,0 0 0,0 1 4,34 6-66,31-8-8,-57-1 95,-1 0-1,1-1 0,-1 1 1,1-2-1,-1 1 1,0-1-1,-1 0 0,1-1 1,-1 0-1,1 0 0,-1-1-20,75-68 101,-76 69-104,2-3-11,18-17 92,0 0-1,-2-2 0,-1 0 1,-2-2-1,0 0 0,4-11-77,-25 38 7,1 1-1,0-1 0,0 1 0,0-1 0,-1 0 0,1 1 0,-1-1 1,1 0-1,-1 1 0,0-1 0,1 0 0,-1 0 0,0 1 1,0-1-1,0 0 0,-1-1-6,1 3 6,0-1 0,-1 1 0,1-1 0,-1 1 0,1-1 0,0 1 0,-1 0 0,1-1 0,-1 1 0,1-1 0,-1 1 0,1 0 0,-1 0 0,1-1 0,-1 1 0,1 0 0,-1 0 0,0 0 0,1-1 0,-1 1 0,1 0 0,-1 0 1,0 0-1,1 0 0,-1 0 0,1 0 0,-1 0 0,0 0 0,0 1-6,-4 0-27,0 0 1,0 1 0,0-1-1,0 1 1,0 1 0,0-1-1,1 1 1,-1 0-1,-1 1 27,-22 17 31,1 1-1,2 1 1,0 2 0,1 0-1,2 2 1,1 0-1,1 1 1,1 2-1,1 0 1,-12 30-31,28-56 11,1 1-1,-1-1 1,1 1 0,0-1 0,0 1 0,0 0-1,1-1 1,0 1 0,0 0 0,0 0-1,1 1-10,0-5-12,0 0 0,0 0 0,0 0 0,0 0 0,0-1 0,0 1 0,1 0 0,-1 0 0,0-1 0,0 1 0,1-1 0,-1 0 0,0 1 0,1-1 0,-1 0 0,1 0 0,-1 0 0,0 1 0,1-2 0,-1 1 0,1 0 0,-1 0 0,0 0 0,1-1 0,-1 1 0,1-1 12,43-9 12,-29 2 29,0-1 0,-1-1 0,-1 0 0,0-1 0,0 0 0,6-8-41,76-85 194,-72 77-105,-3 5-18,-11 13-110,-1-1 0,0 1-1,-1-1 1,0-1 0,-1 0 0,0 0 0,0 0-1,-1-1 1,3-9 39,-9 21-8,0-1 1,0 1-1,0-1 0,0 1 0,0-1 0,-1 1 0,1-1 1,0 1-1,0-1 0,0 1 0,0-1 0,-1 1 0,1 0 1,0-1-1,0 1 0,-1-1 0,1 1 0,0 0 1,-1-1-1,1 1 0,0 0 0,-1-1 0,1 1 0,-1 0 1,1-1-1,-1 1 0,1 0 0,0 0 0,-1 0 1,1-1-1,-1 1 0,1 0 0,-1 0 0,1 0 0,-1 0 1,1 0-1,-1 0 0,1 0 0,-1 0 0,1 0 1,-1 0-1,1 0 0,-1 0 0,1 0 0,-1 1 0,1-1 1,-1 0-1,1 0 0,-1 0 0,1 1 0,-1-1 1,1 0-1,-1 1 8,-29 11-266,9 3 305,2 1-1,0 0 1,1 2-1,0 0 1,2 1-1,0 0 1,1 1-1,1 1 1,1 1 0,1 0-1,-4 11-38,0 17 71,16-49-80,-1 1-1,1-1 0,0 0 1,-1 0-1,1 0 1,0 0-1,0 1 1,0-1-1,0 0 0,0 0 1,0 0-1,0 1 1,0-1-1,0 0 1,1 0-1,-1 0 1,0 1-1,1-1 0,-1 0 1,1 0-1,-1 0 1,1 0-1,0 0 1,-1 0-1,1 0 1,0 0-1,0 0 0,0-1 1,0 1-1,0 0 1,0 0-1,0-1 1,0 1-1,0 0 0,0-1 1,0 1-1,1-1 10,11 2 6,0-2-1,0 0 0,0 0 1,0-2-1,0 1 0,0-1 1,-1-1-1,1-1 0,-1 0 1,0 0-1,0-1 0,0 0 1,0-1-1,-1-1 0,0 0 1,5-4-6,11-9 95,0-2 0,-1-1 0,-1-1 1,-1-1-1,14-20-95,-33 40 2,0-1 1,-1 0-1,0-1 0,0 1 1,0-1-1,-1 0 1,1 1-1,-2-1 0,1-1 1,-1 1-1,0 0 1,-1-1-1,1 1 0,-2-1 1,1-4-3,-2 11-4,1 0 0,-1 0 0,0 0 0,0 0 0,0 0 0,0 0 1,0 1-1,0-1 0,0 0 0,-1 1 0,1-1 0,0 1 0,0-1 0,0 1 0,-1 0 1,1-1-1,0 1 0,0 0 0,-1 0 0,1 0 0,0 0 0,0 0 0,-1 0 0,1 0 0,0 0 1,-1 1 3,-40 1-245,33 0 252,0 1-1,0 0 0,0 1 0,0 0 1,1 0-1,0 0 0,0 1 1,0 1-1,0-1 0,1 1 0,-7 7-6,-2 3 121,0 0-1,0 2 1,2 0-1,-4 7-120,-13 31 223,29-53-228,1 1-1,-1 0 1,1 0 0,0 0 0,0 0 0,1 0 0,-1 0 0,1 1 0,0-1-1,0 0 1,0 0 0,0 0 0,1 0 0,0 1 5,0-4-11,-1 1 1,1-1-1,0 0 0,-1 0 1,1 0-1,0 0 1,0 0-1,0 0 0,0 0 1,0 0-1,0 0 0,1 0 1,-1-1-1,0 1 1,0 0-1,0-1 0,1 1 1,-1-1-1,0 0 1,1 1-1,-1-1 0,0 0 1,1 0-1,-1 1 0,1-1 11,42 0-85,-30 0 44,0-2 64,0 1 0,-1-2 1,1 0-1,-1 0 0,1-2 1,-1 1-1,-1-2 0,1 0 1,-1 0-1,0-1 0,0 0 1,10-10-24,4-3 74,-1-1 0,0-1 0,-2-2 0,19-24-74,-37 42 12,0 1 1,-1-1 0,1 0-1,-2 0 1,1-1-1,0 1 1,-1-1-1,-1 1 1,1-1-1,-1 0 1,0 0-1,0 0 1,-1-1-1,0 1 1,0-3-13,-2 8 1,0 1 0,0 0 0,0 1-1,0-1 1,0 0 0,0 0 0,-1 0 0,1 1 0,0-1 0,0 0-1,-1 1 1,1-1 0,0 1 0,-1 0 0,1-1 0,0 1 0,-1 0 0,1 0-1,0 0 1,-1 0 0,1 0 0,-1 0 0,1 0 0,0 0 0,-1 1-1,-41 2-93,34 0 76,0 0 1,0 1-1,0 0 0,1 1 0,-1 0 0,1 0 0,0 0 1,1 1-1,-1 1 0,1-1 0,-1 2 17,-1 2 26,0 0-1,0 0 1,1 1-1,0 0 1,1 0-1,0 1 1,-4 10-26,9-18-8,1 0 1,-1-1 0,1 1 0,0 0-1,0 0 1,0 0 0,0 1-1,1-1 1,0 0 0,-1 0 0,2 0-1,-1 0 1,0 0 0,1 0 0,0 0-1,0 1 1,0-2 0,0 1-1,2 2 8,-1-3-17,0 0-1,1 0 0,-1 0 0,1 0 0,0 0 1,0-1-1,0 0 0,0 1 0,0-1 0,0-1 0,1 1 1,-1 0-1,1-1 0,-1 1 0,1-1 0,0 0 0,-1 0 1,1-1-1,0 1 0,3-1 18,12 2 44,1 0-1,0-2 1,0 0 0,0-1-1,0-1 1,0-1-1,-1-1 1,1 0 0,-1-2-1,0 0 1,0-1 0,-1-1-1,0-1 1,-1-1 0,1 0-1,-2-1 1,0 0 0,0-2-1,-1 0 1,0-1 0,-1 0-1,-1-1 1,5-8-44,-14 18 70,-1-1 0,1 0 1,-1 0-1,0 0 0,-1 0 0,0-1 0,0 1 0,0-1 1,-1 1-1,1-1 0,-2 1 0,1-1 0,-1-1-70,0 6 26,0 1-1,-1 0 1,1 0 0,-1-1-1,1 1 1,-1 0-1,0 0 1,1 0 0,-1-1-1,0 1 1,0 0-1,1 0 1,-1 0-1,0 0 1,0 1 0,0-1-1,-1 0 1,1 0-1,0 0 1,0 1 0,0-1-1,0 1 1,-1-1-1,1 1 1,0-1 0,-1 1-1,1 0 1,0 0-1,-1-1 1,1 1-1,0 0 1,-1 0 0,1 1-26,-52-1-182,48 0 165,-3 2-28,-1 0 0,0 0 0,0 1 0,1 0 0,0 0 0,-1 1 0,1 0 0,1 1 0,-1 0 0,1 0 0,0 1 0,0 0 0,0 0 0,-5 7 45,-4 4-45,1 0 0,1 1 0,0 1 0,2 1 0,-3 6 45,11-19 7,0 0-1,1 0 1,0 1 0,0-1 0,1 0 0,0 1-1,0 0 1,1 0 0,0-1 0,0 1-1,1 0 1,0 0 0,1 7-7,-1-14-17,1 1 0,0 0 0,0 0 0,0-1 0,-1 1 0,1-1 0,1 1 0,-1-1 0,0 1 0,0-1 1,1 0-1,-1 1 0,0-1 0,1 0 0,-1 0 0,1 0 0,0 0 0,-1 0 0,1 0 0,0-1 0,-1 1 0,1-1 0,0 1 0,0-1 0,0 1 0,-1-1 0,1 0 1,1 0 16,62 2-256,-52-2 251,-2-1 16,-1 0 0,1-1 0,-1 0 0,0-1 0,0 0-1,0-1 1,0 0 0,0 0 0,-1-1 0,0 0 0,0-1 0,0 0 0,-1 0 0,8-8-11,-1 0 46,-1 0 0,0-1 0,0-1 0,-2 0 0,0 0 0,-1-2 0,3-5-46,0-11 5,-13 33-8,0-1 0,-1 1 0,1-1 0,-1 1 0,1-1 0,-1 0 0,0 1 0,1-1 0,-1 1 0,0-1 0,0 1 0,0-1 0,0 0 0,-1 1 0,1-1 0,0 1 0,-1-1 0,1 1 0,-1-1 0,0-1 3,0 3-24,0-1-1,-1 1 1,1-1-1,0 1 1,-1 0-1,1 0 1,0-1-1,-1 1 1,1 0-1,0 0 1,-1 0-1,1 0 1,-1 1-1,1-1 1,0 0-1,-1 1 1,1-1-1,0 0 1,0 1-1,-1 0 1,1-1-1,0 1 0,0 0 1,0-1-1,0 1 1,0 0-1,-1 1 25,-29 23-510,16-10 468,1 1 1,1 0-1,0 1 0,1 1 1,1 1 41,5-10 23,1 1 1,0 0-1,1 0 1,0 0-1,1 0 1,0 1-1,1-1 1,0 1-1,0 0 1,1 8-24,1-18-16,1 0 1,-1 1 0,1-1 0,-1 0 0,1 0 0,0 0-1,0 0 1,-1 1 0,1-1 0,0 0 0,0 0 0,0-1-1,0 1 1,0 0 0,0 0 0,0 0 0,1-1 0,-1 1-1,0 0 1,0-1 0,1 1 0,-1-1 0,0 0 0,1 1-1,-1-1 1,0 0 0,1 0 0,-1 0 0,0 0-1,1 0 1,-1 0 0,1 0 15,54-1-190,-49 0 204,3 0 10,0-1 1,0 0-1,0-1 0,-1 0 1,1 0-1,0-1 0,-1-1 1,0 0-1,0 0 0,3-3-24,5-4 13,1-1 1,-2-1-1,0 0 0,6-8-13,-21 21 5,0 0 0,0 0 0,0-1 0,0 1 0,0 0 0,0-1 0,0 1 0,0-1 0,0 1 0,-1-1 0,1 1 0,-1-1 0,1 0 0,-1 1 0,1-1 0,-1 0-5,0 1 5,0 0 1,0 1 0,-1-1-1,1 0 1,0 1 0,0-1-1,0 0 1,-1 1 0,1-1-1,0 1 1,-1-1 0,1 1 0,-1-1-1,1 1 1,0-1 0,-1 1-1,1-1 1,-1 1 0,1-1-1,-1 1 1,0 0 0,1-1-1,-1 1 1,1 0 0,-1-1-1,0 1-5,-2-1-26,0 1-1,1-1 0,-1 1 0,0 0 0,1 0 0,-1 0 1,0 0-1,1 0 0,-1 0 0,0 1 0,1 0 0,-1-1 0,0 1 1,1 0-1,-1 0 0,1 0 0,0 1 0,-3 0 27,-3 4-5,1 0 0,-1 0 0,1 1 0,0 0 0,1 0 0,-1 0 0,2 1 0,-4 4 5,7-8 11,-1 0-1,1 0 1,0 1-1,0-1 0,0 0 1,0 1-1,1 0 1,0-1-1,0 1 1,0 0-1,1-1 1,-1 1-1,1 0 0,0 0 1,1-1-1,-1 1 1,1 0-1,0 1-10,0-4-13,0 0-1,1 0 0,-1 0 1,0 0-1,1-1 1,0 1-1,-1-1 1,1 1-1,0-1 1,0 0-1,-1 0 0,1 1 1,0-1-1,0 0 1,0-1-1,0 1 1,1 0-1,-1-1 1,0 1-1,0-1 0,0 0 1,1 1-1,-1-1 1,0 0-1,1 0 14,60-2-144,-61 2 142,5-1 1,0-1-1,0 0 1,-1 0 0,1 0 0,-1-1 0,1 0 0,-1 0 0,0-1 0,0 0-1,4-3 2,-6 4-28,-1 1-1,0-1 1,0 1-1,0-1 0,0 0 1,0 0-1,-1 0 1,1-1-1,-1 1 0,0-1 1,0 1-1,0-1 1,0 0-1,-1 1 0,1-1 1,-1 0-1,0 0 1,-1 0-1,1-1 29,-3 5 4,1-1 0,-1 0 0,0 0 0,1 1 1,-1-1-1,0 1 0,0-1 0,0 1 0,1 0 0,-1 0 0,0 0 1,0 0-1,0 0 0,0 0 0,0 0 0,1 1 0,-1-1 0,0 0 0,0 1 1,0 0-5,-3 2-35,0 1 0,0 0 0,0 0 0,1 0 1,0 0-1,0 1 0,0 0 0,0 0 0,1 0 0,-1 0 1,0 4 34,-29 65 249,29-65-232,1 1 0,1 0 1,-1 0-1,2 0 0,-1 0 0,1 6-17,1-14-336,27-8-323,-25 4 621,-1 1 34,1 0 1,-1 0-1,0 0 0,1 0 1,-1 0-1,0 0 1,0-1-1,0 1 1,0-1-1,0 1 0,0-1 1,-1 1-1,1-1 1,0 1-1,-1-1 4,0 1 51,0 1-2,-37 30 199,18-19 51,-1 0-1,0-1 0,-1-1 1,0 0-1,-7 0-298,-59 26 46,63-23 85,0-2 0,-1 0 0,0-2 0,0-1 0,-1-1 0,0-1 0,0-1 1,0-2-1,-1 0 0,-7-2-131,-26 0 394,3 2-94,0-4 0,0-1 1,-44-10-301,92 11 76,-53-10 777,1-3-1,0-3-852,39 13 293,0 0-1,-1 2 1,1 0-1,-1 2 1,0 1-1,-12 1-292,-63-3 391,3-3-5,69 6-219,0-2 1,-1-1-1,1-1 0,1-1 1,-1-1-1,-6-4-167,18 5 8,-56-26 170,66 28-170,1 0 1,0 0 0,-1 0 0,1 0 0,0-1-1,0 1 1,0-1 0,0 0 0,1 0 0,-1 0-1,1-1 1,0 1 0,0 0 0,0-1 0,0 1 0,-1-4-9,1-9-48,1-1 0,0 1 1,1 0-1,1-1 1,0 1-1,1-1 48,0 5-18,1 1 0,0 0 0,0 0 0,1 1 0,0-1 0,1 1 0,0 0 0,1 0 0,0 0 0,0 1 0,1 0 0,1 0 0,-1 1-1,1 0 1,1 0 0,-1 0 0,1 1 0,4-2 18,26-15-24,0 0 1,1 3-1,1 1 0,2 2 24,-10 3 17,3 2-35,1 1 1,1 2-1,0 2 0,15-1 18,-9 0-66,125-16 123,108-1-57,-207 22-74,0 4 0,21 4 74,-48 3-67,-41-7 66,0 0 0,-1 0 0,1 0 0,-1 1 0,1-1 0,0 1 0,-1-1 0,1 1 0,-1 0-1,1 0 1,-1-1 0,1 1 0,-1 0 0,0 0 0,1 0 0,-1 0 0,0 1 0,0-1 0,0 0 0,0 1 0,0-1 0,0 1 1,-1-2-92,0 0-538,0 0-827,0-1-1376,0-2-2269</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5:51:16.905"/>
    </inkml:context>
    <inkml:brush xml:id="br0">
      <inkml:brushProperty name="width" value="0.3" units="cm"/>
      <inkml:brushProperty name="height" value="0.6" units="cm"/>
      <inkml:brushProperty name="tip" value="rectangle"/>
      <inkml:brushProperty name="rasterOp" value="maskPen"/>
    </inkml:brush>
  </inkml:definitions>
  <inkml:trace contextRef="#ctx0" brushRef="#br0">156 399 24,'0'0'485,"0"0"-225,0 0-13,0 0 77,0 0 164,8-16 77,1-6-364,-3 7 10,0 1 0,1-1-1,1 1 1,0 1-211,-1 6 2636,-7 16-2073,-8 18-648,-9 7 225,-2 0 0,-20 27-140,-22 36 812,68-136-1964,10-6 1242,18-31-90,-19 45-48,-1-2 0,-2 1 0,-1-2 0,0-9 48,-19 48 73,0 0 1,1 1-1,-1 0 0,1 0 0,-3 4-73,-23 26 763,32-36-862,1-25-36,1-1 1,2 0-1,0 1 0,5-12 135,2-13 49,-10 50-50,-1-1 0,0 1-1,0 0 1,0-1 0,0 1-1,1 0 1,-1 0-1,0-1 1,0 1 0,0-1-1,0 1 1,0 0-1,0-1 1,0 1 0,0 0-1,0-1 1,0 1-1,0 0 1,0-1 0,0 1-1,0 0 1,0-1 0,-1 1-1,1 0 1,0-1-1,0 1 1,0 0 0,0-1-1,-1 1 1,1 0-1,0 0 1,0-1 0,-1 1-1,1 0 1,0 0 0,0-1-1,-1 1 1,1 0-1,0 0 1,-1 0 0,1 0-1,-1-1 2,-15 10-138,-22 25-112,34-31 240,-7 9 132,7-7-19,0 0 0,0-1 0,-1 0 0,1 0 0,-1 0 0,0-1 0,0 0 0,-5 3-103,8-6 93,1-42-704,2 18 664,0-1-1,2 0 1,1 1-1,4-15-52,-11 43-269,-4 8 392,0-1 0,-1 0 0,0-1 0,-8 8-123,16-18-228,0 0-207,0 0-80,0-1 490,1 0 1,0 0-1,0 0 1,0 0-1,0 0 1,0 0-1,0 0 1,0 1-1,0-1 0,1 0 1,-1 0-1,0 1 1,0-1-1,1 1 1,-1-1-1,0 1 1,1 0 24,-1 0-14,0 0 1,1 1-1,-1-1 1,0 0 0,0 1-1,0-1 1,0 1-1,0 0 1,0-1 0,0 1-1,0 0 1,0-1 0,-1 1-1,1 0 1,0 0-1,0 0 1,-1 0 0,1 0-1,0 0 1,-1 0-1,1 0 1,-1 0 0,0 0-1,1 0 1,-1 0 0,0 1-1,1-1 1,-1 0-1,0 1 14,6 49 221,-2-17-149,-3-33-88,-1 1 0,1-1 0,-1 1 0,1-1 0,0 0 0,0 1 1,-1-1-1,1 0 0,0 1 0,0-1 0,1 0 0,-1 0 0,0 0 1,0 0-1,0 0 0,1 0 0,-1 0 0,0 0 0,1-1 0,-1 1 1,1 0-1,-1-1 0,1 1 0,-1-1 0,1 0 0,-1 1 0,1-1 1,-1 0-1,1 0 0,0 0 0,-1 0 0,1 0 0,-1 0 1,1-1-1,-1 1 0,1-1 0,0 1 0,-1-1 0,0 1 0,1-1 1,-1 0-1,1 1 0,-1-1 0,0 0 16,9-4-107,0-1 1,-1 0-1,0 0 0,-1 0 1,7-7 106,4-6-117,23-20 0,-39 37 80,0 0 1,0 0 0,0 0 0,0 0-1,0 1 1,0-1 0,0 1 0,1 0-1,-1 0 1,0 0 0,1 0-1,-1 1 1,2-1 36,-4 10-73,-3 19 273,-1-1-1,-1 0 1,-1-1 0,-2 1 0,-1-1-1,-5 12-199,-2 9 366,11-36-299,2 0 0,-1 1 0,1 0 0,1-1 0,0 1 0,1 0-67,20-17-829,14-32 935,-31 32-133,1 0 0,0 0-1,0 0 1,1 0 0,-1 1-1,1 0 1,4-3 27,-6 47-576,-5-24 612,-1 0 0,0 0 0,-2-1 0,1 0 0,-7 15-36,5-16 50,0 0 0,2 0 0,0 1 0,1 0 0,0 0 1,1 0-1,0 2-50,2-16-167,0-1-73,9-5-163,-1-4 436,0 0 1,0-1-1,-1 0 1,0 0-1,2-6-33,-4 7-31,1-1 0,0 1 0,0 0 0,1 1 1,0 0-1,0 0 0,8-6 31,-11 17-255,-4 12 277,-6 14 89,-15 18 130,15-35-151,1 0-1,-1 0 1,2 1 0,0-1-1,0 1 1,1 0-1,1 0 1,0 8-90,2-20-143,0-1-77,20-21 22,-8 2 264,20-24-186,-31 42-45,-1 31 154,-1-18 49,0-1 0,-1 0 0,0 0-1,-1 1 1,-3 5-38,2-6 54,1 1 0,0 0 0,1 0 0,0 0 0,1 8-54,1-20-195,11-24-353,13-21 595,-17 29-200,1 0 1,1 0-1,1 1 1,0 1-1,1 0 1,9-10 152,-20 25 2,1 1 1,0-1-1,-1 0 1,1 1-1,-1-1 1,1 1-1,-1-1 1,0 0-1,1 1 1,-1-1 0,0 1-1,0-1 1,0 1-1,0-1 1,0 1-1,-1-1 1,1 1-3,-17 46 362,13-41-310,1-1 0,1 0 0,0 1 0,-1-1 0,2 1 0,-1 0 0,1 0 0,0 0 0,1 0-52,0-7-140,9-10 72,-1-1 0,0 0 1,0-1-1,-1 0 0,0-1 68,22-35-58,-28 46 79,-1 13 90,-2-1 0,1 1 0,-2-1 0,1 0-1,-1 0 1,-1 0 0,-1 2-111,1-2-68,1 1-1,-1-1 1,2 0 0,-1 1-1,2 0 1,-1 0 0,1 2 68,26-33-356,-8 1 317,-17 19 37,0-1-1,1 1 1,-1 0-1,0 0 1,0 0-1,0 0 1,0-1-1,1 1 1,-1 0-1,0 0 1,0 0-1,0 0 1,1 0-1,-1 0 1,0 0-1,0-1 1,0 1 0,1 0-1,-1 0 1,0 0-1,0 0 1,0 0-1,1 0 1,-1 0-1,0 0 1,0 0-1,1 0 1,-1 0-1,0 0 1,0 1-1,0-1 1,1 0-1,-1 0 1,0 0-1,0 0 1,0 0-1,1 0 1,-1 0-1,0 1 1,0-1 0,0 0-1,1 0 3,-2 42 147,-7-7-34,-1 11 116,9-45-277,0-1-172,22-23-209,23-38 464,-87 31 627,17 3-859,20 21 246,0 0 1,0 0 0,-1 1 0,1-1 0,-1 1 0,0 1 0,-1-1-50,5 4-5,0 0 1,0 0-1,1 1 1,-1-1-1,0 0 1,0 1-1,0 0 1,0-1-1,0 1 1,0 0-1,0 0 1,0 0-1,0 0 1,0 0-1,0 1 1,0-1-1,0 1 1,0-1-1,0 1 1,0 0 0,1-1-1,-1 1 1,0 0-1,0 0 1,1 1-1,-1-1 1,0 0-1,1 0 1,-1 1 4,-18 17 188,1 0 1,-13 18-189,-37 36 1190,69-72-1454,0-1-60,1-7 271,0 0 1,0 1 0,1-1 0,0 1-1,0-1 1,3-5 52,-2 1-539,-20 31-54,-36 42 1280,51-61-599,2-1-144,0 0-22,0 0 176,-35 20 745,32-20-855,0 0 1,0 0 0,0 0 0,0 0-1,0 1 1,0-1 0,1 1 0,-1 0-1,0 0 1,0 0 0,0 0 0,1 0-1,-1 0 1,1 1 0,-1-1 0,1 1-1,-1 0 1,1 0 0,0 0 0,0 0-1,0 0 1,0 0 0,0 1 0,1-1-1,-1 1 1,0-1 0,1 1 0,0 0-1,0-1 1,0 1 0,0 1 11,-5 6 134,6-10-142,0 0 0,-1 0 0,1-1 0,0 1 0,0 0 1,0 0-1,0-1 0,0 1 0,0 0 0,-1 0 0,1-1 0,0 1 0,0 0 0,0 0 1,0-1-1,0 1 0,0 0 0,0-1 0,0 1 0,0 0 0,0 0 0,1-1 0,-1 1 1,0 0-1,0-1 0,0 1 0,0 0 0,0 0 0,0-1 0,1 1 0,-1 0 0,0 0 1,0 0-1,0-1 0,0 1 0,1 0 0,-1 0 0,0 0 0,0-1 0,1 1 0,-1 0 1,0 0-1,0 0 0,1 0 0,-1 0 0,0 0 0,1 0 0,-1 0 0,0 0 0,0 0 1,1-1-1,-1 1 0,0 1 0,1-1 0,-1 0 0,0 0 0,0 0 0,1 0 0,-1 0 8,0 0-14,0 0 135,0 0 59,0 0-38,21 40 622,-7-42-815,-1 0 0,1-1 1,-1-1-1,0-1 0,0 1 0,0-2 1,0 0-1,-1-1 0,0 0 0,9-8 51,47-22-91,5 9 149,-67 27-29,0-1 0,-1 1 0,1 0 1,0 0-1,0 1 0,-1 0 0,1 0 0,0 0 0,0 1 0,0 0 0,-1 0 0,3 1-29,61 15 274,-68-17-259,2 2 9,-1 1 0,1-1 0,-1 0 0,0 1 1,0 0-1,1-1 0,-2 1 0,1 0 0,0 0 0,-1 0 0,1 0 0,-1 0 0,0 1 0,0-1 0,1 2-24,10-21-845,8-45 1002,-5 20-138,-2-1 0,-2 0-1,2-26-18,-15 66 172,-4 7-79,-17 18-39,-22 31 247,24-27 153,21-26-742,1-5 144,0 1 1,1-1-1,-1 0 0,1 1 0,0 0 1,0 0-1,0-1 0,1 1 1,0-1 143,-1 2-78,27-37 57,-11 17 81,-2-1 0,0-1 0,-1 0 0,-1-1 0,-2 0 0,2-6-60,-21 45-31,0-1 1,-1-1-1,0 0 1,-8 9 30,-22 34 23,29-41 9,6-10-36,0-1 0,1 1-1,0 0 1,-1 0-1,1 0 1,1 0-1,-1 0 1,1 1-1,-1-1 1,1 1 4,1-4-503,9-11-446,43-59 1063,-4-3 1,-3-2 0,1-10-115,-45 83 317,-8 22 313,-33 44-675,29-50 184,1 1 1,1 1-1,0-1 0,-3 9-139,12-24-180,0-1-299,2-2 40,32-51 356,-3-2 1,-2-1-1,-2-1 0,3-17 83,-10 27 416,-137 203 995,103-139-1374,19-32-630,18-32 396,-1 11 156,-10 18-41,0-1-1,-2 0 0,0-1 0,-2 0 0,1-2 83,-45 56-395,-113 140 1558,131-161-1287,18-13 99,0 0 1,-1 0-1,1-1 0,0 1 0,0 0 0,-1 0 0,1 0 0,0 0 1,0-1-1,0 1 0,-1 0 0,1 0 0,0-1 0,0 1 0,0 0 0,0 0 1,0-1-1,-1 1 0,1 0 0,0-1 0,0 1 0,0 0 0,0-1 1,0 1-1,0 0 0,0 0 0,0-1 0,0 1 0,0 0 0,0-1 1,0 1-1,0 0 0,1 0 0,-1-1 0,0 1 0,0 0 25,13-40-430,19-17 389,-21 40 36,-1 0 1,-1-2-1,0 1 0,-1-4 5,-8 22 14,1 0 1,-1 0 0,0-1 0,0 1-1,0 0 1,0 0 0,0 0-1,0 0 1,0 0 0,1-1 0,-1 1-1,0 0 1,0 0 0,0 0-1,0 0 1,0-1 0,0 1 0,0 0-1,0 0 1,0 0 0,0 0-1,0-1 1,0 1 0,0 0 0,0 0-1,0 0 1,0 0 0,0-1-1,0 1 1,0 0 0,0 0 0,-1 0-1,1 0 1,0-1 0,0 1-1,0 0 1,0 0 0,0 0 0,0 0-1,0 0 1,-1 0 0,1-1 0,0 1-1,0 0 1,0 0 0,0 0-1,-1 0 1,1 0 0,0 0 0,0 0-1,0 0 1,0 0 0,-1 0-1,1 0 1,0 0-15,-13 6 87,-12 16-371,-12 19 350,26-28 145,0 0 0,-1 0 0,-1-1 0,1-1 0,-2 0 1,0-1-1,0 0 0,-4 1-211,17-12-23,0 1-1,0-1 1,0 0 0,1 0 0,-1 0 0,0 0 0,1-1-1,-1 1 1,0 0 0,1 0 0,0 0 0,-1 0-1,1-1 1,0 1 0,-1 0 0,1 0 0,0 0 0,0-1-1,0 1 1,0 0 0,0 0 0,0-1 0,1 1-1,-1 0 1,0-1 23,1-41-187,7 0 59,1-14-309,-29 63-238,2 7 732,1 0-1,0 1 1,1 1 0,-11 14-57,-33 29 1022,42-47-529,9-13-682,7-27-658,3 11 916,6-82-842,-7 100 763,0-1-1,-1 1 0,1-1 0,-1 1 0,1 0 0,-1-1 0,1 1 0,-1 0 0,1 0 0,-1-1 0,1 1 0,-1 0 0,1 0 1,-1 0-1,1 0 0,-1-1 0,1 1 0,-1 0 0,0 0 0,1 0 0,-1 0 0,1 0 0,-1 1 0,1-1 0,-1 0 0,1 0 1,-1 0-1,0 0 0,1 1 0,-1-1 0,1 0 0,-1 0 11,-17 6-263,-27 26 422,41-28-29,-1 1 0,0-1 0,0 0 0,0 0 0,-1-1 0,0 1 0,1-1 0,-1 0 0,0-1 0,-1 0 0,1 0 0,0 0 0,0 0 0,-3-1-130,8-35-734,2 16 656,-1-37-22,0 53 113,0-1-1,-1 1 0,1-1 1,0 1-1,-1 0 1,0-1-1,0 1 0,1 0 1,-1-1-1,0 1 0,-1 0 1,1 0-1,0 0 0,-1 0 1,1 0-1,-1 0 1,1 0-1,-1 0-12,1 2 56,-1-1 0,1 1-1,0-1 1,-1 1 0,1-1 0,0 1 0,-1-1 0,1 1 0,0 0-1,-1 0 1,1 0 0,-1 0 0,1 0 0,-1 0 0,0 0-56,1 1 13,1-1 1,-1 0 0,0 0-1,0 0 1,1 0 0,-1 0-1,0 0 1,1 0-1,-1 0 1,0 0 0,0 0-1,1 0 1,-1 0 0,0-1-1,1 1 1,-1 0 0,0-1-1,1 1 1,-1 0 0,0-1-1,1 1 1,-1 0 0,1-1-1,-1 1 1,1-1 0,-1 1-1,1-1 1,-1 0-1,1 1 1,-1-1 0,1 1-1,0-1 1,-1 0 0,1 1-1,0-1 1,0 0 0,-1 0-1,1 1 1,0-1 0,0 0-1,0 1 1,0-2-14,-3-52-82,3 38 107,0 16 1,0 0 12,2 3 59,-1 1 0,1-1 0,0 0 0,0 1 0,1-1 0,-1 0 0,0 0 0,2 1-97,7 5-6,1 1 1,0-2 0,0 1 0,0-2 0,10 5 5,27 18-260,-24-18 185,-22-11-139,0 0 0,0 0 0,0 0 0,0 1 0,0 0 0,0-1-1,-1 1 1,1 0 0,-1 0 0,1 0 0,-1 0 0,0 1 214,1 4-1653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5:58:36.546"/>
    </inkml:context>
    <inkml:brush xml:id="br0">
      <inkml:brushProperty name="width" value="0.05" units="cm"/>
      <inkml:brushProperty name="height" value="0.05" units="cm"/>
      <inkml:brushProperty name="color" value="#E71224"/>
    </inkml:brush>
  </inkml:definitions>
  <inkml:trace contextRef="#ctx0" brushRef="#br0">1 39 72,'0'0'109,"0"0"-11,0 0 0,0 0 54,0 0 80,8-5 11,3 0-145,25-18 867,-35 22-880,-1 1-1,1-1 1,-1 1-1,1 0 0,-1-1 1,1 1-1,-1 0 1,1-1-1,-1 1 1,1 0-1,-1 0 1,1 0-1,0-1 1,-1 1-1,1 0 1,-1 0-1,1 0 1,0 0-1,-1 0 0,1 0 1,-1 0-1,1 0 1,0 0-1,-1 0 1,1 1-1,-1-1 1,1 0-1,0 0 1,-1 0-1,1 1-84,0 0-160,0-1-1,0 1 1,0 0 0,-1 0-1,1 0 1,0 0 0,0 0-1,0 0 1,-1 0-1,1 0 1,-1 0 0,1 1-1,-1-1 1,1 0 0,-1 0-1,0 0 1,1 1-1,-1-1 1,0 0 0,0 1 160,0 9-1122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00:51.010"/>
    </inkml:context>
    <inkml:brush xml:id="br0">
      <inkml:brushProperty name="width" value="0.2" units="cm"/>
      <inkml:brushProperty name="height" value="0.2" units="cm"/>
    </inkml:brush>
  </inkml:definitions>
  <inkml:trace contextRef="#ctx0" brushRef="#br0">1 1069 1424,'0'0'1243,"0"0"-211,0 0-178,0 0-121,0 0-160,32-50 4649,-22 30-4632,-1-1 0,-1 0 1,0-5-591,12-30 574,12-21-453,99-221 783,-109 259-892,3 1 1,0 1-1,2 1 0,2 2 1,2 0-1,0 2 0,2 2 0,2 1 1,34-23-13,-37 33 41,1 0 0,0 2 0,1 2 0,1 1 1,1 2-1,0 1 0,0 2 0,3 1-41,9 1 361,0 2 1,0 3-1,27 2-361,-46 0 116,-17 2-35,0 1-1,1 0 1,-1 0-1,0 1 1,0 1-1,-1 0 1,1 1-1,4 3-80,17 7 94,0 2 30,0 1 1,-2 2 0,0 1-1,-1 1 1,-1 2-1,-2 1 1,-1 1-1,5 7-124,4 8 182,-2 1 0,-1 3-182,46 71 311,15 39-311,-86-141 34,-1 0-1,0 0 1,0 1 0,-2 0-1,0 0 1,0 4-34,-1-5 38,18 65 25,23 69-51,-36-125 23,-2 1 0,4 23-35,9 37 8,-10-49 2,-2-1 0,-1 1 0,0 15-10,-2-14 0,-1 14 68,-3-50-195,0-1-333,-26 0-5245,4 0 816</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00:55.163"/>
    </inkml:context>
    <inkml:brush xml:id="br0">
      <inkml:brushProperty name="width" value="0.2" units="cm"/>
      <inkml:brushProperty name="height" value="0.2" units="cm"/>
    </inkml:brush>
  </inkml:definitions>
  <inkml:trace contextRef="#ctx0" brushRef="#br0">181 1 304,'0'0'692,"0"0"47,0 0 16,0 0 16,0 0-86,0 0-77,0 0-16,-6 0 3723,-20 6-3890,17 3-202,0 0 0,1 1 1,0 0-1,1 1 0,0-1 0,1 1 0,-2 5-223,-35 86 1260,25-55-668,11-23-473,1 0 0,1 0 1,2 1-1,0-1 0,1 1 0,2 0 0,1 0 0,1 10-119,0 32 170,-1-57-139,1-1-1,-1 1 0,2-1 1,-1 0-1,1 1 1,1-1-1,0-1 1,0 1-1,0-1 1,1 1-1,1-1 1,4 6-31,15 17 341,1 0 1,12 8-342,-37-38 3,17 16 152,2 0 0,0-2 1,12 7-156,26 20 192,-33-25-139,1-2 1,0 0 0,1-2-1,1 0 1,1-2 0,-1-1 0,1-2-1,26 4-53,-25-7-15,1-1 1,0-2-1,0-2 0,7-1 15,2 1-61,-22-2 45,0-1 0,0-1 0,-1-1 0,1 0 0,13-7 16,-7 4 22,77-34-200,-92 39 163,1 1-1,0 0 1,-1 1 0,1 0-1,0 0 1,0 1 0,0 1-1,0-1 1,-1 1 0,1 1-1,0 0 1,-1 1 0,1-1-1,-1 2 1,0-1 0,0 1-1,0 1 1,0 0 0,-1 0-1,1 1 16,36 18 43,0-2 0,2-2-1,47 14-42,-55-23 42,0-2-1,1-1 0,0-2 1,28 0-42,165-3 242,-145-3-208,-70-1-3,0-1-1,0-1 1,0 0-1,-1-1 1,1-1 0,-1-1-1,0 0 1,-1-1 0,2-1-31,22-13 38,-2-1 0,0-2 1,1-4-39,-28 20 18,-1 0 1,0 0-1,-1-1 1,1 0 0,-2-1-1,1 0 1,-2 0-1,1-1 1,-1 0 0,-1 0-1,0-1 1,0-1-19,1-5 34,-2 0 1,-1 0-1,0-1 0,-1 1 1,-1-1-1,0 0 1,-2-18-35,0 30-8,-1 0 0,0 0 0,0 0 0,-1 0 0,0 0 0,0 1 1,-1-1-1,1 0 0,-1 1 0,-1 0 0,-1-4 8,-50-62-90,41 56 85,6 7-12,-1 1 0,0 0 0,-1 0 0,-5-3 17,-17-15 288,31 25-615,0 0 1,0 0-1,0 0 0,0 1 0,0-1 0,0 0 0,0 0 0,-1 1 0,1-1 0,0 0 0,0 1 0,-1-1 0,1 1 0,0 0 0,-1-1 1,1 1-1,0 0 0,-1 0 0,1 0 0,0 0 0,-2 0 327,-4 0-4168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5:43:35.99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447 381 928,'0'0'1339,"0"0"-500,0 0-102,0 0 100,0 0 72,0 0-135,-18 10 2513,-14 26-3510,2 0-1,-13 24 224,20-27 31,-2-1 0,-1-1-1,-27 25-30,54-60-2770,9-25 2164,27-28 136,-8 13 137,-1-2 0,-3 0 0,19-47 333,-44 92 9,1 1 0,-1 0-1,0 0 1,0 0 0,1-1 0,-1 1-1,0 0 1,0 0 0,0-1-1,0 1 1,1 0 0,-1 0 0,0-1-1,0 1 1,0 0 0,0-1 0,0 1-1,0 0 1,0 0 0,0-1-1,0 1 1,0 0 0,0-1 0,0 1-1,0 0 1,0 0 0,0-1-1,0 1 1,0 0 0,0-1 0,0 1-1,-1 0 1,1 0 0,0-1-1,0 1 1,0 0 0,0 0 0,-1-1-1,1 1 1,0 0 0,0 0 0,0 0-1,-1-1 1,1 1 0,0 0-1,0 0 1,-1 0 0,1 0 0,0 0-1,0-1 1,-1 1 0,1 0-1,0 0-8,-20 10-63,-19 21-150,-12 29 303,33-38 646,0 0-1,-21 18-735,39-40-225,2-37-642,4 18 880,1 1 0,1 0 0,0 0 0,9-11-13,-9 14 27,0 0 1,0 0-1,-2-1 0,0 0 1,0 0-1,1-13-27,-7 29 9,0 0-1,0-1 0,0 1 1,0 0-1,0-1 1,0 1-1,0 0 1,0-1-1,-1 1 0,1 0 1,0 0-1,0-1 1,0 1-1,-1 0 0,1 0 1,0-1-1,0 1 1,-1 0-1,1 0 1,0 0-1,0-1 0,-1 1 1,1 0-1,0 0 1,0 0-1,-1 0 1,1 0-1,0 0 0,-1 0 1,1 0-1,0-1 1,-1 1-1,1 0 1,0 0-1,-1 1 0,1-1 1,0 0-1,-1 0 1,1 0-1,0 0 1,-1 0-1,1 0 0,0 0 1,0 0-1,-1 0 1,1 1-1,0-1 0,0 0 1,-1 0-1,1 0 1,0 1-1,0-1 1,-1 0-1,1 0 0,0 1 1,0-1-1,0 0-8,-20 12-245,-6 11 242,1 2 1,2 0-1,0 2 0,0 2 3,-8 10 384,30-39-392,1 0-1,0 0 1,0 0 0,0 0-1,-1 0 1,1 0-1,0 0 1,0 0 0,0 0-1,-1 0 1,1 0-1,0 0 1,0 0 0,0 0-1,-1-1 1,1 1-1,0 0 1,0 0 0,0 0-1,-1 0 1,1 0-1,0 0 1,0 0 0,0-1-1,0 1 1,0 0-1,-1 0 1,1 0-1,0 0 1,0 0 0,0-1-1,0 1 1,0 0-1,0 0 1,0 0 0,0-1-1,0 1 1,-1 0-1,1 0 1,0 0 0,0-1-1,0 1 1,0 0-1,0 0 1,0 0 0,0-1-1,0 1 1,1 0-1,-1 0 1,0 0 0,0-1-1,0 1 1,0 0-1,0 0 1,0 0 0,0-1-1,0 1 1,0 0-1,1 0 1,-1 0 0,0 0 8,1-17 8,5 1 17,2 1 1,-1 0-1,2 1 0,0 0 0,1 0 1,5-5-26,-6 7 14,-73 103-1044,-37 77 1030,113-202-675,38-38 1210,3 3 1,2 2-1,40-34-535,-94 100 5,-1-1-1,1 1 1,0 0 0,-1 1 0,1-1 0,0 0-1,0 0 1,0 0 0,0 0 0,0 1-1,0-1 1,0 0 0,0 1 0,0-1 0,1 1-1,-1-1 1,0 1 0,0 0 0,0 0-5,-4 17 159,-22 32 84,-10 7-205,15-25 132,1 1 0,2 0 0,1 2 0,-9 26-170,25-59-17,0-1 0,-1 0 0,1 0 0,0 1 0,0-1 0,0 0 0,0 1 0,0-1 0,0 1 0,0-1 0,0 0 0,0 1 0,0-1 0,0 0 0,0 1 1,0-1-1,0 0 0,0 1 0,0-1 0,0 0 0,0 1 0,0-1 0,0 1 0,0-1 0,1 0 0,-1 0 0,0 1 0,0-1 0,0 0 0,1 1 0,-1-1 0,0 0 0,1 0 0,-1 1 0,0-1 0,0 0 1,1 0-1,-1 0 17,16-2-172,17-14 204,13-23 142,-1-3 1,4-7-175,-3 2 204,32-24-204,-77 71-4,-1-1 1,0 1-1,0 0 0,0 0 1,0 0-1,0 0 0,0-1 1,0 1-1,0 0 0,0 0 1,0 0-1,0 0 0,0-1 1,1 1-1,-1 0 0,0 0 1,0 0-1,0 0 0,0 0 1,0 0-1,1-1 0,-1 1 1,0 0-1,0 0 0,0 0 1,0 0-1,1 0 0,-1 0 1,0 0-1,0 0 0,0 0 1,1 0-1,-1 0 0,0 0 1,0 0-1,0 0 0,1 0 1,-1 0-1,0 0 0,0 0 1,0 0-1,0 0 0,1 0 1,-1 0-1,0 0 0,0 0 1,0 1-1,0-1 0,1 0 1,-1 0-1,0 0 0,0 0 1,0 0-1,0 0 0,0 1 1,0-1-1,1 0 0,-1 0 1,0 0-1,0 0 0,0 1 4,-5 15-22,-14 22 48,3-13-52,-10 12 179,2 0 1,2 2-1,1 1 0,-1 8-153,35-52-1033,5-8 1103,43-48 155,-2-3 1,5-14-226,-20 23 291,2 3 0,3 1 0,49-39-291,-120 140-30,-55 65-275,19-32 447,5 4 1,-8 21-143,61-108-30,-1-1 0,1 1 1,0-1-1,-1 1 1,1-1-1,-1 1 1,1-1-1,0 1 1,0-1-1,-1 1 1,1 0-1,0-1 1,0 1-1,0-1 1,0 1-1,0 0 1,0-1-1,0 1 1,0 0-1,0-1 1,0 1-1,0-1 0,0 1 1,0 0-1,0-1 1,0 1-1,1-1 1,-1 1-1,0 0 1,1-1-1,-1 1 30,17-6-357,23-22 313,112-125 411,-86 82 541,53-42-908,-115 108 13,14-6-22,-19 17-77,-19 25 51,-1-2 1,-16 17 34,20-27-21,2 0-1,0 1 1,1 0 0,0 1 0,2 1-1,1 0 1,-3 10 21,14-33-20,0 0 0,0 1 0,0-1 0,0 0 0,0 1 0,-1-1 0,1 0 0,0 1-1,0-1 1,0 0 0,0 1 0,0-1 0,0 0 0,0 1 0,0-1 0,0 1 0,0-1 0,1 0 0,-1 1 0,0-1 0,0 0-1,0 1 1,0-1 0,0 0 0,1 1 0,-1-1 0,0 0 0,0 0 0,1 1 0,-1-1 0,0 0 0,0 0 0,1 1 0,-1-1-1,0 0 1,1 0 0,-1 0 0,0 1 0,1-1 0,-1 0 0,1 0 20,19-2-281,23-16 258,45-46 228,-3-5 0,4-10-205,7-4 824,31-18-824,-105 85 24,-12 8-96,0 0 0,1 1-1,0 0 1,0 1-1,4-1 73,-29 39-952,-133 156 785,60-82 509,-38 67-342,102-139 86,13-22-48,1 1 0,1 0-1,0 1 1,0-1 0,1 1 0,1 1 0,1-1 0,-4 15-38,9-29-20,0 1 1,0-1-1,-1 0 0,1 0 0,0 0 0,0 1 0,0-1 0,0 0 0,0 0 0,0 1 0,0-1 0,0 0 1,0 0-1,1 0 0,-1 1 0,0-1 0,0 0 0,0 0 0,0 0 0,0 1 0,0-1 0,0 0 0,0 0 1,1 0-1,-1 0 0,0 1 0,0-1 0,0 0 0,0 0 0,0 0 0,1 0 0,-1 0 0,0 0 1,0 1-1,0-1 0,1 0 0,-1 0 0,0 0 0,0 0 0,0 0 0,1 0 0,-1 0 0,0 0 0,0 0 1,1 0-1,-1 0 0,0 0 0,0 0 0,0 0 0,1 0 0,-1 0 0,0 0 20,17-8-192,13-13 288,71-80 218,-50 48-358,3 2 0,54-40 44,-108 92-25,0-1 1,1 0-1,-1 0 1,0 1-1,1-1 1,-1 0-1,0 1 1,0-1-1,0 0 1,1 1-1,-1-1 1,0 0 0,0 1-1,0-1 1,0 0-1,0 1 1,0-1-1,1 1 1,-1-1-1,0 0 1,0 1-1,0-1 1,0 0-1,-1 1 1,1-1-1,0 1 1,0-1-1,0 0 1,0 1-1,0-1 1,0 1-1,0-1 1,-1 0-1,1 1 1,0-1-1,0 0 1,-1 0-1,1 1 1,0-1 0,0 0-1,-1 1 1,1-1 24,-18 29-265,-1-1 1,-1-1 0,-9 7 264,-29 41 307,43-55-177,10-14-102,-1 1 0,1-1 0,1 1 0,-1 0 0,1 0 0,0 1 0,1-1 0,0 1 0,0-1 0,1 1 0,0 0 0,0 1-28,2-9-21,1 1 1,-1-1 0,1 1 0,0-1-1,-1 0 1,1 1 0,-1-1 0,1 0-1,0 1 1,-1-1 0,1 0 0,0 0-1,-1 0 1,1 0 0,0 1 0,-1-1 0,1 0-1,0 0 1,0 0 0,-1 0 0,1-1-1,0 1 1,-1 0 0,1 0 0,0 0-1,-1 0 1,1-1 0,0 1 0,-1 0-1,1-1 1,-1 1 0,1-1 0,0 1 20,25-11 62,40-37 368,50-47-430,-49 39 470,39-24-470,-106 80-11,0-1-1,0 1 0,0 0 0,0 0 1,0-1-1,1 1 0,-1 0 0,0 0 1,0-1-1,0 1 0,0 0 1,1 0-1,-1 0 0,0 0 0,0-1 1,0 1-1,1 0 0,-1 0 1,0 0-1,0 0 0,1 0 0,-1 0 1,0-1-1,0 1 0,1 0 0,-1 0 1,0 0-1,0 0 0,1 0 1,-1 0-1,0 0 0,1 0 0,-1 0 1,0 0-1,0 0 0,1 1 0,-1-1 1,0 0-1,0 0 0,1 0 1,-1 0-1,0 0 0,0 0 0,0 0 1,1 1-1,-1-1 0,0 0 0,0 0 1,0 0-1,1 1 0,-1-1 12,-7 18-210,-27 37 221,25-41-98,-8 11-78,11-17 109,-1 1 1,1 0-1,1 0 1,0 1 0,0-1-1,1 1 1,0 0-1,1 0 1,0 1 0,0-1-1,0 8 56,22-20-1045,-7-4 934,-1 0 1,1-1 0,-1-1 0,-1 0-1,1 0 1,-1-1 0,7-9 110,18-14-146,33-25-5,5-4 528,38-22-377,-98 77 258,-16 15 246,-17 15-214,-49 52-185,15-20 595,4 2 0,-42 63-700,90-114-1270,15-14 1044,17-17 366,7-10-134,-9 8 28,0 1 1,11-6-35,-38 31-2,-1 0 1,0-1-1,0 1 1,0 0-1,0 0 1,1-1-1,-1 1 1,0 0-1,0 0 1,1-1-1,-1 1 1,0 0-1,0 0 1,1 0-1,-1-1 1,0 1-1,1 0 1,-1 0-1,0 0 1,1 0-1,-1 0 1,0 0-1,1 0 1,-1 0-1,0 0 1,1 0-1,-1 0 1,0 0-1,1 0 1,-1 0-1,0 0 1,1 0-1,-1 0 1,0 0-1,0 0 1,1 1-1,-1-1 1,0 0-1,1 0 2,-5 14 125,-15 17 80,12-23-125,3-4-21,1 0 1,-1 1 0,1-1 0,0 1 0,0 0 0,0 0 0,1 0-1,-2 4-59,4-9-178,6-1 161,-1 0 0,1 0 0,-1 0 0,0-1 0,1 0 0,-1 0 0,0 0 0,0-1 0,0 0 0,-1 0 0,1 0 0,-1 0 0,1-1 0,-1 0 0,3-3 17,-1 1 14,0 1-1,0 0 0,1 0 0,-1 1 1,1-1-1,0 2 0,4-2-13,-7 4-40,-3 1 142,-1 9 548,0-7-649,-1 0 1,1 0 0,0 0-1,0-1 1,0 1-1,0 0 1,0 0 0,1 0-1,-1-1 1,0 1-1,1 0 1,-1 0-1,1-1 1,0 1 0,0 0-1,0-1 1,-1 1-1,2 0-1,-1-1-2,0 1-1,0-1 0,0 1 0,0 0 0,0-1 0,-1 1 0,1 0 0,0-1 0,-1 1 0,1 0 1,-1 0-1,0 0 0,0-1 0,0 1 0,0 0 0,0 0 0,0 0 0,0 0 0,0 0 1,-1-1-1,1 1 0,-1 0 0,1 0 0,-1-1 0,0 1 0,0 0 0,0-1 0,0 1 3,-28 45-23,16-33 136,0-1 0,-1 0 0,0-1 0,-1-1 0,-1 0 0,1-1 0,-2 0 0,1-1 0,-1-1-1,0-1 1,-1-1 0,0 0 0,-1-1-113,-27 6 523,1-2-1,-1-2 1,0-2 0,-36-1-523,27-2 643,-1-3 0,-9-3-643,45 1 164,0 0 0,0-2-1,1 0 1,-1-1 0,1 0-1,1-2 1,-13-7-164,0-1 225,1-1 37,-2 0 1,0 3 0,0 0-1,-1 2 1,-29-6-263,157 34-312,0-5 1,42-2 311,-104-9 27,54 3-94,0-3 0,0-5 1,69-13 66,-150 16-233,-11 1-66,-28 2-354,-49 5 150,-101 12 2443,-132-4-1940,314-14-87,24-7-192,231-37 255,-129 26-5,0-6 0,-2-6 0,64-25 29,-182 53-27,1 0 0,0-1 0,-1 0 0,0 0-1,1 0 1,-1 0 0,0-1 0,0 0 27,-4 3-5,0 0-1,-1 0 1,1 0 0,0 0 0,0 0 0,-1 0 0,1 0 0,-1 0 0,1 0-1,-1 0 1,1 0 0,-1 0 0,1-1 0,-1 1 0,0 0 0,0 0-1,0 0 1,0-1 0,0 1 0,0 0 0,0 0 0,0-1 0,0 1 0,-1 0-1,1 0 1,0 0 0,-1 0 0,1-1 0,-1 1 0,1 0 0,-1 0-1,0 0 1,1 0 0,-1 0 0,0 0 0,0 0 0,1 1 0,-1-1-1,0 0 1,0 0 0,0 0 0,-1 0 5,-11-10-130,10 10 82,1 0 1,0 0-1,0 0 1,0-1-1,0 1 1,0-1-1,1 1 0,-1-1 1,0 0-1,1 0 1,-1 0-1,1 0 1,0 0-1,0 0 1,-1 0-1,1 0 0,1 0 1,-1-1-1,0 1 1,0 0-1,1-1 1,0 1-1,-1 0 1,1-1-1,0 1 0,0-1 1,0 1-1,0 0 1,1-1-1,-1 1 1,1-3 47,1 3-30,-1-1 1,1 1 0,0 0-1,0-1 1,0 1-1,1 0 1,-1 0 0,0 0-1,1 0 1,-1 1 0,1-1-1,0 1 1,0-1 29,44-20-232,-34 16 223,6-1-196,1 0 0,0 1 1,0 0-1,0 2 0,1 1 1,0 0-1,-1 1 0,10 2 205,-29 0-17,1 0 0,-1 1-1,0-1 1,1 1 0,-1-1 0,0 1-1,0 0 1,1 0 0,-1-1-1,0 1 1,0 0 0,0 0 0,0 0-1,0 0 1,0 0 0,0 0-1,-1 1 1,1-1 0,0 0 0,0 0-1,-1 1 1,1-1 0,-1 0-1,1 1 1,-1-1 0,0 0 0,0 1-1,1-1 1,-1 1 0,0-1-1,0 0 1,0 1 0,0-1 0,-1 1-1,1-1 1,0 2 17,-1 2 46,1 0 0,0 0 1,-1 0-1,0 0 0,0 0 0,-1 0 0,1 0 0,-1 0 1,-2 3-47,-8 9 129,-1-1 1,0 0 0,-1-1 0,-1 0 0,0-2-1,-1 1 1,-1-2 0,0 0 0,-9 3-130,0-1 143,0-1 1,-2-2 0,1-1 0,-1-1-1,-1-1 1,-7 0-144,-53 5 436,-1-4 1,0-4-1,-84-7-436,67 1 341,27-4 71,0-3 0,1-4 0,0-3 0,-23-10-412,-15-2 1714,-43-1-1714,145 27 116,2 0 106,1-1-1,0 0 0,0-1 1,-11-3-222,23 5-73,0 1 0,0 0 1,-1 0-1,1 0 0,0 0 0,0 0 1,0 0-1,0 0 0,0-1 0,0 1 1,0 0-1,0 0 0,-1 0 0,1 0 1,0-1-1,0 1 0,0 0 0,0 0 1,0 0-1,0 0 0,0-1 0,0 1 1,0 0-1,0 0 0,0 0 0,0 0 1,0-1-1,0 1 0,0 0 0,1 0 1,-1 0-1,0 0 0,0 0 0,0-1 1,0 1-1,0 0 0,0 0 0,0 0 1,0 0-1,0 0 0,1-1 0,-1 1 1,0 0-1,0 0 0,0 0 0,0 0 1,0 0-1,1 0 0,-1 0 0,0 0 1,0 0-1,0 0 0,0 0 0,1 0 1,-1 0-1,0 0 0,0 0 0,0 0 73,17-10-1698,-4 4-618,4-8-1625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00:57.445"/>
    </inkml:context>
    <inkml:brush xml:id="br0">
      <inkml:brushProperty name="width" value="0.2" units="cm"/>
      <inkml:brushProperty name="height" value="0.2" units="cm"/>
    </inkml:brush>
  </inkml:definitions>
  <inkml:trace contextRef="#ctx0" brushRef="#br0">111 32 328,'0'0'670,"0"0"146,0 0 4,0 0-133,0 0-202,0 0-93,-2-5 84,-9-22 1395,10 27-1753,0 0-1,0 0 0,0 0 1,0 0-1,0 0 1,0 1-1,0-1 0,0 0 1,-1 0-1,1 1 0,0-1 1,1 1-1,-1-1 0,0 1 1,0-1-1,0 1 0,0-1 1,0 1-1,0 0 1,0 0-118,-29 35 602,-16 24 979,48-66-1400,-1 4-181,-1 0 1,1 0 0,0-1 0,0 1 0,0 0-1,0 0 1,0 0 0,1 0 0,-1 0-1,1 0 1,-1 0 0,1 1 0,0-1 0,-1 0-1,1 1 1,0-1 0,0 1 0,0 0 0,0 0-1,0 0 1,2-1-1,-3 2-263,-1 23 131,-10 91 1343,10-113-1240,0-1-120,0 0-141,25-30 17,54-54 137,-79 84 124,1 0 1,-1 0 0,0 0-1,0 0 1,0 0 0,0 0-1,1 0 1,-1 0 0,0-1-1,0 1 1,0 0 0,0 0-1,0 0 1,1 0 0,-1 0-1,0 1 1,0-1 0,0 0-1,0 0 1,1 0 0,-1 0-1,0 0 1,0 0 0,0 0-1,0 0 1,0 0 0,1 0-1,-1 0 1,0 0 0,0 1-1,0-1 1,0 0 0,0 0-1,0 0 1,0 0 0,1 0-1,-1 0 1,0 1 0,0-1-1,0 0 1,0 0 0,0 0-1,0 0 1,0 1 0,0-1-1,0 0 1,0 0 0,0 0-1,0 0 1,0 1 0,0-1-1,0 0 1,0 0 0,0 0-1,0 0 12,2 19 263,-2 19 419,-4 9-236,7-55-445,0 0 1,1 1-1,0-1 0,0 1 1,0 0-1,1 1 1,0-1-1,0 1 1,5-5-2,-7 56-503,-16 94 1806,13-138-1379,0-1-111,6-28 179,-3 21 20,1-4-91,0 1 0,1-1 1,0 1-1,1 0 1,0 0-1,1 1 0,0 0 1,0 0 78,-7 8-199,0 1-78,28 34 522,-25-34-234,-1 0-1,0 0 0,1 0 1,-1 0-1,1 0 1,-1-1-1,1 1 1,-1-1-1,0 0 0,1 1 1,-1-1-1,0 0 1,0-1-1,0 1 0,0 0 1,0 0-1,0-1 1,0 1-1,0-1 1,0 0-1,0 0 0,-1 1 1,1-1-1,0-1-10,-1 0-12,1 1-1,1 0 0,-1-1 1,0 1-1,0 0 0,1 0 1,-1 1-1,1-1 1,0 0-1,-1 1 0,1 0 1,0-1-1,0 1 0,0 0 1,0 1-1,0-1 0,0 0 1,0 1 12,13 0 303,-11 1-239,1-1 1,-1 1 0,1-1-1,-1-1 1,1 1 0,-1-1-1,0 0 1,1 0 0,-1 0-1,0-1 1,0 0 0,0 0-1,0 0 1,0-1 0,0 1-1,0-1 1,-1 0 0,4-4-65,-7 7 8,-1-1 1,0 1-1,0 0 1,1 0-1,-1-1 0,0 1 1,1 0-1,-1 0 1,0-1-1,1 1 0,-1 0 1,0 0-1,1 0 1,-1 0-1,0 0 1,1-1-1,-1 1 0,0 0 1,1 0-1,-1 0 1,1 0-1,-1 0 1,0 0-1,1 0 0,-1 0 1,1 0-1,-1 0 1,0 1-1,1-1 1,-1 0-1,0 0 0,1 0 1,-1 0-1,1 1-8,7 1-4564,-8-2-960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00:58.962"/>
    </inkml:context>
    <inkml:brush xml:id="br0">
      <inkml:brushProperty name="width" value="0.2" units="cm"/>
      <inkml:brushProperty name="height" value="0.2" units="cm"/>
    </inkml:brush>
  </inkml:definitions>
  <inkml:trace contextRef="#ctx0" brushRef="#br0">1 403 1688,'0'0'1394,"0"0"-124,0 0-162,0 0-103,0 0-223,0 0-165,0 0-63,0 0-31,0 0-101,0 0-95,8-14 328,29-21-256,2 3-1,0 1 1,3 2 0,0 1-1,1 3 1,2 1-1,1 3 1,9-2-399,59-19 1075,1 5-1,101-17-1074,-159 47 254,-57 7-120,0 0 52,0 0-7,0 0-35,0 0-23,0 0-64,0 0-23,0 0 28,0 0-40,0 0-13,0 0 4,0 0-3,0 0-14,0 0-67,0 0-105,0 0-139,0 0-276,0 0-477,-9 0-4017,-5 0-600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01:00.561"/>
    </inkml:context>
    <inkml:brush xml:id="br0">
      <inkml:brushProperty name="width" value="0.2" units="cm"/>
      <inkml:brushProperty name="height" value="0.2" units="cm"/>
    </inkml:brush>
  </inkml:definitions>
  <inkml:trace contextRef="#ctx0" brushRef="#br0">3 689 368,'0'0'1184,"0"0"-133,0 0-71,0 0-97,0 0-135,0 0-135,-2-50 3085,3 32-3560,0 0 0,1 0 0,1 0 0,1 1 0,1-1 0,0 1 0,3-5-138,13-29 41,22-34-41,4-12 333,-39 83-278,1 0 1,0 0-1,1 0 0,0 2 1,1-1-1,0 1 0,1 1 1,1 0-1,0 0 0,10-5-55,-3 3 67,2 2 0,-1 0 0,1 1 0,1 1 0,17-4-67,-9 3 113,-1-1 1,23-13-114,-43 19-272,-16 8-1950,-5 5 111,-1 1-967</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01:02.326"/>
    </inkml:context>
    <inkml:brush xml:id="br0">
      <inkml:brushProperty name="width" value="0.2" units="cm"/>
      <inkml:brushProperty name="height" value="0.2" units="cm"/>
    </inkml:brush>
  </inkml:definitions>
  <inkml:trace contextRef="#ctx0" brushRef="#br0">339 23 336,'0'0'433,"0"0"-11,0 0 35,0 0-35,0 0 50,0 0 73,4-4 38,13-11-9,-13 11-32,-3 13 3358,1 28-3108,-3-26-691,0 0 0,-1-1-1,0 1 1,0 0 0,-1-1 0,0 1-1,-1-1 1,0 0 0,-1 0 0,-5 8-101,-11 15 222,-2 0 0,-12 11-222,-15 22 71,18-23 154,-35 36-225,-2 0 90,43-58 96,19-16-4760,7-5-194</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01:04.359"/>
    </inkml:context>
    <inkml:brush xml:id="br0">
      <inkml:brushProperty name="width" value="0.2" units="cm"/>
      <inkml:brushProperty name="height" value="0.2" units="cm"/>
    </inkml:brush>
  </inkml:definitions>
  <inkml:trace contextRef="#ctx0" brushRef="#br0">1 39 304,'0'0'1268,"0"0"-367,0 0-85,0 0 21,0 0-77,0 0-208,53 0 3029,45-4-1841,59-12-1740,-74 7 1006,1 2 0,50 5-1006,-122 3 44,-1 1 0,1 1 1,-1 0-1,0 1 0,0 0 0,0 0 1,0 1-1,-1 0 0,1 1 0,-1 1 1,-1-1-1,3 3-44,22 18 276,-2 2 1,18 20-277,-42-38 342,1 0-1134,-6-8-7160,-2-3 2499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01:05.712"/>
    </inkml:context>
    <inkml:brush xml:id="br0">
      <inkml:brushProperty name="width" value="0.2" units="cm"/>
      <inkml:brushProperty name="height" value="0.2" units="cm"/>
    </inkml:brush>
  </inkml:definitions>
  <inkml:trace contextRef="#ctx0" brushRef="#br0">2 0 592,'0'0'1055,"0"0"-107,0 0-37,0 0 9,0 0-114,0 0-150,-2 5 3153,8 8-3654,1-1 0,0 1 0,0-1 0,1 0 0,1-1 0,0 1 0,0-2 0,1 1 0,1-2 1,0 1-1,3 1-155,26 18 356,1-2 0,26 13-356,-45-29 91,1-1 0,0-1 0,0 0 0,1-2 0,0-1 0,0-1 1,1-1-1,-1-1 0,1-1 0,0-1 0,0-2 0,20-2-91,-35 1-12,0-1 0,0 0 0,-1-1-1,0 0 1,0-1 0,0 1 0,0-2 0,0 1-1,-1-1 1,4-4 12,50-30-99,-20 18 83,19-8 113,-61 30-591,2 0 1541,-2 0-2983,1 0-3334,-1 0 2160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01:15.525"/>
    </inkml:context>
    <inkml:brush xml:id="br0">
      <inkml:brushProperty name="width" value="0.2" units="cm"/>
      <inkml:brushProperty name="height" value="0.2" units="cm"/>
    </inkml:brush>
  </inkml:definitions>
  <inkml:trace contextRef="#ctx0" brushRef="#br0">409 101 1296,'0'0'1465,"0"0"-436,0 0-186,0 0-75,0 0-148,32-34 4096,-31 32-4696,0 0 1,-1 1-1,1-1 0,0 0 1,-1 0-1,1 0 0,-1 0 1,0 0-1,0 0 0,0 0 0,0 0 1,0 0-1,0 0 0,0 0 1,-1 0-1,1 1 0,-1-1 1,0 0-1,1 0 0,-1 0 1,0 0-1,0 1 0,0-1 1,0 0-21,-1 0 61,0 0 0,0 0 0,-1 1-1,1-1 1,0 1 0,-1-1 0,1 1 0,-1 0 0,0 0 0,1 0 0,-1 0 0,0 1 0,1-1 0,-1 1 0,-1-1-61,-5 1 128,0-1 0,1 1 0,-1 0 0,1 1 0,-1 0 0,1 1 0,-1-1 0,1 2 0,0-1 0,-8 4-128,6-1-10,0 0-1,0 0 1,1 1 0,0 1 0,0-1 0,0 2-1,1-1 1,0 1 0,1 0 0,0 0-1,0 1 1,0 0 0,1 1 0,1-1 0,-1 1-1,2 0 1,-1 0 0,2 1 0,-1-1-1,1 1 1,1 0 0,0 0 0,0 0-1,1 3 11,1-10 1,1 1 0,-1-1 0,1 0 0,0 1 0,1-1 0,-1 0 0,1 0 0,-1 0 0,1 0 0,1 0 0,-1 0 0,0-1 0,1 1 0,0-1 0,0 1 0,0-1 0,0 0 0,0 0 0,1 0 0,-1-1 0,1 1 0,4 1-1,12 7 69,2 0 0,-1-1 0,1-2 0,4 1-69,44 19 19,-66-26-19,0 0 0,0 0 0,0 1 0,-1 0 0,1-1 1,-1 1-1,1 1 0,-1-1 0,0 0 0,0 1 0,-1 0 0,2 1 0,-3-3 0,0 0 0,-1 0 0,1 0-1,0-1 1,-1 1 0,0 0-1,1 0 1,-1 0 0,0 0 0,0 0-1,0 0 1,0 0 0,-1 0-1,1 0 1,0 0 0,-1-1 0,0 1-1,1 0 1,-1 0 0,0 0-1,0-1 1,0 1 0,0 0 0,0-1-1,0 1 1,0-1 0,0 1-1,-1-1 1,1 0 0,-2 2 0,-10 9 53,0 1 1,-1-2-1,0 0 1,-1-1-1,0 0 0,0-1 1,-1 0-1,-1-2 1,1 0-1,-1-1 1,0 0-1,-1-1 0,1-2 1,-1 1-1,0-2 1,0 0-1,-1-1-53,0-1 284,-39-1 552,55 1-841,1 0 1,0 0-1,-1-1 0,1 1 1,0-1-1,-1 0 1,1 0-1,0 1 0,0-1 1,-1-1-1,1 1 1,0 0-1,0 0 0,0-1 1,0 1-1,1-1 1,-1 0-1,0 0 0,-1-1 5,3 3-175,0-1-1,0 1 1,0 0-1,0-1 0,1 1 1,-1 0-1,0-1 1,0 1-1,0 0 1,0-1-1,0 1 0,0 0 1,0-1-1,1 1 1,-1 0-1,0 0 1,0-1-1,0 1 0,1 0 1,-1 0-1,0-1 1,0 1-1,1 0 1,-1 0-1,0 0 0,1-1 1,-1 1-1,0 0 1,1 0-1,-1 0 0,0 0 1,0 0-1,1 0 1,-1 0-1,0 0 1,1 0-1,-1 0 0,0 0 1,1 0-1,-1 0 1,0 0-1,1 0 176,20-3-1663,-16 3 195,14-3-2490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01:17.615"/>
    </inkml:context>
    <inkml:brush xml:id="br0">
      <inkml:brushProperty name="width" value="0.2" units="cm"/>
      <inkml:brushProperty name="height" value="0.2" units="cm"/>
    </inkml:brush>
  </inkml:definitions>
  <inkml:trace contextRef="#ctx0" brushRef="#br0">220 0 1120,'0'0'856,"0"0"-110,0 0-78,0 0-25,0 0-138,0 0-78,-40 0 2874,34 1-3150,0 0 0,0 0 0,1 1 0,-1 0-1,0 0 1,1 0 0,-1 0 0,1 1 0,0 0 0,0 0 0,-5 4-151,-52 43 800,57-43-809,0 0-1,0 0 1,0 1-1,1-1 1,0 1-1,1 0 1,0 0-1,0 0 1,0 0-1,1 1 1,0-1-1,1 1 1,0-1 0,0 1-1,1-1 1,0 1-1,1 0 1,0 4 9,0-9 0,0 0 0,1 0 0,-1 0 0,1-1 0,-1 1 0,1-1 0,0 1 0,0-1 0,1 0 0,-1 0 1,1 0-1,-1 0 0,1 0 0,0 0 0,0-1 0,0 1 0,0-1 0,1 0 0,0 1 0,5 1-26,0 1-1,0-1 0,0 0 0,0-1 1,1 0-1,-1-1 0,3 1 27,31 7-158,-28-6 46,0-1-1,0 0 1,15 1 112,-26-4-14,1 0 1,0 0-1,-1-1 1,1 1-1,-1-1 0,1 0 1,0 0-1,-1 0 1,0-1-1,1 0 0,-1 0 1,0 0-1,0 0 1,4-3 13,2-3-33,0 0 0,-1-1 0,0 0 0,0 0-1,-1-1 1,0 0 0,0-1 0,-2 1 0,1-2 0,-1 1 0,-1 0 0,0-1 33,2-7 33,-2 1 1,0 0-1,-1-1 0,-1 0 0,-1 0 0,0 0 1,-2-13-34,0 31 16,0 0 0,0 0 1,0 0-1,0 0 0,0 0 1,0 1-1,0-1 0,0 0 1,-1 0-1,1 0 0,0 0 1,-1 1-1,1-1 0,0 0 0,-1 0 1,1 1-1,-1-1 0,1 0 1,-1 0-1,0 1 0,1-1 1,-1 1-1,0-1 0,1 1 1,-1-1-1,0 1 0,0-1 1,1 1-1,-1-1 0,0 1 1,0 0-1,0 0 0,1-1 0,-2 1-16,2 0-114,0 0-16,0 1 111,1 0-1,0 0 0,-1 0 0,1 0 0,0 0 0,0 0 0,0 0 0,0-1 1,0 1-1,0 0 0,0-1 0,0 1 0,0-1 0,0 1 0,0-1 0,1 1 1,-1-1-1,0 0 0,0 1 0,0-1 0,1 0 0,-1 0 0,0 0 1,0 0-1,1 0 20,34 2-204,-7-1 23,41-2-232,-66 0 387,1 1 0,0-1 0,-1 0 0,1-1 0,-1 1 0,1-1 0,-1 0 0,0 0 0,1 0 1,-1 0-1,0-1 0,3-3 26,-6 6 46,-1 0 64,0 0 139,0 0 90,0 0-106,-15 25-186,3-7 92,0 1 1,1 0-1,1 1 0,-3 6-139,10-19 34,1 0 0,-1 1 0,1-1 0,0 0 0,1 1 0,0 0 0,0-1 0,0 1 0,1 0-1,1-1 1,-1 1 0,1 0 0,0-1 0,1 2-34,0-4 30,-1-1 1,1 0-1,1 0 0,-1 0 1,0 0-1,1 0 0,0-1 0,0 1 1,0-1-1,0 0 0,0 1 1,1-1-1,0-1 0,-1 1 0,1-1 1,0 1-1,0-1 0,0 0 0,1 0 1,-1-1-1,0 0 0,2 1-30,6 1 18,1 0 0,0-1 0,0 0 0,0-1-1,0-1 1,0 0 0,3-1-18,-12 0-5,1 0 1,0 0-1,-1-1 1,1 0-1,-1 0 0,0 0 1,1 0-1,-1-1 1,0 1-1,0-1 0,-1 0 1,1-1-1,-1 1 1,1 0-1,-1-1 0,0 0 1,1-2 4,10-14-285,0 0 0,9-20 285,-18 31-88,19-38 9,-23 47 117,-1 0-54,0 0-75,0 0 20,0 0-8,0 0-21,1 29-132,2-23 240,0 0 0,0 0 0,1 0 0,-1-1 0,1 0 0,1 1 0,-1-1 0,1-1 0,0 1-1,1 0-7,56 43 87,-57-45-86,0 1 15,0 0 1,1 0-1,-1-1 1,1 0-1,0 0 0,0 0 1,0-1-1,0 0 0,1 0 1,-1 0-1,1-1 0,-1 0 1,1 0-1,-1-1 0,1 0 1,0 0-1,-1 0 0,1-1 1,-1 0-1,1 0 0,-1-1 1,1 0-1,-1 0 0,0 0 1,0-1-1,0 0 1,5-3-17,-7 3-29,1-1 1,-1 1 0,0-1-1,0 0 1,0 0-1,0-1 1,-1 1 0,1-1-1,1-4 29,-3 6-535,-1-1-1,1 0 0,-1 1 0,0-1 0,-1 0 0,1 0 0,-1 0 0,1 0 0,-1-2 536,0-6-5037</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01:17.981"/>
    </inkml:context>
    <inkml:brush xml:id="br0">
      <inkml:brushProperty name="width" value="0.2" units="cm"/>
      <inkml:brushProperty name="height" value="0.2" units="cm"/>
    </inkml:brush>
  </inkml:definitions>
  <inkml:trace contextRef="#ctx0" brushRef="#br0">8 2 4977,'0'0'1736,"0"0"-559,0 0 15,0 0-288,0 0-344,0 0-504,0 0-56,-5-2-256,5 2-216,0 0-688,0 2-977,-3 7-1095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01:18.980"/>
    </inkml:context>
    <inkml:brush xml:id="br0">
      <inkml:brushProperty name="width" value="0.2" units="cm"/>
      <inkml:brushProperty name="height" value="0.2" units="cm"/>
    </inkml:brush>
  </inkml:definitions>
  <inkml:trace contextRef="#ctx0" brushRef="#br0">0 175 2761,'0'0'713,"0"0"-201,0 0 158,0 0 115,0 0-79,0 0-68,6 20-47,1 0-410,35 123 1241,-35-99-1068,-1 0-1,-3 0 0,-1 45-353,-2-89 48,0 0 34,0 0 41,0-30 78,-1-13-163,2 1 1,2-1-1,1 0 1,3 1-1,1 0 1,8-20-39,-9 39-14,1 1 0,0 0 0,2 1 0,1 0 0,0 1 0,5-6 14,-12 20-22,1 0 0,0 1 0,0-1 0,0 1 0,1 0 0,0 0 0,0 0 0,0 1 0,0 0 1,1 0-1,0 1 0,-1 0 0,1 0 0,1 0 0,-1 1 0,0 0 0,0 1 0,1-1 0,-1 1 0,1 1 1,4-1 21,-8 1-7,0 0 1,0-1-1,0 1 1,0 1-1,0-1 1,0 0-1,0 1 1,0 0-1,0 0 1,0 0-1,0 1 1,0-1-1,-1 1 1,1 0-1,-1 0 1,1 0-1,-1 0 1,0 1-1,1 0 1,-1-1-1,-1 1 1,1 0 0,0 0-1,-1 1 1,1-1-1,-1 0 1,0 1-1,0-1 1,0 1-1,-1 0 1,0 0-1,1 0 1,-1 0-1,0 0 1,0 2 6,0-2 8,-1-1 1,1 1 0,-1 0-1,1-1 1,-1 1-1,0 0 1,-1-1-1,1 1 1,0-1 0,-1 1-1,0 0 1,0-1-1,0 1 1,0-1-1,-1 0 1,1 1 0,-1-1-1,0 0 1,0 0-1,0 0 1,0 0 0,-1 0-1,1-1 1,-1 1-1,0-1 1,0 1-1,-1 0-8,-7 4 28,0 0 0,-1 0 0,1-1 0,-2-1 0,1 0 0,0-1 0,-3 1-28,1-1-152,0-1 0,-1 0 1,0-1-1,1 0 1,-1-2-1,0 1 0,0-2 1,1 0-1,-7-1 152,20 1-159,-1 1-1,1-1 0,-1 1 1,1-1-1,0 1 1,-1-1-1,1 0 1,0 0-1,0 1 0,0-1 1,0 0-1,-1 0 1,1 0-1,0 0 0,0-1 1,1 1-1,-1 0 1,0-1 159,-5-7-2550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5:43:56.273"/>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88 62 208,'0'0'159,"0"0"17,0 0 80,0 0-24,0 0-45,0 0 30,-4 8 155,2 0-221,1-5-83,0-1-1,0 1 1,0 0-1,0 0 1,0-1-1,0 1 1,-1 0-1,1-1 1,-1 1 0,0-1-1,0 0 1,-1 2-68,2-25 1406,0 19-1368,0-1 1,1 1-1,-1-1 1,1 1-1,0-1 1,0 1-1,0-1 1,0 1 0,0 0-1,0-1 1,1 1-1,-1-1 1,1 1-1,0-3-38,0 5 187,-1 0-14,-7 22-703,-49 68 590,56-89-255,3-9 126,-1 1 0,1 0 0,1 0 0,0 0 0,0 1-1,0-1 1,0 1 0,1 0 0,0 0 0,1 1 0,-1-1 0,1 1 0,0 0 0,0 1 0,1-1 69,-7 30 224,-2-15-109,0 1 1,-1-1-1,-1 0 1,-4 10-116,5-12 74,-1 0 0,1 1 1,1-1-1,-1 1 1,2-1-1,-1 1 1,1 0-1,0 1-74,26-14-560,-16-1 554,0-1-1,0 0 0,0 0 1,-1-1-1,0 0 0,-1-1 1,2-2 6,-3 4 7,0-1 1,0 1 0,1 0 0,0 0-1,0 1 1,0 0 0,0 0 0,1 1-1,0 0 1,0 0 0,2 0-8,-9 4-8,0 1 0,-1-1 0,1 0 0,-1 1 0,1-1-1,-1 1 1,1-1 0,-1 0 0,1 1 0,-1-1 0,1 1 0,-1-1 0,0 1 0,1 0 0,-1-1 0,0 1 0,1-1 0,-1 1-1,0 0 1,0-1 0,1 1 0,-1 0 0,0-1 0,0 1 0,0 0 0,0-1 0,0 1 0,0 0 0,0-1 0,0 1 0,0-1-1,-1 1 1,1 0 0,0 0 8,-2 28 334,-15 29-95,13-50-209,1 1 1,0-1-1,0 1 1,1 0-1,0 0 0,1 0 1,0 5-31,1-14-246,28-6-745,-13-4 927,-1 0-1,0 0 0,0-2 1,-1 0-1,-1 0 1,0-1-1,7-10 65,40-40-41,-59 63 360,0 0 130,-13 25 1,-8 4-307,10-16 42,2 0-1,-1 0 1,2 1 0,0 1-1,-4 9-184,47-49-1101,200-188 1064,-235 212 281,-15 38 701,-16 7-782,20-31-117,0 2-1,2-1 1,-1 2-1,2-1 1,-1 4-46,9-19-22,0 1 0,0-1 0,0 0 0,0 0 0,0 1 0,0-1 0,0 0 0,0 0 0,0 0 1,0 1-1,0-1 0,0 0 0,1 0 0,-1 0 0,0 0 0,0 1 0,0-1 0,0 0 0,0 0 0,0 0 0,1 0 0,-1 0 0,0 1 0,0-1 1,0 0-1,0 0 0,1 0 0,-1 0 0,0 0 0,0 0 0,0 0 0,1 0 0,-1 0 0,0 0 0,0 0 0,0 0 0,1 0 0,-1 0 0,0 0 1,0 0-1,1 0 0,-1 0 0,0 0 0,0 0 0,0 0 0,1 0 0,-1 0 0,0 0 0,0 0 0,0 0 0,0 0 0,1 0 0,-1-1 0,0 1 1,0 0-1,0 0 0,0 0 0,0 0 0,1-1 0,-1 1 0,0 0 0,0 0 0,0 0 0,0-1 22,15-6-203,15-17 34,-2-2 0,14-16 169,-19 19-40,0 1 0,2 0 0,24-15 40,-49 37 13,0 0-1,0 0 0,0 0 0,0-1 0,0 1 0,0 0 0,0 0 0,1 0 0,-1 0 0,0 0 0,0 0 0,0 0 0,0 0 0,0 0 0,0 0 1,0 0-1,1 0 0,-1 0 0,0 0 0,0 0 0,0 0 0,0 0 0,0 0 0,0 0 0,1 0 0,-1 0 0,0 0 0,0 0 0,0 0 1,0 0-1,0 0 0,0 0 0,1 0 0,-1 0 0,0 0 0,0 0 0,0 0 0,0 1 0,0-1 0,0 0 0,0 0 0,0 0 0,0 0 0,1 0 1,-1 0-1,0 0 0,0 0 0,0 1 0,0-1 0,0 0 0,0 0 0,0 0 0,0 0 0,0 0 0,0 0 0,0 1 0,0-1-12,-1 12 222,-8 15-146,0-11-71,0 2 0,1-1 0,0 1 0,2 0-1,0 1 1,1 0 0,1 0 0,0 0 0,1 5-5,4-23-28,-1-1-1,1 1 1,0-1-1,-1 0 1,1 1 0,0-1-1,-1 1 1,1-1 0,0 0-1,-1 0 1,1 1-1,0-1 1,0 0 0,0 0-1,-1 0 1,1 0-1,0 0 1,0 0 0,-1 0-1,1 0 1,0 0-1,0 0 1,0 0 0,-1-1-1,1 1 1,0 0 0,-1 0-1,2-1 29,25-7-355,-10-5 219,-1 0 0,1-1 0,-2-1 0,9-11 136,23-21-332,-44 46 364,-16 24 452,-10 8-317,5-11 30,2 0 0,1 2 1,0 0-1,2 1 0,1 0 0,0 1 0,-3 13-197,15-37-16,0 0-1,0 1 1,0-1-1,0 0 1,0 0-1,1 0 0,-1 1 1,0-1-1,0 0 1,0 0-1,0 0 1,1 0-1,-1 0 1,0 1-1,0-1 0,0 0 1,1 0-1,-1 0 1,0 0-1,0 0 1,1 0-1,-1 0 1,0 0-1,0 0 1,0 0-1,1 0 0,-1 0 1,0 0-1,0 0 1,1 0-1,-1 0 1,0 0-1,0 0 1,0 0-1,1 0 0,-1 0 1,0 0-1,0-1 1,1 1-1,-1 0 1,0 0-1,0 0 1,0 0-1,0 0 0,1-1 1,-1 1-1,0 0 1,0 0 16,13-6-30,1-7 88,0 0 0,-1-1 0,12-15-58,-19 21 6,-3 9 830,-5 9-636,-4 13-108,-148 286 830,153-307-1211,1-2-214,0-4 452,1 0 1,-1 0 0,1 0-1,0 0 1,0 0 0,0 0-1,0 0 1,1 0-1,0 0 51,0 2 184,-4 11-277,-8 15-116,-54 71 289,-1 3 1407,-6-1-1487,66-92 77,4-5-302,1-14-658,3 2 888,-1 1 1,1 0-1,1 0 1,0 0-1,0 1 1,1-1-1,1 1 1,0 0-1,0 0 0,7-6-5,6-15-30,-2 1 16,-12 19-33,0 0 0,1 1-1,1 0 1,0 0 0,0 1-1,4-4 48,-23 45-630,-53 79 488,-70 87 142,140-234-727,33-55 1011,-20 49-26,-2-1 0,-1 0 0,2-18-258,-13 30 276,-5 30-269,1 1 1,0-1-1,0 1 0,-1-1 1,1 1-1,0 0 0,0-1 1,-1 1-1,1 0 0,0-1 1,-1 1-1,1 0 0,0 0 0,-1-1 1,1 1-1,-1 0 0,1 0 1,0-1-1,-1 1 0,1 0 1,-1 0-1,1 0 0,-1 0 1,1 0-1,-1 0 0,1 0 1,-1 0-1,1 0 0,0 0 1,-1 0-1,1 0 0,-1 0 0,1 0 1,-1 0-1,1 0 0,-1 1 1,1-1-1,0 0 0,-1 0 1,1 1-1,-1-1 0,1 0-7,-19 8-154,5 3 131,1 1 0,0 0 0,0 1 0,1 1 0,-4 6 23,-40 42 1381,55-62-1196,1-12-447,2-8 363,0 0 1,1 1-1,1 0 1,3-11-102,-2 11 75,-1 0 1,0 0-1,-2 0 1,1-11-76,-24 35-512,12 2 457,0 0-1,0 1 1,1 0 0,0 0 0,0 1 0,0 2 55,2-3 144,0-1 1,0 0-1,-1 0 1,0 0-1,0-1 1,-1 0-1,1 0 1,-1-1-1,-3 2-144,10-9-16,0 0-1,0 0 1,1 0-1,-1-1 1,0 1-1,1 0 1,-1 0-1,1 0 1,0 0 0,-1-1-1,1 1 1,0 0-1,1 0 1,-1 0-1,0-3 17,1 3 6,0-26 15,1 0 0,2 0 0,2-2-21,0-7 2,-5 32-26,-1 4-124,-5 14-8,0 0-1,-1 0 1,0 0-1,0-1 1,-2 0-1,-3 4 157,3-4 221,0 1-1,1 0 0,0 0 1,1 1-1,-3 11-220,9-25-14,-1 1 0,1-1 1,0 0-1,0 0 0,0 1 1,0-1-1,0 0 0,0 1 1,0-1-1,0 0 0,0 0 0,0 1 1,0-1-1,1 0 0,-1 1 1,0-1-1,0 0 0,0 0 1,0 1-1,0-1 0,0 0 1,1 0-1,-1 1 0,0-1 0,0 0 1,0 0-1,1 1 0,-1-1 1,0 0-1,0 0 0,1 0 1,-1 0-1,0 0 0,0 1 0,1-1 1,-1 0-1,0 0 0,1 0 14,16 1-197,18-9 151,-27 5 31,1-1-10,0-1 0,1 2 0,-1 0 1,1 0-1,0 1 0,0 0 0,0 0 0,7 1 25,-16 1-10,-1 0 0,1 1-1,0-1 1,0 0 0,-1 1-1,1-1 1,0 1 0,-1-1-1,1 1 1,-1 0 0,1-1-1,-1 1 1,1-1 0,-1 1-1,1 0 1,-1-1 0,1 1 0,-1 0-1,0 0 1,0-1 0,1 1-1,-1 0 1,0 0 0,0 0-1,0-1 1,0 1 0,0 0-1,0 0 1,0 0 0,0 0 10,1 33 151,-1-27-117,0 118 253,0-124-296,0 0 0,1 1 1,-1-1-1,1 0 0,-1 0 0,1 0 0,-1 1 0,1-1 1,0 0-1,-1 0 0,1 0 0,0 0 0,0 0 1,0 0-1,0 0 0,0-1 0,0 1 0,0 0 0,0 0 1,0-1-1,0 1 0,1-1 0,-1 1 0,0-1 0,0 1 1,1-1-1,-1 0 0,0 0 0,0 0 0,1 1 1,-1-1-1,0 0 0,1 0 0,-1-1 0,0 1 0,0 0 1,1 0-1,0-1 9,5 1-42,0-1-1,1-1 1,-1 1 0,0-1 0,0 0 0,5-2 42,59-38-57,-59 33 145,0 1 1,1 0-1,0 1 0,1 0 1,-1 1-1,1 1 0,1 0 0,2 0-88,-4 4 439,-8 1-2835,-5 0-380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01:19.930"/>
    </inkml:context>
    <inkml:brush xml:id="br0">
      <inkml:brushProperty name="width" value="0.2" units="cm"/>
      <inkml:brushProperty name="height" value="0.2" units="cm"/>
    </inkml:brush>
  </inkml:definitions>
  <inkml:trace contextRef="#ctx0" brushRef="#br0">86 0 968,'0'0'1583,"0"0"-764,0 0-285,0 0-78,0 0-107,0 0-89,6 26 1954,22 259 1406,-11-172-3088,5-1 1,28 83-533,-40-159 17,-6-18-8,1-1 1,1 0-1,1-1 1,4 9-10,-8-28-133,-2-11 30,-2-19-90,-2 24 128,0 0 0,-1 0-1,0 0 1,0 0-1,-1 1 1,0 0 0,-1 0-1,0 0 1,-5-4 65,-69-66-166,11 13 386,62 57-181,0 1 29,0-1 0,0 0 0,1 0 0,0-1 0,1 1-1,-3-8-67,7 16 3,1-1-1,0 1 0,0 0 0,0-1 1,0 1-1,0-1 0,0 1 0,0 0 1,0-1-1,0 1 0,0-1 0,0 1 1,0-1-1,0 1 0,0 0 0,0-1 1,1 1-1,-1-1 0,0 1 0,0 0 1,0-1-1,1 1 0,-1 0 0,0-1 1,0 1-1,1 0 0,-1-1 0,0 1 0,1 0 1,-1-1-1,0 1 0,1 0 0,-1 0 1,0 0-1,1-1 0,-1 1 0,1 0 1,-1 0-3,19-5-52,-13 4 86,151-27 1563,2 7 0,0 7 0,93 6-1597,-260 5-4636,-8 3-1480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02:38.633"/>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1682 1070 856,'0'0'634,"0"0"-241,0 0 135,0 0 179,0 0 33,5 0-30,3 0-814,-5 0 274,-1-1 1,1 1-1,0 0 0,-1 0 0,1 0 1,0 0-1,-1 1 0,1-1 0,0 0 1,-1 1-1,1 0 0,-1 0 1,1 0-1,-1 0 0,1 0 0,-1 0 1,0 1-1,1-1 0,-1 1 1,0 0-1,0-1 0,0 1 0,0 0 1,-1 0-1,1 0 0,0 0 0,-1 1 1,1-1-1,0 3-170,4 12 227,0 1-1,-1 1 1,-1-1-1,-1 0 1,-1 1 0,0 0-1,-2 0 1,0-1 0,-2 15-227,2 13 273,-1-43-244,0 1 1,1 0 0,-1 0-1,-1 0 1,1 0 0,0-1-1,-1 1 1,0-1 0,0 1-1,0-1 1,0 0 0,-1 2-30,-35 40 252,25-31-164,2-2-40,0 0 1,-1-2-1,0 1 1,-1-1-1,0-1 1,-1 0-1,0-1 1,0-1 0,0 0-1,-1-1 1,-14 4-49,1-2 178,-1-2 0,0 0 0,0-3 0,-1 0 0,1-2 1,-1-1-179,-60-1 134,-81-12-134,135 6 80,0-1 0,1-2 0,0-2 0,-15-7-80,17 5 41,-1 2-1,1 2 0,-2 1 1,-29-4-41,30 10-27,0 2 0,0 1-1,-25 4 28,-29 13-84,64-11 92,0-2 0,-1 0 0,1-1 0,-7-1-8,22-3 3,1 1-1,-1-1 1,0 0-1,1-1 0,-1 0 1,1-1-1,0 1 1,0-1-1,0-1 0,0 0 1,0 0-1,1-1 1,0 1-1,0-1 0,0-1 1,0 0-1,1 0 1,0 0-1,0-1 0,-1-2-2,-10-11-4,1 0-1,1-1 0,0-1 0,2 0 0,1 0 0,1-2 0,0 1 0,2-2 0,1 1 0,1-1 0,1 0 0,1 0 1,1-1-1,2 0 0,0 1 0,2-9 5,3 12-7,0 0 1,2 0 0,0 0-1,1 1 1,2 0-1,0 0 1,1 0-1,1 1 1,3-2 6,10-26-12,-2 9-38,1 0 0,9-9 50,-7 11 21,-1-2 1,4-12-22,80-204 63,-94 230-75,2 1 0,0 1 0,3-2 12,19-30-4,-33 49-35,0 0 1,0 0-1,0 0 0,1 0 1,-1 1-1,1-1 1,1 1-1,-1 0 1,1 1-1,0 0 0,0-1 1,0 2-1,0-1 1,1 1-1,0 0 1,-1 0-1,1 1 1,0 0-1,0 0 0,1 1 1,-1 0-1,0 0 1,0 0-1,1 1 1,-1 0 38,2 2-11,0-1 0,-1 1 1,1 1-1,-1 0 0,1 0 1,-1 0-1,0 1 1,-1 0-1,1 1 0,-1 0 1,0 0-1,0 1 0,2 1 11,8 6-18,-1-1 23,0 1-1,-1 1 1,0 0-1,-1 1 1,-1 0-1,-1 1 0,0 1 1,-1 0-1,0 0 1,-2 1-1,0 0 0,-1 1 1,2 8-5,5 8 35,1-1 1,5 5-36,-8-16 24,-1 1 0,-1 1 1,-1-1-1,0 2 0,0 9-24,-1-6 12,1 0 1,1-1 0,1 0-1,2 0 1,10 14-13,26 56 25,-46-92-12,-1 1 1,0 0 0,-1 0-1,0 0 1,0 0-1,0 0 1,-1 0-1,0 1 1,0-1-1,-1 1 1,0-1-1,0 0 1,-1 3-14,0-8 13,0-1 0,0 1 1,0-1-1,-1 1 0,1-1 0,0 0 0,-1 1 1,1-1-1,-1 0 0,0 0 0,1 0 0,-1 0 1,0 0-1,0 0 0,1-1 0,-3 1-13,-36 12 29,32-10-4,-23 4 96,0-2-1,-1 0 0,1-3 1,-1 0-1,-27-3-120,25 1 46,17-2-9,1 0-1,-1-1 0,1-1 0,0-1 1,-5-1-37,-10-4 64,19 7-25,0 0 0,1-1 0,0-1 0,-1 0 0,2-1 0,-1 0 0,0 0-1,1-1 1,-3-3-39,8 5 13,0 0 0,0-1-1,0 1 1,1-1-1,0 0 1,0 0 0,0-1-1,1 1 1,0-1-1,0 0 1,1 1 0,0-1-1,0 0 1,1 0-1,0-1 1,-1-3-13,0-14-27,1 0 1,1 0-1,0 1 1,2-1-1,2 0 1,4-22 26,-3 32-21,-1-1 0,2 0 0,0 1 0,1 0 0,0 0 0,1 1 1,1 0-1,0 0 0,1 1 0,11-12 21,-1 10-294,-20 15 283,0 0-1,1 0 1,-1 0-1,0 0 1,0 0-1,0 0 1,1 0-1,-1 0 1,0 0-1,0 0 1,1 0-1,-1 0 1,0 0-1,0 0 1,0 0-1,1 0 1,-1 0-1,0 0 1,0 1-1,0-1 1,0 0-1,1 0 1,-1 0-1,0 0 1,0 0-1,0 0 1,0 1-1,0-1 1,1 0-1,-1 0 0,0 0 1,0 1-1,0-1 1,0 0-1,0 0 1,0 0-1,0 1 1,0-1-1,0 0 1,0 0-1,0 0 1,0 1-1,0-1 1,0 0-1,0 0 1,0 1-1,0-1 1,0 0 11,-1 4-27,1 1 0,-1-1 1,0 0-1,-1 0 0,1 1 0,-1-1 1,0 0-1,0-1 0,-1 2 27,-123 189 247,80-129-228,3 1 0,3 3 0,-24 59-19,58-114 20,1 0 0,-2-1-1,0 0 1,0-1 0,-1 0 0,-5 5-20,13-17-7,0 0-17,0 0-65,0 0-21,0 0 9,0 0 17,20 10-99,27-4 255,0-2-1,0-1 1,0-3-1,0-2 1,1-2-72,135-17-60,-102 9-118,0 4 0,21 3 178,236 5-1511,-334 0 1507,0 0 1,0 0 0,0 0 0,1-1 0,-1 1-1,0-1 1,-1 0 0,1 0 0,0-1 0,0 1-1,0-1 1,-1 0 0,1 0 0,-1 0 0,1 0-1,-1 0 1,0-1 0,0 0 0,0 0 0,0 0-1,0 0 1,-1 0 0,1 0 0,-1-1 0,0 1-1,0-1 1,0 1 0,-1-1 0,1 0 0,-1 0-1,0 0 1,0 0 0,0 0 0,-1 0 0,1-2 3,0-27 85,0 23-34,-1 0 0,1 0-1,-2 0 1,1 1 0,-2-1 0,1 0-1,-1 1 1,0-1 0,-1 1 0,0-1 0,-1 1-1,-2-3-50,-62-123 284,32 59 57,-22-28-341,6 2 310,41 76-202,-1 2 0,-1-1 0,-1 2 0,-2 0 0,-9-11-108,7 16 71,-1 1-1,0 1 0,-1 1 0,-1 1 0,-8-4-70,2 0 112,0 0 0,-19-18-112,21 11-46,20 20-258,-5-7 680,2 9-7137,8 3 1686</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11:59.474"/>
    </inkml:context>
    <inkml:brush xml:id="br0">
      <inkml:brushProperty name="width" value="0.05" units="cm"/>
      <inkml:brushProperty name="height" value="0.05" units="cm"/>
      <inkml:brushProperty name="color" value="#AB008B"/>
    </inkml:brush>
  </inkml:definitions>
  <inkml:trace contextRef="#ctx0" brushRef="#br0">1949 173 1824,'0'0'1599,"0"0"-504,0 0-134,0 0 192,0 0-135,-4-16 104,2 12 2570,-16-10-2408,15 11-1241,0 0 0,0 1 0,-1-1 0,1 1 0,-1-1 0,1 1 0,-1 0 0,-1 0-43,-41-7 102,-1 3 0,0 1 0,0 2 0,0 3-1,0 2 1,-3 1-102,19 1 71,1 1 0,0 1-1,0 1 1,0 2 0,-17 8-71,-144 68 313,151-67-244,-103 52 184,2 7-1,0 8-252,70-38 146,1 3 0,3 3 0,2 4 0,-36 41-146,63-53 43,1 2 0,3 2 0,2 1 0,2 2 1,2 0-1,2 2 0,3 1 0,3 1 0,1 1 1,-1 18-44,10-18 80,2 1 0,3 1 0,2-1 0,3 1 1,4 20-81,-4-61 13,2 8 25,1-1 0,2 1 0,0-1 0,2 0 0,0 0 0,2-1 0,4 9-38,5 5 57,1 0 1,2-1-1,1-2 0,5 5-57,1-6 33,2-1 0,1-1-1,1-2 1,2-1 0,1-1-1,1-2 1,1-2 0,1-1 0,34 14-33,50 18 76,3-5 0,77 18-76,-88-36 59,1-5 0,0-5 1,2-5-1,16-4-59,474 10 158,-458-21-161,-36-1 11,0-4 0,-1-6 0,1-4 0,1-6-8,-32 1 21,0-3 0,-1-4 0,-1-4 0,-2-3 0,-1-3 0,33-23-21,-51 23 26,-3-3-1,-1-2 1,-2-3-1,-1-1 0,-3-3 1,-2-2-1,-2-2 0,9-17-25,-14 14 44,-4-2-1,-1-1 0,-4-2 0,-1 0 0,4-21-43,-17 34 19,-2-1-1,-2-1 0,-2 0 1,-3-1-1,-1 0 0,-2 0 0,-3-23-18,-1 37 11,-1 0-1,-2 0 0,-2 0 0,-1 0 1,-1 1-1,-11-33-10,-15-20 95,-4 1 1,-36-62-96,42 94 133,-2 1 0,-3 2 1,-1 1-1,-31-30-133,36 50 34,-2 0 1,0 3-1,-2 1 1,0 1-1,-2 2 1,-1 1-1,-18-6-34,-22-7-11,-2 4-1,-1 3 1,-25-3 11,-38-2-6,-2 6 1,-28 4 5,32 12-90,0 7 0,-21 7 90,123-3 7,-63 3-253,1 5 0,0 4 0,0 5 0,1 3 1,1 6-1,-81 32 246,120-32-1201,1 3 1,1 2-1,2 3 1,2 3 0,-18 15 1200,24-17-1711,-85 60-4522</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12:01.634"/>
    </inkml:context>
    <inkml:brush xml:id="br0">
      <inkml:brushProperty name="width" value="0.05" units="cm"/>
      <inkml:brushProperty name="height" value="0.05" units="cm"/>
      <inkml:brushProperty name="color" value="#AB008B"/>
    </inkml:brush>
  </inkml:definitions>
  <inkml:trace contextRef="#ctx0" brushRef="#br0">102 555 1856,'0'0'1625,"0"0"-414,0 0-228,0 0-123,0 0-183,-12 3-153,-34 8-32,44-10-434,0 0-1,0 0 0,0 1 0,0-1 0,0 0 0,0 1 0,0-1 1,1 1-1,-1 0 0,1 0 0,-1 0 0,1-1 0,0 1 1,-1 1-1,1-1 0,0 0 0,0 0 0,1 0 0,-1 0 0,0 1-57,-7 44 645,7-40-535,-1 16 90,1-1 0,1 0 0,1 1 0,0-1 0,2 0-1,1 0 1,0 0 0,2-1 0,0 1 0,10 19-200,-9-26 39,0 0 0,1-1 0,1 0 0,0-1 0,1 0 0,1 0 0,0-1 0,0 0 0,1-1 0,1-1 0,0 0 0,0 0-1,1-1 1,0-1 0,7 3-39,-2-3 5,-1-1 0,1-1-1,0 0 1,1-2 0,-1 0-1,1-1 1,0-1 0,0-1-1,0-1 1,0-1 0,-1 0-1,14-3-4,-23 0 29,0 1-1,0-1 1,-1-1-1,1 0 0,-1 0 1,0-1-1,0 0 0,0 0 1,-1-1-1,0 0 1,-1-1-1,1 1 0,-2-2 1,1 1-1,-1-1 0,0 0 1,-1 0-1,4-7-28,3-9 83,0-2 0,-1 1 1,-2-1-1,0-1 0,-2 0 0,1-13-83,-2-10 216,-2-1 1,-3 0-1,-2-2-216,1 6 227,-8 4 365,8 43-662,0 1-101,0 0-51,0 0 0,2 15-10,4-3 230,1 0 1,0 0-1,0 0 1,2-1-1,-1 0 1,1 0-1,7 5 2,17 22 1,16 27 57,28 48-58,-63-89-36,-1 0 1,0 2 0,-2-1-1,-1 1 1,-1 1 0,4 21 35,-10 22-36,-3-69 161,0-1 47,0 0 37,-8-8 254,-2-3-375,1-1 0,1 0-1,0 0 1,0-1 0,1 0-1,1 0 1,0 0 0,1-1-1,0-2-87,-5-16 127,2-1 0,1 0 0,0-15-127,3 21 81,2-1-1,1 0 1,1 0 0,2 0 0,2-10-81,-2 21 44,2 1 0,0 0 0,1 1 1,0-1-1,2 1 0,-1 0 0,2 0 0,0 1 0,8-11-44,12-11 118,1 1-1,2 2 1,1 1 0,30-22-118,28-18 116,32-14-116,-100 70-70,96-59-499,-104 68 136,0 0 1,1 0 0,-1 2 0,1 0 0,1 0-1,-1 1 1,11 0 432,-23 3-263,1 1-1,0-1 0,-1 1 1,1 0-1,-1 0 1,1 1-1,0-1 0,-1 1 1,1-1-1,-1 1 1,1 1-1,-1-1 0,0 0 1,0 1-1,1-1 1,-1 1-1,0 0 0,1 1 264,18 21-3842</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12:03.806"/>
    </inkml:context>
    <inkml:brush xml:id="br0">
      <inkml:brushProperty name="width" value="0.05" units="cm"/>
      <inkml:brushProperty name="height" value="0.05" units="cm"/>
      <inkml:brushProperty name="color" value="#AB008B"/>
    </inkml:brush>
  </inkml:definitions>
  <inkml:trace contextRef="#ctx0" brushRef="#br0">63 51 1824,'0'0'1222,"0"0"-312,0 0-116,0 0 12,0 0-118,0 0-95,-8 13-59,-24 43-15,29-50-417,1 0 1,0 1-1,0-1 1,0 0 0,1 1-1,0-1 1,0 1-1,1-1 1,0 1-1,0-1 1,0 1 0,1-1-1,0 1-102,1 19 260,-2-21-242,0 0 0,0 0 0,1 1 0,0-1 0,0 0 0,0 0 0,0 0 0,1 0 0,0 0 0,0 0-1,1 0 1,-1-1 0,1 1 0,0-1 0,0 0 0,0 1 0,1-1 0,0-1 0,-1 1 0,1 0 0,0-1 0,1 0 0,-1 0-1,1 0 1,-1-1 0,4 2-18,5 1 37,0-1 0,0 0 0,0-1 0,0 0-1,1-1 1,-1 0 0,1-1 0,-1-1 0,13-1-37,-21 1 18,0-1 0,0-1 0,-1 1 1,1-1-1,-1 0 0,1 0 0,-1 0 0,1-1 1,-1 1-1,0-1 0,0 0 0,0 0 0,-1 0 1,1-1-1,-1 0 0,0 1 0,0-1 0,0 0 1,0 0-1,-1-1 0,0 1 0,1-1 0,-2 1 0,1-1 1,0-1-19,4-9 115,-2 1 1,1-2 0,-2 1-1,0 0 1,-1-1-1,0 0 1,-1-7-116,-1 17 58,0 0 0,-1-1-1,1 1 1,-1 0 0,-1 0-1,1 0 1,-1 0 0,0 0-1,-1 0 1,1 1 0,-1-1 0,0 1-1,0-1 1,-1 1 0,0 0-1,0 1 1,0-1 0,0 0 0,-1 1-1,0 0 1,1 0 0,-1 1-1,-1-1 1,1 1 0,-1 0-1,-1 0-57,0-1 12,-1 0 0,0 0 0,0 1 0,0 0 0,0 0 0,-1 1 0,1 0 0,-1 0 0,1 1 0,-1 1 0,0-1 0,1 1 0,-1 1 0,0-1 0,1 1 0,-6 2-12,8-1-13,0 0 0,0 0-1,0 1 1,1-1 0,-1 1 0,1 1 0,-1-1-1,1 1 1,0 0 0,0 0 0,1 1 0,-1-1 0,1 1-1,0 0 1,0 0 0,0 1 0,1-1 0,0 1-1,0-1 1,1 1 0,-1 0 0,0 3 13,0 0-37,1 0-1,-1 1 1,2-1 0,-1 0 0,1 1 0,1-1-1,-1 1 1,2-1 0,-1 1 0,1-1 0,1 0-1,0 1 1,0-1 0,2 5 37,-2-9-34,0-1 1,1 1-1,-1-1 0,1 0 0,-1 0 1,1 0-1,0 0 0,1 0 0,-1-1 1,1 1-1,-1-1 0,1 0 0,0 0 1,0 0-1,1-1 0,-1 1 0,1-1 1,-1 0-1,1 0 0,-1-1 0,1 0 1,0 1-1,0-1 0,0-1 0,0 1 1,0-1-1,0 0 0,1 0 34,2 0-16,0 0 0,-1-1 1,1 0-1,0-1 0,0 1 0,-1-1 0,1-1 0,-1 0 0,1 0 1,4-2 15,-8 2-9,-1 1 0,1-1 0,0 0 0,0 0 0,-1 0 0,0 0 1,0 0-1,0-1 0,0 0 0,0 1 0,-1-1 0,1 0 0,-1 0 1,0-1-1,0 1 0,-1 0 0,1-1 0,-1 1 0,0-2 9,1-1-786,-2 16 360,-1-2 374,0 0 1,1 0-1,1 1 1,-1-1-1,1 0 0,0 1 1,0-1-1,1 0 1,0 0-1,2 2 52,0-4-17,0 0-1,0 0 1,1-1-1,0 0 1,-1 0-1,2 0 1,-1-1-1,0 1 1,1-1 0,-1-1-1,1 1 1,0-1-1,0 0 1,0 0-1,0-1 1,1 1-1,-1-1 1,0-1-1,1 1 1,-1-1 0,3-1 17,-1 1-3,0-1 0,-1 0 1,1 0-1,-1-1 1,0 0-1,1 0 0,-1-1 1,0 0-1,0 0 0,-1-1 1,1 1-1,-1-1 1,0-1-1,0 0 0,0 1 1,0-2-1,3-3 3,3-5 115,0-1 1,-1-1-1,-1 0 0,0 0 0,-1-1 1,-1 0-1,0 0 0,-2-1 0,0 0 1,2-9-116,-7 202 1072,3-189-1090,1 0 1,1 1-1,0 0 0,1 0 1,0 0-1,1 1 0,0 0 1,1 1-1,0 0 1,1 0-1,0 1 0,1 0 1,0 1-1,0 0 0,1 1 1,1 0-1,-1 1 1,1 0-1,5-1 18,-16 7-29,1 0-1,-1 0 1,1 0 0,-1 0-1,1 1 1,0-1-1,-1 1 1,1-1 0,0 1-1,-1 0 1,1 0 0,0 1-1,0-1 1,-1 0-1,1 1 1,0 0 0,-1-1-1,1 1 1,-1 0 0,1 0-1,-1 1 1,1-1 0,1 2 29,-1 0-3,1 1 0,-1-1 0,0 1 0,0 0 0,-1 0 0,1 0 1,-1 0-1,1 0 0,-1 1 0,-1-1 0,1 1 0,0 4 3,3 13 159,-1 1 0,0 0 0,-2 1-1,-1-1 1,-2 3-159,1-9 847,0-38-877,0 13 5,0 1 1,1-1 0,0 0 0,0 1-1,1-1 1,-1 1 0,2-3 24,6-1-57,0 0 1,0 1 0,1-1-1,1 2 1,0 0 0,0 0-1,0 1 1,1 0 0,1 1-1,-1 0 1,1 1-1,0 0 1,0 1 0,1 1-1,11-2 57,-24 6-23,0 0 0,1 0 0,-1 1-1,0-1 1,0 1 0,-1-1 0,1 1-1,0-1 1,0 1 0,0-1 0,0 1-1,0 0 1,0 0 0,-1-1 0,1 1-1,0 0 1,-1 0 0,1 0 0,-1 0-1,1 0 1,-1 0 0,1 0 0,-1 0 0,1 0-1,-1 0 1,0 0 0,0 0 0,0 0-1,1 0 1,-1 0 0,0 0 0,0 0-1,-1 0 1,1 1 0,0-1 23,0 58 338,-1-39-355,0-7 25,1 1 0,1 0 1,0 0-1,1-1 0,1 1 0,0 0 0,2 5-8,-3-16-4,-1 1-1,1-1 1,0 0 0,0 1-1,0-1 1,0 0 0,1 0-1,0 0 1,-1 0 0,1-1 0,0 1-1,0-1 1,0 0 0,0 0-1,1 0 1,-1 0 0,1 0-1,-1-1 1,1 1 0,0-1-1,-1 0 1,1 0 0,0-1-1,0 1 1,-1-1 0,1 0-1,0 1 1,4-2 4,-1 0 21,0 1 0,-1-2-1,1 1 1,0-1 0,0 0 0,-1-1-1,1 1 1,-1-1 0,1 0 0,-1-1-1,0 0 1,-1 0 0,1 0 0,-1-1-1,1 1 1,-1-1 0,-1-1 0,1 1-1,-1 0 1,0-1 0,0 0 0,-1 0-1,1-1 1,1-4-21,2-5-28,0 0-1,0-1 1,-2 0-1,0 0 1,-1-1-1,-1 1 1,0-1-1,-2 0 1,0-6 28,-1 18 74,1 2-159,-1 0 1,0 0 0,-1 0-1,1 0 1,-1-1 0,1 2 0,-1-1-1,-2-4 85,3 7-17,-1 1 0,0-1-1,1 0 1,-1 0 0,0 1-1,0-1 1,1 0 0,-1 1-1,0-1 1,0 1 0,0-1-1,0 1 1,0-1 0,0 1-1,0-1 1,0 1 0,0 0-1,0 0 1,0 0 0,0 0-1,0 0 1,0 0 0,0 0-1,-1 0 1,1 0 0,0 0-1,0 0 1,0 1 0,0-1-1,0 0 1,0 1 0,0-1-1,0 1 1,0-1 0,1 1-1,-1-1 1,0 1 17,-4 2 27,0 0-1,0 1 1,0-1-1,1 1 1,0 0 0,-1 0-1,1 0 1,1 1-1,-1-1 1,1 1-1,0 0 1,0 0 0,0 0-1,1 1 1,-1-1-1,1 1 1,1-1 0,-1 1-1,1 1-26,-3 6 70,1 0-1,1 0 1,1 0-1,0 1 1,0-1-1,1 0 1,1 1 0,0-1-70,0-10-100,0 0 1,0 0-1,0 0 1,0 0-1,0 0 1,1-1-1,-1 1 1,1-1-1,0 1 1,0-1-1,0 1 1,0-1-1,0 0 1,0 0-1,1 0 1,-1 0-1,1-1 1,-1 1-1,1-1 1,0 1-1,1 0 100,8 3-977,1-1 0,-1 0 0,1 0 0,4 0 977,18 1-3778</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12:04.383"/>
    </inkml:context>
    <inkml:brush xml:id="br0">
      <inkml:brushProperty name="width" value="0.05" units="cm"/>
      <inkml:brushProperty name="height" value="0.05" units="cm"/>
      <inkml:brushProperty name="color" value="#AB008B"/>
    </inkml:brush>
  </inkml:definitions>
  <inkml:trace contextRef="#ctx0" brushRef="#br0">197 1 80,'0'0'1583,"0"0"-603,0 0-109,0 0-7,0 0-101,0 0-63,-18 3-5,-58 15-115,73-18-521,0 1 0,0 0 0,1 0 0,-1 1-1,0-1 1,0 1 0,1-1 0,-1 1 0,1 0 0,-1 0-1,1 0 1,0 0 0,0 0 0,0 1 0,0-1 0,0 1-1,1-1 1,-1 1 0,1-1 0,-1 1 0,1 0 0,0 0 0,0 2-59,-1 3 64,1 1 1,0 0 0,0-1-1,1 1 1,0 0 0,1 6-65,0 5 47,0-14-42,0 0 1,0 1 0,0-1-1,1 0 1,-1 0-1,2 0 1,-1 0 0,1-1-1,0 1 1,0-1 0,0 1-1,1-1-5,52 66 28,-27-38 54,-23-24-67,44 62-4,-47-67-8,-1 1 0,0-1 0,0 0 0,0 1 0,0-1-1,-1 1 1,0 0 0,0-1 0,0 1 0,-1 0 0,1 0 0,-1 0-1,0 0 1,-1-1 0,1 1 0,-1 1-3,0-4 55,0 0 0,0-1 0,0 0 0,-1 1 1,1-1-1,0 0 0,-1 1 0,1-1 0,-1 0 0,1 0 0,-1 0 1,1 0-1,-1-1 0,0 1 0,1 0 0,-1-1 0,0 1 0,0-1 0,0 1 1,1-1-1,-1 0 0,0 0 0,-1 0-55,-50 2 1227,44-2-1016,-4 0-43,4 1-62,-1-1-1,1 0 0,0-1 0,-1 0 0,1-1 0,0 0 0,-8-2-105,14 3-174,1-1-1,0 1 0,-1-1 1,1 1-1,0-1 0,-1 0 1,1 0-1,0 0 0,0 0 1,1 0-1,-1-1 0,0 1 1,1-1-1,-1 1 0,1-1 1,0 1-1,0-1 0,0 0 1,0 1-1,1-1 0,-1 0 1,0 0-1,1 1 0,0-1 1,0 0-1,0 0 0,0 0 1,1-1 174,-2 2-267,1-1 1,1 0-1,-1 1 1,0-1 0,1 0-1,-1 1 1,1-1-1,0 1 1,0-1 0,0 1-1,0 0 1,0-1-1,1 1 1,-1 0 0,1 0-1,-1 0 1,1-1 266,18-17-2873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12:04.985"/>
    </inkml:context>
    <inkml:brush xml:id="br0">
      <inkml:brushProperty name="width" value="0.05" units="cm"/>
      <inkml:brushProperty name="height" value="0.05" units="cm"/>
      <inkml:brushProperty name="color" value="#AB008B"/>
    </inkml:brush>
  </inkml:definitions>
  <inkml:trace contextRef="#ctx0" brushRef="#br0">1 87 1072,'0'0'966,"0"0"-63,0 24 186,0-17-1047,0 69 1981,4 1 1,7 34-2024,-1-55 695,2 6-280,-3 2 1,-3-1 0,-3 4-416,-3-67 292,0 0 361,-1-19 306,-17-66-1031,8 40 215,2 0 1,0-12-144,6 30 14,0-1 0,2 0 0,1 0-1,1 0 1,2-3-14,-2 19-16,1 1 1,0-1-1,1 1 0,1 0 0,-1 0 0,2 0 0,-1 1 0,2 0 0,-1 0 0,1 0 0,1 1 0,0 0 1,2-1 15,5-4-38,2 1 1,0 1-1,0 0 1,1 1-1,0 1 1,1 1-1,0 1 1,1 0-1,-1 2 0,2 0 1,-1 1-1,0 1 1,1 1-1,0 0 1,0 2-1,17 1 38,-36 0-11,-1 1-1,1-1 1,-1 0-1,1 1 1,-1 0-1,1-1 0,-1 1 1,0 0-1,1 0 1,-1 0-1,0-1 0,0 1 1,0 1-1,1-1 1,-1 0-1,0 0 1,0 0-1,-1 1 0,1-1 1,0 0-1,0 1 1,-1-1-1,1 0 0,-1 1 1,1-1-1,-1 1 1,1-1-1,-1 1 1,0-1-1,0 1 0,0 0 1,0-1-1,0 1 1,0-1-1,0 1 0,0-1 1,-1 2 11,1 3 41,-1 0 0,0 1 0,0-1 0,0 0 0,-1 0 0,1-1 0,-1 1-1,-1 0 1,-1 3-41,-5 3-55,1 0 0,-2-1 0,0-1 0,0 0 0,-1 0 0,0-1 0,-1 0 0,1-1 0,-2 0 0,1-1 0,-1-1 0,0 0 0,-1 0 0,-5 0 55,7-5-3608,11-1-99</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12:05.719"/>
    </inkml:context>
    <inkml:brush xml:id="br0">
      <inkml:brushProperty name="width" value="0.05" units="cm"/>
      <inkml:brushProperty name="height" value="0.05" units="cm"/>
      <inkml:brushProperty name="color" value="#AB008B"/>
    </inkml:brush>
  </inkml:definitions>
  <inkml:trace contextRef="#ctx0" brushRef="#br0">1 219 1376,'0'0'952,"0"0"129,0 0-84,8 20-57,31 65-197,-36-79-663,1-1 1,1 0-1,-1 1 0,1-1 0,0-1 0,0 1 0,1-1 0,-1 0 1,1 0-1,0-1 0,0 1 0,0-1 0,1-1 0,-1 1 0,0-1 1,1 0-1,0 0 0,0-1 0,-1 0 0,1 0 0,0-1 0,3 0-80,3 2 80,-1-1 0,1-1-1,0 0 1,-1-1 0,1 0 0,0-1-1,9-2-79,-18 2 35,1 1 0,-1-1-1,0 0 1,1 0 0,-1-1 0,0 1-1,0-1 1,-1 0 0,1 0-1,0 0 1,-1-1 0,0 1 0,0-1-1,0 0 1,0 0 0,-1 0-1,1 0 1,-1 0 0,0-1 0,0 1-1,1-5-34,2-7 161,-1 0 0,-1 0 0,0-1 0,-1 1 0,0-1 0,-2 0 0,0 1 0,-1-14-161,0 22 57,0 0 0,0 1 0,-1-1 0,0 0 0,0 1 0,-1-1 0,0 1 1,0 0-1,0 0 0,-1 0 0,0 0 0,-1 0 0,1 1 0,-1 0 0,-1 0 0,1 0 1,-1 1-1,0 0 0,-1-1-57,3 4 16,0-1 0,0 1 0,0 0 1,0 0-1,-1 0 0,1 1 0,-1 0 0,1 0 0,-1 0 1,1 0-1,-1 1 0,1-1 0,-1 1 0,0 0 0,1 1 1,-1-1-1,1 1 0,-1 0 0,1 0 0,-1 0 0,1 1-15,-3 1-1,0 0 1,1 0 0,-1 1-1,1 0 1,0 0 0,0 1-1,0-1 1,1 1 0,0 1-1,0-1 1,0 1 0,-2 3-1,0 1-7,1 0 1,0 1-1,0 0 1,1 0-1,1 0 1,0 1-1,0-1 1,1 1-1,1 0 1,0 0-1,0 0 1,1 0-1,1 0 1,0 1 0,2 10 6,-1-21-7,-1 0 0,1-1 0,0 1 0,0 0 0,0-1 0,0 1 0,0-1 1,0 1-1,0-1 0,1 0 0,-1 1 0,1-1 0,-1 0 0,1 0 0,-1 0 1,1 0-1,-1 0 0,1-1 0,0 1 0,0 0 0,-1-1 0,1 1 1,0-1-1,0 1 0,0-1 0,-1 0 0,1 0 0,0 0 0,0 0 0,1 0 7,59-2-212,-51-1 117,1 0 1,-1 0 0,1-1-1,-1-1 1,-1 0 0,1 0-1,-1-1 1,0-1-1,0 0 1,0 0 0,-1-1-1,0 0 1,-1 0 0,0-1-1,0 0 1,-1-1-1,1 0 95,-13 68 2622,1-17-3140,1 0 0,2 27 518,1-66-165,0-1 0,0 0 0,0 0 0,0 0 0,0 1 0,1-1 0,-1 0 0,0 0 0,1 0 0,-1 1 0,0-1 0,1 0 0,0 0 0,-1 0 0,1 0 0,-1 0-1,1 0 1,0 0 0,0 0 0,0 0 0,-1-1 0,1 1 0,0 0 0,0 0 0,0-1 0,0 1 0,0-1 0,1 1 0,-1-1 0,0 1 0,0-1 0,0 1 0,0-1 0,0 0 0,1 0 0,-1 0 165,19 3-4616</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12:06.473"/>
    </inkml:context>
    <inkml:brush xml:id="br0">
      <inkml:brushProperty name="width" value="0.05" units="cm"/>
      <inkml:brushProperty name="height" value="0.05" units="cm"/>
      <inkml:brushProperty name="color" value="#AB008B"/>
    </inkml:brush>
  </inkml:definitions>
  <inkml:trace contextRef="#ctx0" brushRef="#br0">246 0 3209,'0'0'1117,"0"0"-107,0 0 2,0 0 114,0 0-106,0 0-203,-18 6-65,-57 20-46,67-23-584,2 1 0,-1 0 0,0 0 1,1 1-1,0-1 0,0 1 0,0 1 0,1-1 0,-1 1 1,2 0-1,-1 0 0,0 1 0,1-1 0,-2 5-122,-2 2 109,0 1-67,0 0-1,1 0 1,1 1-1,0 1 1,0-1 0,2 1-1,0-1 1,1 1 0,0 0-1,2 1 1,0-1-1,0 0 1,2 0 0,0 1-1,1-1-41,-1-12-6,0 0-1,1 0 0,0-1 1,0 1-1,0-1 0,0 1 1,0-1-1,1 0 1,-1 1-1,1-2 0,0 1 1,0 0-1,0 0 0,0-1 1,1 0-1,-1 1 1,1-1-1,-1 0 0,1-1 1,0 1-1,0-1 0,0 0 1,0 0-1,3 1 7,12 2-26,-1 0 0,1-1 0,0-1 0,13-1 26,13 0-173,1-1-1,-1-3 0,1-1 0,-1-3 0,40-10 174,-71 13-17,0 0-1,0-1 0,0-1 1,0 0-1,-1 0 0,0-1 1,-1-1-1,1 0 0,-1-1 0,-1-1 1,0 1-1,0-2 0,-1 1 1,0-2-1,-1 1 0,-1-1 1,1-1-1,-2 1 0,0-1 0,0-2 19,-2 1 41,-1 0 0,-1-1 0,0 1 0,-1-1 1,0 0-1,-1 0 0,-1 0 0,-1-10-42,1 3 33,0 20-42,0 0 0,-1 0 0,1 0-1,-1 0 1,1 0 0,-1 0 0,0 0 0,0 0-1,0 0 1,0 0 0,0 1 0,0-1-1,0 0 1,0 1 0,-1-1 0,1 1 0,-1-1-1,1 1 1,-1 0 0,1 0 0,-1-1 0,0 1-1,0 0 1,0 1 0,1-1 0,-1 0-1,0 0 1,0 1 0,0-1 0,0 1 0,0 0-1,0 0 1,0-1 0,0 1 9,-3 0-3,0-1 1,0 1-1,0 0 1,0 1-1,0-1 0,0 1 1,0 0-1,0 0 1,0 0-1,0 1 1,0-1-1,1 1 0,-1 0 1,0 1 2,-7 6 93,0 1 1,1 0-1,0 1 0,0 0 1,1 1-1,1 0 0,0 0 1,1 1-1,0 0 0,0 1 1,2 0-1,0 0 0,0 0 1,2 1-1,0 0 0,0-1 1,1 2-1,1-1 1,1 0-1,0 0 0,1 1 1,0-1-1,3 15-93,-1-23 16,0 1 0,1-1-1,0 0 1,0 0 0,1 0 0,-1 0 0,1-1-1,1 0 1,-1 0 0,1 0 0,1 0 0,-1-1-1,1 1 1,-1-1 0,1-1 0,3 2-16,7 5 3,0-1 0,0 0 0,1-2 0,0 0 0,1-1 0,3 1-3,11 1-554,0-2-1,1-1 1,0-2 0,0-1 0,0-1 0,26-3 554,-14 1-1867,52 1-6035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12:45.735"/>
    </inkml:context>
    <inkml:brush xml:id="br0">
      <inkml:brushProperty name="width" value="0.05" units="cm"/>
      <inkml:brushProperty name="height" value="0.05" units="cm"/>
      <inkml:brushProperty name="color" value="#AB008B"/>
    </inkml:brush>
  </inkml:definitions>
  <inkml:trace contextRef="#ctx0" brushRef="#br0">428 1 600,'0'0'1642,"0"0"-319,0 0-234,0 0-136,0 0-169,-5 0-227,-4 2-268,0 0 1,0 0-1,0 1 0,0 0 1,0 1-1,1 0 0,0 0 0,0 1 1,0 0-1,0 0 0,-3 4-289,-26 21 676,-26 27-676,25-21 140,-4 1 20,19-19-121,2 1 1,0 1-1,1 1 1,1 0 0,-12 19-40,31-40-27,0 1-1,-1-1 1,1 0 0,0 1 0,0-1 0,0 0 0,0 0-1,-1 1 1,1-1 0,0 0 0,0 1 0,0-1 0,0 0-1,0 1 1,0-1 0,0 0 0,0 1 0,0-1 0,0 0 0,0 1-1,0-1 1,0 0 0,0 1 0,0-1 0,1 0 0,-1 1-1,0-1 1,0 0 0,0 1 0,0-1 0,1 0 0,-1 0-1,0 1 1,0-1 0,0 0 0,1 0 0,-1 1 0,0-1-1,1 0 1,-1 0 0,0 0 0,1 1 27,20 3-348,29-5 328,-47 1-30,64-14-20,-55 10 56,0 1-1,1 0 1,0 1 0,0 0-1,3 1 15,-15 1-164,-1 9-22,0 2 250,-2-1 1,1 0 0,-1 1-1,-1-1 1,0 0 0,0 0-1,-1-1 1,-5 9-65,-47 81 396,25-47-244,26-44-183,1 0 0,0 0 0,0 0 1,0 1-1,1-1 0,1 1 0,0 0 0,0 0 0,0 0 0,1 0 0,0 4 31,2-12-20,-1-1-1,0 1 1,1 0-1,-1 0 1,1-1 0,-1 1-1,1 0 1,-1 0-1,1-1 1,-1 1 0,1-1-1,0 1 1,-1-1-1,1 1 1,0-1 0,0 1-1,-1-1 1,1 1-1,0-1 1,0 0-1,0 1 1,-1-1 0,1 0-1,0 0 1,0 0-1,0 0 1,0 0 0,0 0-1,-1 0 1,1 0-1,0 0 21,37 1-286,-29-2 182,31 0-159,-23 0 250,1 0 0,0 2 0,15 2 13,-32-3-14,0 1 1,0 0 0,-1 0 0,1 0-1,0 0 1,0-1 0,-1 1 0,1 0 0,-1 0-1,1 0 1,-1 0 0,1 0 0,-1 1-1,1-1 1,-1 0 0,0 0 0,0 0 0,0 0-1,1 0 1,-1 1 0,0-1 0,-1 0-1,1 0 1,0 0 0,0 0 13,-2 36 142,2-34-118,-4 14 85,0 0 0,-1-1-1,0 1 1,-2-1 0,0 0-1,-1 0 1,0-1 0,-6 7-109,-23 48 259,33-61-225,-30 77 215,32-79-276,0 1 1,0-1-1,1 1 1,0 0 0,0-1-1,1 1 1,0 0-1,0 0 1,1 0-1,0 2 27,0-8-17,0 0-1,0-1 1,0 1-1,0-1 1,0 1-1,0-1 0,0 1 1,1-1-1,-1 0 1,1 0-1,-1 0 1,1 1-1,-1-2 1,1 1-1,0 0 0,-1 0 1,1 0-1,0-1 1,0 1-1,-1-1 1,1 1-1,1-1 18,45 7-224,-43-6 176,23 0-146,-17-1 75,0 1 0,0 0 0,0 0 0,-1 1 0,9 3 119,-17-5-34,1 1-1,-1 0 0,0 0 1,0 0-1,0 0 0,0 1 1,0-1-1,0 0 1,0 1-1,-1-1 0,1 1 1,0 0-1,-1-1 1,0 1-1,1 0 0,-1 0 1,0 0-1,0 0 0,0 0 1,0 0-1,0 1 1,0-1-1,-1 0 0,1 0 1,-1 1-1,1-1 0,-1 0 1,0 1 34,-1 24 151,0 0 0,-2 0 1,-1 0-1,-1-1 0,-2 0 0,0 0 1,-2 0-1,-4 8-151,2-7 117,1 2 1,1 0-1,2 0 1,1 0-1,2 1 1,-1 24-118,5-53-9,0 1 1,0-1 0,0 0-1,1 0 1,-1 0-1,1 1 1,-1-1-1,1 0 1,-1 0-1,1 0 1,0 0-1,-1 0 1,1 0-1,0 0 1,0 0-1,0 0 1,0 0-1,0-1 1,0 1-1,0 0 1,0-1-1,0 1 1,0 0-1,0-1 1,0 1-1,1-1 1,-1 0-1,0 1 1,0-1-1,0 0 1,1 0 0,-1 0-1,0 0 1,0 0-1,1 0 1,-1 0 8,21 6-83,-20-2 68,-1-1 0,0 0 0,0 0 0,0 1-1,-1-1 1,1 0 0,-1 1 0,1-1 0,-1 0 0,0 1 0,-1-1 0,1 1 0,-1 1 15,1 4 13,-3 34 198,-2-1-1,-2 1 1,-1-1-1,-3 0 0,-5 10-210,-22 101 435,38-152-444,0 0 0,0 0 0,0 0 0,0 0 0,0 0 0,1-1 0,-1 1 0,0 0 0,1 0 0,-1 0 0,0 0 0,1-1 0,-1 1 0,1 0 0,-1 0 0,1-1 0,-1 1 0,1 0 0,0-1 0,-1 1 0,1-1 0,0 1 0,0-1 0,-1 1 0,1-1 0,0 1-1,0-1 1,0 0 0,-1 1 0,1-1 0,0 0 0,0 0 0,0 0 0,0 0 0,0 0 0,0 1 0,-1-2 0,1 1 0,0 0 0,0 0 9,52 0-575,-32-1 446,-19 7 121,-1 0 0,0 1 1,0-1-1,0 1 1,-1-1-1,0 0 0,0 1 1,-1 5 7,0-9 18,-2 14 80,0 0 0,-2 0 0,0 0 0,-1 0 0,-1-1 0,0 0 0,-1 0 0,-1-1 0,-4 5-98,-28 57 326,39-72-332,-2 4-45,0 0 0,0 0-1,1 0 1,0 1 0,1-1 0,0 1 0,0 0 0,1 0-1,0 2 52,3-11-22,-1 0-1,1 0 1,-1 0-1,1 0 1,0 0-1,0 0 1,-1 0-1,1 0 1,0-1-1,0 1 1,0-1-1,0 1 1,-1-1-1,1 0 1,0 0-1,0 0 1,2 0 22,17 5 116,-18-1-111,0 0 0,0 0 0,-1 0 0,0 0 0,0 1 0,0-1 0,0 1 0,0-1 0,-1 1 0,0-1 0,0 1 0,-1 0 0,1 0 0,-1 0 0,0-1 0,0 6-5,-1 3 91,1 1 0,-2-1 0,0 0 1,-1 0-1,-3 10-91,-43 92 327,37-90-294,0 0-1,2 0 1,0 1-1,2 0 1,1 0 0,-3 23-33,10-48-37,0 1 0,1-1 0,-1 1 0,0-1 1,1 1-1,-1 0 0,1-1 0,0 0 0,-1 1 0,1-1 1,0 1-1,0-1 0,0 0 0,0 0 0,0 1 1,0-1-1,0 0 0,0 0 0,0 0 0,1 0 1,-1 0-1,0-1 0,1 1 0,-1 0 0,1 0 1,-1-1-1,1 1 0,-1-1 0,1 0 0,-1 1 1,1-1-1,-1 0 0,1 0 0,-1 0 0,1 0 1,1 0 36,15 1-29,0 0 1,0-2-1,9 0 29,0-1 24,-15 2 30,15 3-281,-26-3 218,0 1 0,-1 0 0,1 0 0,0-1 0,0 1 0,-1 0 0,1 0 0,0 0-1,-1 0 1,1 0 0,-1 0 0,1 0 0,-1 0 0,0 0 0,1 0 0,-1 0 0,0 0 0,0 1-1,0-1 1,0 0 0,0 0 0,0 0 0,0 0 0,0 1 9,-2 21 88,-1 0-1,-1-1 1,-1 0 0,0 0 0,-2 0 0,-1-1-1,-9 18-87,7-16 94,1 1 0,1 0-1,1 0 1,1 0 0,1 1-1,-2 20-93,7-36-26,-1 0-1,1 1 1,1-1-1,-1 0 1,2 0 0,-1 0-1,3 8 27,-2-13-12,0 0 0,0 0 0,0 0 0,1 0 0,-1 0 0,1-1 0,0 1 1,0-1-1,1 0 0,-1 0 0,0 0 0,1 0 0,0-1 0,0 1 0,0-1 0,0 0 0,0 0 12,83 36-68,-86-37 55,0 1-1,0 0 1,0-1-1,0 1 1,0-1 0,0 1-1,0 0 1,-1 0-1,1 0 1,-1-1 0,1 1-1,-1 0 1,1 0-1,-1 0 1,0 0 0,0 0-1,0 0 1,-1 1 13,-1 43 55,1-38-16,-3 19 25,-2-1-1,0 0 1,-2-1-1,-1 1 1,-9 16-64,-12 39 174,16-40-79,-17 61 122,29-92-270,0 0-1,1 0 1,0 1-1,0-1 1,1 1-1,0-1 1,1 1-1,2 8 54,0-17-16,-1 1 0,1-1 0,0 0 0,0 0 0,0 0-1,1 0 1,-1 0 0,0 0 0,1-1 0,-1 0 0,1 0 0,-1 0-1,1 0 1,0 0 0,1-1 16,10 5-2,-11-4 7,-1 1-1,0 0 1,-1 0-1,1 0 1,0 0-1,0 0 1,-1 1-1,0-1 1,1 1-1,-1-1 1,0 1-1,0 0 1,0 0-1,-1 0 1,1 0-1,-1 0 0,1 0 1,-1 1-1,0-1 1,0 0-1,-1 1 1,1-1-1,-1 1 1,0-1-1,0 1 1,0-1-1,0 1 1,0-1-1,-1 0 1,1 1-1,-2 2-4,-1 10 44,-1 0 1,-1 0-1,0 0 0,-1-1 0,0 1 0,-3 1-44,-54 96 241,37-70-157,2 1 1,2 1-1,2 1 0,1 3-84,17-44-78,1-1 0,-1 1 0,1 0 0,0 0 0,0 0 0,0 0 0,1 0 0,0 0 0,0 0 0,0 0 0,1 5 78,3-8-54,0-1 0,0 1-1,0-1 1,0 0 0,0 0 0,0 0-1,0-1 1,0 1 0,0-1-1,0 0 1,4-1 54,-3 2-4,4-1 39,-3 0-35,-1 0 0,1 1 0,0 0 1,0 0-1,-1 0 0,1 0 1,-1 1-1,3 1 0,-7-2-4,1 0-1,0 0 1,-1 1-1,1-1 1,-1 0-1,0 1 1,1 0 0,-1-1-1,0 1 1,0 0-1,0-1 1,0 1 0,0 0-1,0 0 1,-1 0-1,1 0 1,0 0-1,-1 0 1,0 0 0,1 0-1,-1 0 1,0 0-1,0 0 1,0 0 0,-1 1 4,-1 21 95,0-1 0,-2 0 1,-1 0-1,-1-1 0,0 1 1,-2-1-1,-8 16-95,4-8 129,1 0-1,2 1 1,-4 19-129,12 23-287,2-71 272,-1-1 0,1 1 0,0-1 0,0 0-1,0 1 1,0-1 0,0 0 0,0 0-1,0 1 1,0-1 0,1 0 0,-1 0 0,0 0-1,1-1 1,-1 1 0,0 0 0,1 0 0,-1-1-1,1 1 1,0-1 0,-1 0 0,1 1-1,-1-1 1,1 0 15,46 11-120,-44-11 124,17 3 42,-13-2-33,0 0 0,0 0 1,-1 1-1,1 0 0,-1 0 0,2 1-13,-7-2-3,0 0-1,-1 0 0,1 0 1,0 0-1,0 1 0,-1-1 0,1 0 1,-1 1-1,1-1 0,-1 1 1,0-1-1,0 1 0,1 0 1,-1 0-1,0-1 0,-1 1 1,1 0-1,0 0 0,0 0 1,-1 0-1,1 0 0,-1 0 1,0 0-1,1 0 0,-1 1 4,1 14 83,-1 0-1,0-1 0,-1 1 0,-1 0 1,-1-1-1,0 0 0,-1 1 1,-1-1-1,0-1 0,-3 4-82,-11 27 153,11-30-199,0 1 0,1 0 0,1 0 0,1 1 0,0 0 0,1 0 0,1 0 0,0 13 46,16-14-335,-12-15 324,1-1 0,-1 0 0,1 1 0,-1 0 0,0-1 0,1 1 0,-1 0 1,0-1-1,0 1 0,0 0 0,0 0 0,-1 0 0,1 0 0,0 0 11,-1 17 39,0-1-1,-1 0 1,-2 0-1,1 0 1,-2 0-1,0-1 1,-2 1-1,1-1 1,-2 0-1,-8 16-38,6-14 41,0 0-1,2 1 1,1 0-1,0 0 0,1 1 1,2 0-1,0 0 0,0 5-40,3-23-18,0-1 0,0 0 0,1 0-1,-1 0 1,0 0 0,1 0 0,-1 0 0,1 1-1,0-1 1,-1 0 0,1-1 0,0 1-1,0 0 1,1 0 0,-1 0 0,0 0-1,1-1 1,-1 1 0,0-1 0,1 1-1,0-1 1,-1 1 0,1-1 0,0 0-1,0 0 1,0 0 0,0 0 0,0 0-1,0 0 1,0-1 0,0 1 0,0-1-1,0 1 19,11 4-126,-12-4 122,1 0 0,-1 0-1,0 0 1,1 0 0,-1 0-1,0 0 1,0 1 0,0-1 0,0 0-1,0 1 1,0-1 0,0 1-1,0-1 1,-1 1 0,1-1-1,-1 1 1,1 0 0,-1-1 0,1 1-1,-1 0 1,0-1 0,0 2 4,0 42 11,-1-28 24,0 10 115,-2 0 0,-1-1 0,-4 15-150,3-22 33,1 0 0,1 0 0,1 0 0,0 0 0,2 1 0,0-1-1,3 14-32,-3-32-19,1 0 0,0 1-1,0-1 1,0 0 0,0 1-1,0-1 1,1 0-1,-1 0 1,0 0 0,1 0-1,-1 0 1,0 0 0,1-1-1,-1 1 1,1 0-1,-1-1 1,1 1 0,-1-1-1,1 1 1,0-1-1,-1 0 1,1 0 19,38 6-275,-10-6 243,-22 0 15,0 0 0,0 0-1,0 0 1,0 1 0,0 0-1,-1 0 1,1 1-1,0 0 1,-1 1 0,1-1-1,5 4 18,-11-3-12,0 1 0,0-1 0,-1 0 0,1 1 0,-1-1-1,0 1 1,0-1 0,0 1 0,-1-1 0,1 1 0,-1 0 0,0-1-1,0 1 1,0 0 0,0 0 0,-1-1 0,1 1 0,-1 0 12,0 13 93,-1 1 35,-1 0-1,-1 0 1,-1 0 0,0 0 0,-2-1-1,0 0 1,-7 13-128,-11 31 235,16-38-294,2 0 0,0 0 0,1 0 0,2 1 0,0 0 0,0 23 59,6-45-83,-1 0 0,1 0 0,0 0 1,0 0-1,0-1 0,1 1 0,-1-1 1,0 1-1,1-1 0,-1 0 0,3 1 83,21 15-72,-23-11 62,0-1-1,-1 0 1,0 1 0,0-1-1,-1 1 1,1 0 0,-1-1-1,0 1 1,-1 0 0,1 0-1,-1 0 1,-1 1 10,1 9 44,-1-1-1,-1 1 1,0-1 0,-1 2-44,-7 14 273,-1-1 1,-1 0 0,-2-1 0,-14 23-274,14-28 148,1 0 0,1 1-1,2 0 1,0 1 0,2 0 0,0 0-1,0 9-147,8-30-128,0-1 0,0 1 0,0 0 0,0 0-1,1-1 1,0 1 0,0 0 0,0-1 0,2 5 128,2 8-106,-2 1 139,-1-1 0,-1 0 0,-1 1 0,0-1 0,-1 1 0,-1-1 0,0 0 0,-2 0 0,0 0 0,-1 0 0,-3 8-33,-40 75 647,37-81-438,1 1 1,1-1-1,0 2 0,2-1 0,0 1 0,1 0 0,1 4-209,4-24-29,1 0 0,0 0 0,0 0-1,0 0 1,0 0 0,0 0 0,1 0 0,-1 0-1,0 0 1,0 0 0,1 0 0,-1 0-1,0 0 1,1 0 0,-1 0 0,1 0 0,0 0-1,-1 0 1,1 0 0,0-1 0,-1 1-1,1 0 1,0 0 0,0-1 0,0 1 29,27 12-340,-25-13 333,0 1 1,0 0-1,-1 0 0,1 0 0,0 0 0,-1 0 0,1 0 0,-1 0 0,0 1 1,1 0-1,-1-1 0,0 1 0,0 0 0,0 0 0,0 0 0,0 0 0,0 0 0,-1 1 1,1-1-1,-1 1 0,1-1 0,-1 1 0,0-1 7,4 27 145,-2 0 0,-1 0-1,-1 0 1,-1 0 0,-3 11-145,1-1 217,2-1 0,2 24-217,0-48-11,0-1 1,1 1 0,0-1-1,0 1 1,2-1 0,0 0 0,0-1-1,1 1 1,1-1 0,4 6 10,-6-7 24,0-1 1,-1 1-1,-1-1 1,0 1-1,0 0 1,-1 0-1,0 1 1,0 9-25,5 28 69,1-21-84,1 1-1,10 20 16,-3-7 11,-12-29 97,-1 1 0,-1-1 0,0 0 0,0 1 0,-2 0 0,0-1-1,0 1 1,-1-1 0,-1 1-108,-1-5-176,-1-18-2138,-1-13-1919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5:43:00.82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398 1 2537,'0'0'1096,"0"0"-301,0 0 78,0 0 330,0 0-97,0 0-361,-5 6 525,-103 129 505,-74 97-694,303-388-5590,-7 12 4027,-105 128 592,-16 15 243,-22 18-260,-28 34 183,2 3 0,3 2 1,2 2-1,3 3 0,-3 9-276,88-100-2307,355-335 1556,-454 428 1151,3 2 1,-16 28-401,29-36 189,34-44-147,3-4-3,0 1 1,1 0-1,0 0 0,1 1 1,-1 2-40,8-6-997,11-10 552,13-9 78,47-38-607,61-57 974,2-1-211,-104 84 373,-15 11 245,1 0 0,0 2 1,1 0-1,6-3-407,-43 40 1127,-51 45-1311,-40 39 164,6 5 1,-13 27 19,116-142-63,0 1 0,1-1-1,-1 1 1,1-1 0,-1 1 0,1-1 0,-1 1-1,1 0 1,-1-1 0,1 1 0,0 0 0,-1-1 0,1 1-1,0 0 1,-1-1 0,1 1 0,0 0 0,0-1 0,0 1-1,0 0 1,0 0 0,0-1 0,0 1 0,0 0 0,0 0-1,0-1 1,0 1 0,0 0 63,19-4-778,29-23 195,198-144-596,-84 53 4138,-232 170-2501,2 4 0,3 2 0,0 5-458,67-62-1627,8-5 942,14-8 162,147-109-980,-87 58 2383,57-28-880,-170 117 2726,-47 52-3026,56-58 586,-21 22-189,-17 17 156,2 4 0,-5 11-253,60-73-7,0-1 0,0 0 0,0 0 0,0 0 1,0 1-1,0-1 0,1 1 0,-1-1 0,0 1 0,1-1 0,-1 1 0,1-1 0,-1 1 0,1-1 0,0 1 0,0 0 0,0-1 0,0 1 7,0-2-27,0 1 0,1-1 0,-1 1 0,1-1 0,-1 0-1,1 1 1,-1-1 0,1 0 0,0 1 0,-1-1 0,1 0-1,-1 0 1,1 0 0,0 0 0,-1 1 0,1-1 0,-1 0-1,1 0 1,0 0 0,-1 0 0,1 0 0,0-1 0,-1 1-1,1 0 1,-1 0 0,1 0 0,-1 0 0,1-1 0,0 1 27,7-3-151,1 0 0,-1 0 1,1-1-1,-1 0 1,4-3 150,81-57-522,12-16 522,-38 27 599,2 3 1,60-32-600,-155 103 698,0 2 0,-12 13-698,4-4 200,9-9-56,0-1 11,1 2 1,1 0-1,-6 10-155,57-38-1697,10-17 1565,-1-2 0,-1-1 0,30-27 132,12-9-134,-53 41 133,-17 13 41,0-1 0,1 1 0,0 0 0,0 1 0,0 0 1,1 0-1,6-1-40,-10 5 53,-21 20 462,-151 148-20,168-165-1917,10-5 974,13-9 264,102-85-213,-87 63 567,2 3-1,1 1 1,32-16-170,-104 66 701,1 2-1,1 0 1,-14 17-701,7-8 280,6-3-474,28-26-400,8-6-168,54-39-1474,-44 31 2736,55-40-518,126-82 976,-198 133-399,-14 6 674,-35 29-1147,1 2-1,2 2 0,-32 36-85,32-32 68,26-25-53,12-12-12,0 1 1,1 0-1,0 0 0,1 0 1,-1 1-1,-3 6-3,12-13-240,1 0 0,0 0 1,-1-1-1,1 1 0,-1-1 0,1 0 1,-1 0-1,1 0 0,2-2 240,59-34-290,-1-3-1,0-4 291,70-44 208,-116 76-20,-12 7-65,1 1 1,1-1 0,-1 2-1,0-1 1,1 1 0,0 0-1,0 1-123,-15 16 702,-61 60-256,54-62-433,0 1 0,1 1 0,0 1-1,1-1 1,1 2 0,1 0 0,0 0 0,1 1-1,-1 2-12,10-19-40,0 1-1,0-1 0,-1 1 1,1 0-1,0-1 0,0 1 1,0-1-1,0 1 0,0 0 1,0-1-1,0 1 0,0 0 1,0-1-1,0 1 1,0 0-1,0-1 0,1 1 1,-1-1-1,0 1 0,0 0 1,1-1-1,-1 1 0,0-1 1,1 1-1,-1-1 0,0 1 1,1-1-1,-1 1 0,1-1 1,-1 1 40,22 5-713,30-11 169,-25-2 406,-1-2 0,0 0 0,0-1 0,20-12 138,61-24 142,-107 46-122,0 0 0,0 0 0,0 1-1,0-1 1,-1 0 0,1 0-1,0 0 1,0 0 0,0 1 0,0-1-1,0 0 1,0 0 0,1 0 0,-1 0-1,0 0 1,0 1 0,0-1 0,0 0-1,0 0 1,0 0 0,0 0-1,0 0 1,0 1 0,0-1 0,0 0-1,0 0 1,1 0 0,-1 0 0,0 0-1,0 0 1,0 0 0,0 1 0,0-1-1,0 0 1,1 0 0,-1 0-1,0 0 1,0 0 0,0 0 0,0 0-1,0 0 1,1 0 0,-1 0 0,0 0-1,0 0 1,0 0 0,0 0 0,1 0-1,-1 0 1,0 0 0,0 0-1,0 0 1,0 0 0,0 0 0,1 0-1,-1 0 1,0 0 0,0-1 0,0 1-1,0 0-19,-16 20 422,-35 27-366,45-42 9,-19 18 5,-52 46 874,-51 61-944,127-129-32,0 0-1,0-1 1,0 1 0,0 0-1,1 0 1,-1-1-1,0 1 1,1 0 0,-1 0-1,0 0 1,1 0 0,-1 0-1,1 0 1,0 0 0,-1 0-1,1 0 1,0 0 0,-1 0-1,1 0 1,0 0 0,0 0-1,0 0 1,0 1 32,1-2-64,0 0 0,0 1-1,0-1 1,0 0 0,0 0 0,-1 0 0,1 0 0,0 0 0,0 0 0,0 0-1,0 0 1,0 0 0,0 0 0,0 0 0,0-1 0,0 1 0,0 0-1,-1-1 1,2 1 64,48-23-1171,36-44 285,19-12 510,-187 164 3490,26-25-2996,41-47-108,11-9-29,-1-1-1,1 1 1,0 0-1,0 0 1,1 0-1,-1 1 1,1-1-1,0 1 1,0 0-1,0-1 1,1 1-1,-1 1 0,1-1 1,0 1 19,17-5-1534,-1-3 1266,1-1 0,-1-1 0,0 0-1,0 0 1,-1-2 0,0 0 0,0 0-1,0-1 1,11-9 268,34-15-313,-34 19 326,-17 7 68,1 1 0,0 0-1,0 1 1,0 0 0,1 0 0,-1 1 0,1-1-1,-1 2 1,3-1-81,-22 21 1621,-37 27-903,35-34-542,-1 1 1,2 0-1,-1 1 0,2 1 1,-3 4-177,13-19-27,1 1 0,-1-1 0,1 1 0,-1-1 0,1 0 0,0 1 0,-1-1 0,1 1 0,0-1 0,-1 1 0,1-1 0,0 1 0,0-1 0,0 1 0,-1-1 0,1 1 0,0-1 0,0 1 0,0-1 0,0 1 0,0 0 0,0-1 0,0 1 0,0-1 0,0 1 0,0-1 0,0 1 0,0-1 0,1 1 0,-1-1 0,0 1 0,0-1 0,1 1 0,-1-1 0,0 1 0,0-1 0,1 1 27,20-4-816,27-22-240,27-35-1052,-57 44 1415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12:49.032"/>
    </inkml:context>
    <inkml:brush xml:id="br0">
      <inkml:brushProperty name="width" value="0.05" units="cm"/>
      <inkml:brushProperty name="height" value="0.05" units="cm"/>
      <inkml:brushProperty name="color" value="#AB008B"/>
    </inkml:brush>
  </inkml:definitions>
  <inkml:trace contextRef="#ctx0" brushRef="#br0">1 17 1560,'0'0'1325,"0"0"-428,0 0-66,0 0 51,0 0-145,0-14 366,0 11 3874,11 221-3514,0 0-399,-11-143-1531,4-82-4575,12-40 1288,-8 16 10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12:50.690"/>
    </inkml:context>
    <inkml:brush xml:id="br0">
      <inkml:brushProperty name="width" value="0.05" units="cm"/>
      <inkml:brushProperty name="height" value="0.05" units="cm"/>
      <inkml:brushProperty name="color" value="#AB008B"/>
    </inkml:brush>
  </inkml:definitions>
  <inkml:trace contextRef="#ctx0" brushRef="#br0">360 0 1296,'0'0'1510,"0"0"-575,0 0-218,0 0-49,0 0-146,0 0-63,-4 11 57,-24 69 394,-4-1 0,-3-2 0,-3-2 0,-4-1 0,-47 62-910,88-134-4,0-1-1,-1 1 1,1 0 0,0-1-1,-1 1 1,1-1-1,0 0 1,-1 1 0,0-1-1,1 0 1,-1 0 0,0 0-1,0 0 1,1 0 0,-1-1-1,0 1 1,0 0-1,0-1 1,0 1 0,0-1-1,-1 0 5,2 0-38,-1 0-1,0-1 1,1 1-1,-1-1 0,0 0 1,1 1-1,-1-1 1,1 0-1,-1 0 1,1 0-1,-1 0 0,1 0 1,0 0-1,-1 0 1,1-1-1,0 1 0,0 0 1,0-1-1,0 0 39,-3-4-66,1 0 1,0 0-1,0 0 0,0 0 0,1 0 1,0-1-1,0 0 0,1 1 0,0-1 1,0 0-1,0-2 66,1 1-25,0 1-1,0 0 1,1-1 0,0 1 0,0 0 0,1-1 0,0 1 25,-1 5-27,0 0 0,-1 0 0,1 1 0,0-1 0,0 0 0,0 1 0,1-1 0,-1 1 0,0 0 0,1-1 0,-1 1 0,0 0 0,1-1 0,0 1 0,-1 0 0,1 0 0,0 1 0,-1-1 0,1 0 0,0 0 0,0 1 0,0-1 0,0 1 0,-1 0 0,1-1 0,0 1 0,0 0 0,0 0 0,1 0 27,-2 1-9,0-1 1,1 1-1,-1 0 0,0 0 1,0-1-1,1 1 1,-1 0-1,0 0 0,0 0 1,0 0-1,0 0 1,0 0-1,-1 1 0,1-1 1,0 0-1,0 0 1,-1 1-1,1-1 0,-1 0 1,1 1-1,-1 0 9,12 33 98,-12-34-96,10 38 99,21 64 56,-28-95-154,1 0 0,-1 0 0,2 0 0,-1-1 0,1 0 0,0 0 1,0 0-1,1-1 0,0 1 0,6 4-3,-10-9-14,1 0 0,0 1 0,1-2 0,-1 1 0,0 0 0,0-1 0,1 1 1,-1-1-1,1 0 0,-1 0 0,1 0 0,-1-1 0,1 1 0,0-1 0,-1 0 0,1 0 0,0 0 0,-1-1 0,3 1 14,0-2 8,0 0-1,0 0 0,-1-1 0,1 1 1,0-1-1,-1 0 0,0-1 0,1 1 1,-1-1-1,4-4-7,7-9-21,0 0 0,-1-2 0,0 1 0,-2-2-1,6-11 23,-2 3-88,-2-1 0,-1-1 0,-1-1 0,-2 1 0,2-11 87,-8 22 21,-1 0 1,0-1-1,-1 1 1,-2-1-1,0 0 1,-1 1-1,0-1 1,-2 0-1,-2-9-21,4 27 7,-1 0-1,1 0 1,-1-1-1,1 1 1,-1 0-1,0 0 1,0 0 0,0 0-1,0 0 1,0 0-1,0 0 1,-1 1-1,1-1 1,-1 0 0,1 1-1,-2-2-6,2 2 1,-1 1-1,1-1 1,0 0-1,-1 1 1,1-1-1,0 1 1,-1 0 0,1-1-1,0 1 1,-1 0-1,1 0 1,-1 0-1,1 0 1,-1 0 0,1 0-1,0 0 1,-1 1-1,1-1 1,-1 1-1,-3 0-4,1 1 0,0 0 0,0 1-1,0-1 1,0 1 0,1-1 0,-1 1 0,1 0 0,-1 0 0,1 1 0,0-1 0,1 1 0,-1-1 0,0 3 4,-6 9 31,1 2 0,1-1 1,0 1-1,1 0 0,1 0 1,1 1-1,1 0 0,-1 4-31,1 14 118,0 0-1,3-1 1,2 26-118,-1-53 13,1 0 1,0-1-1,0 1 1,0-1-1,1 0 1,0 0-1,1 0 1,-1 0-1,1-1 1,1 1-1,-1-1 1,1 0-1,0 0 1,0 0-1,1-1 1,0 0-1,0 0 1,3 1-14,-4-1 10,1-1 0,0-1-1,0 1 1,0-1 0,0 0 0,0-1 0,1 1 0,-1-1-1,1-1 1,0 1 0,-1-1 0,1 0 0,0 0-1,0-1 1,0 0 0,-1 0 0,1-1 0,0 0-1,0 0 1,0-1 0,0 0-10,-3 0 15,1-1 1,-1 0-1,0-1 0,1 1 1,-1-1-1,-1 0 0,1 0 0,-1 0 1,1 0-1,-1-1 0,0 0 1,-1 1-1,1-1 0,-1 0 0,0 0 1,0 0-1,-1 0 0,2-4-15,11-60 126,-14 69-123,0 24-2,-1-14-20,1 0 0,0 0 0,1 0-1,0 1 1,1-1 0,0 0 0,1 3 19,-2-10-14,1 1-1,0-1 1,0 0-1,0 1 1,0-1 0,0 0-1,1 0 1,-1-1 0,1 1-1,0 0 1,0-1-1,0 0 1,0 0 0,0 0-1,1 0 1,-1 0 0,1 0-1,-1-1 1,1 0-1,-1 0 1,1 0 0,0 0 14,2 1-4,-1 0 1,1-1 0,0 0-1,0 0 1,0-1-1,0 1 1,-1-1 0,1 0-1,0-1 1,0 0 0,0 1-1,0-2 4,-3 1-1,1 0 0,-1-1-1,-1 1 1,1-1 0,0 0 0,0 0-1,-1 0 1,1 0 0,-1-1 0,1 1-1,-1 0 1,0-1 0,0 0 0,0 0-1,-1 1 1,1-1 0,-1 0 0,1 0-1,-1 0 1,0-1 0,1-1 1,0-3 7,0 1 0,0-1 1,0 0-1,-1 1 0,-1-1 0,1 0 1,-1 0-1,0 0 0,-1 0 0,0 0 1,0 0-1,-1 1 0,0-1 0,0 0 1,-2-2-8,2 5-9,0 1 0,0 0 0,0 0 0,-1 1 0,0-1 1,1 0-1,-2 1 0,1 0 0,0 0 0,-1 0 1,1 0-1,-1 0 0,0 1 0,0-1 0,0 1 1,0 0-1,0 0 0,0 1 0,-1-1 0,1 1 0,0 0 1,-1 0-1,1 0 0,-1 1 0,0 0 0,1 0 1,-1 0 8,1 0 0,1 0 0,-1 0 0,0 1 0,0-1 0,1 1 0,-1 0 0,1 0 0,-1 0 0,1 0 0,-1 1 0,1-1 0,0 1 0,-1 0 0,1 0 0,0 1 0,0-1 0,0 0 0,-2 5 2,-1-1 0,1 1 1,0-1-1,1 1 0,0 1 0,0-1 1,0 2-3,-3 6 53,1-1 1,1 1 0,0 0 0,1 2-54,2-11-4,1 0 1,0 0-1,0 0 1,0 0-1,1 0 1,0 0-1,0 0 1,1 0-1,0 0 1,0 0-1,0 0 1,1 1 3,-1-6-21,1 1-1,-1-1 1,1 1-1,0-1 1,-1 0-1,1 0 1,0 0-1,0 0 1,0 0-1,0 0 1,0 0-1,0 0 1,0-1-1,0 1 1,0-1-1,1 0 1,-1 1-1,0-1 1,0 0-1,0 0 1,2-1 21,48-3 32,-46 2-34,0 0-1,0 0 1,0-1 0,0 0-1,0 0 1,-1-1-1,1 1 1,-1-1 0,0 0-1,0-1 1,0 1-1,-1-1 3,51-64-479,-42 52 292,-3 4 498,-9 20 545,-3 18-741,2-23-158,0-1 1,1 1-1,-1-1 1,0 1-1,0 0 1,1-1-1,-1 1 0,1-1 1,-1 1-1,1-1 1,0 1-1,0-1 0,0 1 1,-1-1-1,1 0 1,1 1-1,-1-1 0,0 0 1,0 0-1,0 0 43,2 1-407,-1-1 0,1-1-1,-1 1 1,1 0 0,-1 0 0,1-1-1,-1 0 1,1 1 0,0-1 0,-1 0-1,3-1 408,3 1-2398</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12:51.283"/>
    </inkml:context>
    <inkml:brush xml:id="br0">
      <inkml:brushProperty name="width" value="0.05" units="cm"/>
      <inkml:brushProperty name="height" value="0.05" units="cm"/>
      <inkml:brushProperty name="color" value="#AB008B"/>
    </inkml:brush>
  </inkml:definitions>
  <inkml:trace contextRef="#ctx0" brushRef="#br0">81 0 544,'0'0'1695,"0"0"-905,0 0-112,0 0 23,0 0-235,0 0-222,-8 6 54,3-3-175,0 0 0,0 1 1,1 0-1,-1 0 0,1 0 0,0 1 1,0-1-1,1 1 0,-1 0 0,1 0 1,0 0-1,0 0 0,1 1 1,0-1-1,0 1 0,0 0 0,1-1 1,-1 1-1,1 0 0,1 0 0,-1 4-123,0-6 1,1 0-1,0 1 0,0-1 0,0 0 0,0 0 0,1 1 1,-1-1-1,1 0 0,0 0 0,0 0 0,1 0 0,-1 0 1,1 0-1,0 0 0,0-1 0,0 1 0,1-1 0,-1 1 1,1-1-1,0 0 0,0 0 0,0 0 0,0 0 1,0-1-1,1 1 0,-1-1 0,1 0 0,0 0 0,-1 0 1,1 0-1,2 0 0,36 15 110,-34-14-101,1 0 0,-1 0 0,1 1 0,-1 0 0,0 1 0,0-1-1,-1 2 1,0-1 0,1 1 0,-2 0 0,3 3-9,-8-9 27,-1 1 0,1 0-1,0 0 1,-1-1 0,1 1 0,-1 0 0,0 0 0,1 0 0,-1 0 0,0 0-1,0-1 1,1 1 0,-1 0 0,0 0 0,0 0 0,0 0 0,0 0 0,0 0-1,0 0 1,0 0 0,-1 0 0,1 0 0,0 0 0,0 0 0,-1-1 0,1 1 0,-1 0-1,0 1-26,0 0 59,-1 0-1,0 0 0,0 0 0,0 0 0,0 0 0,0-1 0,-1 1 0,1-1 0,0 1 0,-3 0-58,-57 19 850,45-18-773,-1 0 1,-1-1 0,-14-1-78,-4-1-3116,37 0 3090,-1 0-890,3-5-2385,4-1 1554</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12:51.832"/>
    </inkml:context>
    <inkml:brush xml:id="br0">
      <inkml:brushProperty name="width" value="0.05" units="cm"/>
      <inkml:brushProperty name="height" value="0.05" units="cm"/>
      <inkml:brushProperty name="color" value="#AB008B"/>
    </inkml:brush>
  </inkml:definitions>
  <inkml:trace contextRef="#ctx0" brushRef="#br0">36 1 704,'0'0'772,"0"0"-133,0 0 15,0 0-20,0 0-248,0 0-111,-3 11-13,1-4-193,0-1 0,0 1-1,1 0 1,0-1 0,0 1 0,0 0-1,1 0 1,0 0 0,0 0-1,1-1 1,0 1 0,0 0 0,1 0-1,0-1 1,0 1 0,0-1-1,1 0 1,0 1 0,1-1-69,25 40 319,-13-24-154,-1 2 0,-1 0 0,-2 0 0,3 10-165,-14-32 87,0 0 1,0 0 0,-1 0 0,1 0-1,-1 1 1,0-1 0,0 0 0,0 0-1,0 1 1,0-1 0,0 0 0,0 0-1,-1 1 1,1-1 0,-1 0 0,0 0-1,0 0 1,0 0 0,0 0 0,0 0-1,0 0 1,0 0 0,0 0 0,-1 0-1,1-1 1,-1 1 0,0 0 0,1-1-1,-1 1 1,0-1 0,0 0 0,0 0-1,0 0 1,0 0 0,0 0 0,0 0-1,0 0 1,0-1 0,0 1-1,-1-1 1,0 1-88,-11 3 109,0-1 1,0-1-1,-1 0 0,1-1 0,-15 0-109,28-4-704,1 0 0,-1 0-1,1 0 1,0-1 0,-1 1 0,1 0-1,0 0 1,1 0 0,-1 0-1,1-2 705,5-9-2543</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12:52.333"/>
    </inkml:context>
    <inkml:brush xml:id="br0">
      <inkml:brushProperty name="width" value="0.05" units="cm"/>
      <inkml:brushProperty name="height" value="0.05" units="cm"/>
      <inkml:brushProperty name="color" value="#AB008B"/>
    </inkml:brush>
  </inkml:definitions>
  <inkml:trace contextRef="#ctx0" brushRef="#br0">0 231 1096,'0'0'579,"0"0"289,0 0-96,0 0-111,22-10-145,71-31-266,-88 39-165,0-1 0,0 1 0,0-1-1,0-1 1,-1 1 0,1 0-1,-1-1 1,0 0 0,0 0 0,0 0-1,-1-1 1,1 1 0,-1-1 0,0 0-1,0 0 1,-1 0 0,0 0-1,0-1 1,0 1 0,0 0 0,-1-1-1,0 0 1,0 1 0,0-1 0,-1 0-1,0 1 1,0-1 0,0 0-1,-1 1 1,-1-5-85,2 8 57,-1 0 0,1 0 0,-1 1 0,0-1 0,0 0 0,0 1 0,0-1 0,0 1 0,0-1 0,0 1 0,0 0 0,-1-1 0,1 1 0,0 0 0,-1 0 0,1 0 1,-1 0-1,0 0 0,1 0 0,-1 0 0,0 1 0,1-1 0,-1 0 0,0 1 0,0 0 0,0-1 0,1 1 0,-1 0 0,0 0 0,0 0 0,0 0 0,-1 0-57,-1 1 6,1-1 0,-1 0-1,1 1 1,-1-1 0,0 1 0,1 0 0,-1 0 0,1 1 0,0-1 0,-1 1 0,1-1 0,0 1 0,0 0-1,0 1 1,0-1 0,0 1-6,-3 4 39,-1 1 1,2 0-1,-1 0 0,1 0 0,0 1 0,1 0 1,0 0-1,1 0 0,0 0 0,0 1 0,1-1 1,0 1-1,0 0 0,1 0 0,1-1 0,0 1 1,0 0-1,1 6-39,1-12 47,-1 1 1,1 0-1,0 0 1,0-1 0,1 1-1,-1-1 1,1 0-1,0 0 1,0 0-1,1 0 1,-1 0 0,1 0-1,0-1 1,0 0-1,0 0-47,65 44 630,-57-40-596,1 0 1,-1-1 0,1-1-1,0 0 1,1-1 0,-1 0-1,7 0-34,-13-3-104,0 0-1,1 0 0,-1-1 0,0 0 0,1-1 1,-1 1-1,0-1 0,0-1 0,1 1 1,-1-1-1,0-1 0,0 1 0,-1-1 0,7-4 105,32-22-2089</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13:01.305"/>
    </inkml:context>
    <inkml:brush xml:id="br0">
      <inkml:brushProperty name="width" value="0.05" units="cm"/>
      <inkml:brushProperty name="height" value="0.05" units="cm"/>
      <inkml:brushProperty name="color" value="#AB008B"/>
    </inkml:brush>
  </inkml:definitions>
  <inkml:trace contextRef="#ctx0" brushRef="#br0">1426 67 2833,'0'0'770,"0"0"-248,0 0 107,0 0 297,0 0 15,-5-34 4865,-4 29-5659,0 0 0,-1 1 0,1 0 0,-1 1 0,1 0 0,-1 1 0,0 0 0,0 0 0,0 1 1,-7 0-148,-25 0 153,-38 4-153,64-2 7,0 1 21,0 0 0,0 2 0,0 0 0,1 0 0,-1 2 0,1 0 0,0 0 0,-1 2-28,-36 21 209,-27 20-209,55-34 56,-12 10-36,1 2 0,1 1 0,2 2 0,1 1 1,-3 5-21,-45 58 98,-11 24-98,-24 39 199,-2 19-199,79-114 34,3 1 0,3 1 1,3 2-1,-13 46-34,14-15 44,5 2 0,3 0 1,5 2-1,4 18-44,1 85 407,12 119-407,1-280 17,2 0 0,1-1-1,2 0 1,2 0 0,2-1 0,2 0-1,1-2 1,2 1 0,2-2 0,2-1-1,1 0 1,1-2 0,2-1 0,14 13-17,-10-13 20,193 211 156,-161-183-116,3-3 0,56 39-60,-90-77-5,0-2 1,2-2-1,0-1 1,0-1-1,2-2 1,0-1 0,0-2-1,1-1 1,0-2-1,4-1 5,79 6-11,-1-5-1,54-6 12,-171-1 0,27-1 11,0-1 0,0-2 0,0-1 0,-1-1 0,1-2 0,13-5-11,48-22 93,23-15-93,-57 25 11,55-28 26,-2-6-1,81-59-36,189-157 60,-300 216-43,82-61 42,-5-7-1,72-82-58,-63 51 55,-79 78-21,-3-3 0,54-74-34,-113 128 17,-2-1-1,-2-1 1,0-1 0,-2 0-1,-2-1 1,-1-1 0,-1-1-1,-2 0 1,-2 0 0,5-35-17,-6 7-4,-2-1 0,-3 0 1,-3 0-1,-8-62 4,1 85 7,-2 1 1,-2 0 0,-1 0-1,-2 2 1,-2-1-1,-2 2 1,-1 0-1,-1 1 1,-3 1 0,0 1-1,-2 1 1,-28-27-8,26 35 65,-1 0 0,-1 2 1,-1 2-1,-1 0 0,-25-11-65,-17-5 298,-1 3-1,-7 1-297,-13 0 227,-2 3 0,-1 5 1,-78-9-228,-23 8 380,-81 5-380,104 10 190,-365-10 337,502 24-674,1 0-1,0 3 1,1 1-1,0 1 0,0 2 1,0 2-1,-3 3 148,-67 31-5069,-60 38 5069,64-30-4508</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13:04.406"/>
    </inkml:context>
    <inkml:brush xml:id="br0">
      <inkml:brushProperty name="width" value="0.05" units="cm"/>
      <inkml:brushProperty name="height" value="0.05" units="cm"/>
      <inkml:brushProperty name="color" value="#AB008B"/>
    </inkml:brush>
  </inkml:definitions>
  <inkml:trace contextRef="#ctx0" brushRef="#br0">121 200 1096,'0'0'774,"0"0"-1,0 0 183,0 0 101,0 0-129,0 0-107,-2-4-42,2 3-586,-1 0-128,1 0 0,0 0 1,-1 0-1,1 0 0,0 0 0,-1 0 0,1 0 0,-1 1 1,1-1-1,-1 0 0,0 0 0,1 0 0,-1 1 1,0-1-1,0 0 0,1 1 0,-1-1 0,0 1 1,0-1-1,0 1 0,0-1 0,0 0-65,-2 29 194,1 94 692,-1-44-285,4 1 1,9 64-602,12-39 30,-21-208 1434,-3 81-1452,-38-265-1,28 219 37,-4 1 0,-3 1 0,-6-9-48,14 57-229,7 31-163,3 43-77,2-44 625,-1 7-125,0 0 0,2 0 0,0 0 0,1-1 0,0 1 0,2-1 0,0 0 0,5 11-31,-6-20-12,-1-1-1,1 0 1,0-1-1,1 1 1,0-1-1,0 0 1,0 0-1,0 0 1,1-1-1,0 0 1,0 0-1,1 0 1,-1-1-1,1 0 1,0 0-1,0-1 1,1 0-1,-1 0 1,0-1-1,1 1 1,0-1 12,2-1 6,-1 1 1,0-1-1,0 0 1,1-1 0,-1 0-1,1-1 1,-1 0 0,0 0-1,0-1 1,1 0-1,-1 0 1,0-1 0,-1-1-1,1 1 1,-1-1 0,1-1-1,-1 0 1,0 0 0,-1 0-1,1-1 1,-1 0-1,0-1 1,-1 1 0,0-1-1,0-1 1,0 1 0,-1-1-1,0 0 1,0 0 0,-1-1-1,0 1 1,-1-1-1,0 0 1,0 0 0,-1 0-1,0 0 1,0 0 0,-1-4-7,0-41 162,-1 53-212,0 1-116,-5 15-291,0 11 476,1 1 1,1-1-1,1 1 1,1-1-1,2 1 0,0-1 1,3 11-20,0-17 36,0-1 0,2 1 0,0-1 0,1 0 1,1-1-1,0 0 0,2 0 0,0-1 0,1 0 0,1 1-36,3 2 6,0-2-1,1 0 1,1 0 0,1-2-1,0 0 1,8 4-6,-16-13-24,0 0 0,1-1 0,0 0 0,0-1 1,1 0-1,-1-1 0,1 0 0,0-1 0,0 0 1,0-1-1,1-1 0,-1 1 0,3-2 24,-12 0 19,0-1-1,0 0 1,0 0 0,0 0-1,0-1 1,0 1-1,0-1 1,0 1 0,0-1-1,-1 0 1,1 0-1,-1 0 1,1 0 0,-1-1-1,0 1 1,0-1 0,0 1-1,0-1 1,-1 0-1,1 0 1,-1 0 0,1 1-1,-1-2 1,0 1-1,0 0 1,-1 0 0,1 0-1,0-1-18,3-10 26,-1-2 0,0 1-1,-1 0 1,-1 0 0,0-8-26,-1 6-25,1 5 47,-1-1 0,0 1 0,-1-1 0,-1 1 0,0 0 1,-4-11-23,5 20-16,0 0 0,0 0 0,-1 0 0,1 1 0,-1-1 0,0 0 1,1 1-1,-1-1 0,-1 1 0,1 0 0,0 0 0,0 0 0,-1 0 1,0 0-1,1 0 0,-1 1 0,0-1 0,1 1 0,-1 0 0,0 0 0,0 0 1,0 0-1,0 0 0,0 1 0,-1-1 0,1 1 0,0 0 0,0 0 1,-3 0 15,5 0-15,-1 1-1,1-1 1,0 1 0,0 0 0,0-1 0,-1 1 0,1 0 0,0-1 0,0 1 0,0 0 0,0 0 0,0 0 0,1 0 0,-1 0 0,0 0 0,0 0-1,0 0 1,1 1 0,-1-1 0,1 0 0,-1 0 0,1 1 0,0-1 0,-1 0 0,1 1 0,0 0 15,-7 40-39,6-28 33,0 1 1,1 0-1,1 0 1,0 0-1,2 0 1,-1-1 0,2 1-1,0-1 1,0 0-1,1 0 1,4 5 5,-5-10-17,1-1 1,0 0-1,0 0 1,1-1-1,0 1 1,1-1-1,-1-1 1,1 1-1,1-1 1,-1 0-1,1-1 1,0 1-1,0-2 0,1 1 1,-1-1-1,1-1 1,0 1-1,4 0 17,-6-2-2,1 0 0,-1-1 0,1 1 0,-1-1 0,1-1 1,-1 1-1,1-2 0,-1 1 0,1-1 0,0 0 0,-1 0 0,0-1 0,1 0 0,-1 0 0,0-1 0,0 0 0,0 0 0,0-1 0,-1 0 0,1 0 0,-1 0 0,5-5 2,-2 0 11,0-1 0,0 0 0,-1 0 0,-1 0 1,0-1-1,0-1 0,-1 1 0,-1-1 0,0 0 0,0 0 0,-1 0 1,-1-1-1,1-2-11,1-15 76,-1 0 0,-1-1 0,-1 1 0,-2 0-1,-1-1 1,-2 1 0,-1 0 0,-1-1 0,-1 2 0,-2-1 0,-1 1 0,-1 0 0,-2 1 0,-1 1 0,-1-1 0,-1 2 0,-1 0 0,-1 1 0,-4-1-76,8 14 286,12 24-718,14 26 92,156 394 1160,-47-109-643,-104-274-127,-17-48 68,-1-1 75,-5-7 55,-14-11-414,0 0-1,-1 1 1,0 1 0,-2 1 0,0 1-1,-23-12 167,44 26-84,1 0-145,76 4-30,-49-2 2,1-1 0,20-2 257,-38 0-30,0-1 0,1 0-1,-1 0 1,0-1 0,-1 0-1,1-1 1,0 0 0,-1 0-1,3-3 31,0 1-14,0-2 0,-1 1-1,0-2 1,0 1-1,-1-2 1,0 1-1,0-1 1,-1-1-1,-1 0 1,1 0 0,-2 0-1,0-1 1,0 0-1,-1-1 1,-1 0-1,0 0 1,0 0-1,-1 0 1,-1 0 0,-1-1-1,0 0 1,0 1-1,-1-1 1,-1-4 14,0 3 8,-1 0 1,0 1 0,-1-1-1,-1 1 1,0-1-1,-1 1 1,-1 0 0,0 0-1,0 1 1,-2-1 0,1 1-1,-2 1 1,-5-8-9,2 2 54,-1 0 1,0 1-1,-2 1 0,0 0 1,0 1-1,-2 0 1,1 2-1,-2-1 0,0 2 1,-3-1-55,19 12-10,1 1 0,0 0 0,-1 0 1,1-1-1,-1 1 0,1 0 0,-1 0 0,1 0 0,-1 0 1,1-1-1,-1 1 0,1 0 0,-1 0 0,1 0 0,-1 0 1,1 0-1,-1 0 0,1 0 0,-1 0 0,1 1 1,-1-1-1,1 0 0,0 0 0,-1 0 0,1 0 0,-1 1 1,1-1-1,-1 0 0,1 0 0,0 1 0,-1-1 0,0 1 10,-5 18-93,6 38 216,1-40-84,1 14 92,1-1 0,1 1 0,2-1-1,1 0 1,1 0 0,2-1 0,2 4-131,21 46 530,40 69-530,-53-111 21,2-1-1,3 1-20,-18-26-11,1 0 1,1-1-1,0 0 0,1-1 0,0 0 0,0 0 1,1-1-1,5 3 11,-15-10-5,1 0-1,-1 0 1,0 0 0,1 0 0,-1-1 0,1 1 0,-1 0-1,1-1 1,-1 1 0,1-1 0,-1 0 0,1 0 0,0 1-1,-1-1 1,1 0 0,-1 0 0,1 0 0,0-1 0,-1 1-1,1 0 1,-1-1 0,1 1 0,-1-1 0,1 1 0,-1-1-1,1 1 1,-1-1 0,1 0 0,-1 0 0,0 0 0,0 0-1,1 0 1,-1 0 0,0 0 0,0-1 0,0 1 0,0 0-1,0 0 1,0-1 0,-1 1 0,1-1 5,4-8-3,-1 0 1,0 0 0,-1-1-1,0 1 1,-1-1-1,0 0 3,4-16-401,-5 23 300,0 0 1,0 0 0,1 0 0,-1 1-1,1-1 1,0 0 0,0 1 0,0 0 0,0-1-1,1 1 1,-1 0 0,1 0 0,0 0-1,0 1 1,0-1 0,2-1 100,-1 2-47,-1 1-1,0 0 1,1 0 0,-1 0 0,1 0 0,0 1-1,-1-1 1,1 1 0,-1 0 0,1 0 0,0 0-1,-1 1 1,1-1 0,-1 1 0,1 0 0,-1 0 0,1 0-1,-1 0 1,1 1 47,39 14 11,-23-7-8,1-1 1,1-1-1,-1-1 0,1-1 1,0-1-1,0-1 1,17 1-4,-17-4 7,-12 1-4,-1-1-1,1 0 1,-1-1-1,0 0 1,1 0-1,-1-1 1,6-2-3,-13 3 8,1 0 0,-1 0-1,0 0 1,1-1 0,-1 1 0,0-1 0,0 0-1,0 0 1,0 0 0,0 0 0,-1 0 0,1 0 0,0 0-1,-1-1 1,0 1 0,1 0 0,-1-1 0,0 1 0,0-1-1,-1 1 1,1-1 0,-1 0 0,1 1 0,-1-1 0,0 0-1,1 1 1,-2-1 0,1 0 0,0 0-8,0-4 41,0 1 0,-1-1 0,0 1 0,0-1 0,0 1 0,-1 0 0,0-1 0,0 1 0,0 0 0,-1 0 0,0 0 0,0 1 0,-1-1 0,-3-4-41,-1 2 111,0-1-1,0 2 1,-1-1-1,0 1 0,0 1 1,0 0-1,-1 0 1,-4-1-112,-3-1 98,0 1-1,-1 0 0,0 1 0,0 2 0,-1 0 0,1 0 0,-1 2 0,0 0 0,0 1 0,-13 2-96,30-1-103,0 1 1,1 0 0,-1-1 0,1 1 0,-1 0-1,1 0 1,-1 0 0,1 0 0,0 0-1,-1 0 1,1 0 0,0 0 0,0 0-1,0 1 1,0-1 0,0 0 0,0 1-1,0-1 1,0 1 0,1-1 0,-1 1 0,0-1-1,1 1 1,0 0 0,-1-1 0,1 1-1,0 0 1,0-1 0,0 1 0,0 0-1,0-1 1,0 1 0,0 0 0,0-1 0,1 1-1,-1 0 1,1-1 0,-1 1 0,1-1-1,0 1 1,-1-1 0,1 1 0,0-1-1,1 1 103,3 3-488,0-1-1,0 0 0,1-1 0,-1 1 0,1-1 0,0 0 0,0 0 1,0-1-1,1 0 489,26 10-3697</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13:05.418"/>
    </inkml:context>
    <inkml:brush xml:id="br0">
      <inkml:brushProperty name="width" value="0.05" units="cm"/>
      <inkml:brushProperty name="height" value="0.05" units="cm"/>
      <inkml:brushProperty name="color" value="#AB008B"/>
    </inkml:brush>
  </inkml:definitions>
  <inkml:trace contextRef="#ctx0" brushRef="#br0">15 461 1816,'0'0'857,"0"0"-36,0 0 1,0 0 28,0 0-185,21 21-216,70 63-177,-87-80-242,0-1 1,0 1-1,1-1 0,0 0 1,0 0-1,0 0 0,0-1 1,0 0-1,0 0 0,0 0 1,1-1-1,-1 1 0,1-1 1,-1-1-1,1 1 0,0-1 1,-1 0-1,1 0 0,-1-1 1,4 0-31,15 0 104,-21 1-67,0 0 1,-1-1-1,1 1 1,0-1-1,-1 1 0,1-1 1,0 0-1,-1 0 1,1 0-1,-1 0 0,1 0 1,-1 0-1,0-1 1,1 1-1,-1-1 1,0 0-1,0 0 0,0 0 1,0 0-1,0 0 1,-1 0-1,1 0 0,-1-1 1,1 1-1,-1 0 1,0-1-1,0 1 1,0-1-1,0 0 0,0 1 1,-1-1-1,1 0 1,-1 1-1,0-1 0,0 0 1,0 0-1,0 1 1,0-1-1,-1-2-37,1-4 92,-1 1-1,0-1 0,0 0 1,-1 1-1,-1-1 1,1 1-1,-1 0 1,0 0-1,-1 0 1,0 0-1,0 0 0,-3-2-91,1 3 27,0 0-1,-1 0 0,0 1 1,-1 0-1,1 0 0,-1 1 1,0-1-1,0 2 0,-1-1 1,1 1-1,-1 1 0,0-1 1,0 2-1,-2-1-26,6 2 11,0-1-1,0 2 1,-1-1 0,1 0 0,0 1 0,-1 0 0,1 1-1,0-1 1,-1 1 0,1 0 0,0 0 0,0 0-1,0 1 1,0 0 0,0 0 0,0 0 0,0 1 0,1 0-1,-1-1 1,1 2 0,0-1 0,0 0 0,0 1-1,0 0 1,-1 1-11,0 4-12,-1-1 0,1 1-1,1 0 1,0 0 0,0 1 0,1 0-1,0-1 1,0 1 0,1 0 0,0 0-1,1 0 1,1 0 0,-1 0 0,1 1-1,1-1 1,0 4 12,0-10-15,-1-1 0,1 1 0,0-1 0,0 1-1,0-1 1,0 0 0,0 1 0,1-1 0,-1 0 0,1 0-1,0 0 1,0 0 0,0 0 0,1 0 0,-1-1 0,1 1-1,-1-1 1,1 1 0,0-1 0,0 0 0,0 0 0,0-1-1,0 1 1,0 0 0,1-1 0,-1 0 0,1 0 0,-1 0 15,11 3-52,-1-1 1,1 0-1,0-1 1,0 0-1,1-1 1,6-1 51,-15-1-14,-1 0 0,1 0 0,-1-1 0,1 1 0,-1-1 1,0-1-1,0 1 0,0-1 0,0 1 0,0-1 0,0-1 1,-1 1-1,0-1 0,0 0 0,0 0 0,0 0 0,0 0 0,-1-1 1,1 1-1,-1-2 14,9-11-15,-1-1 0,-1-1 0,-1 0 1,7-17 14,-6 3 60,-2-1 0,-1 0 1,-2 0-1,-1-1 0,-2 0 1,-1 0-1,-1 1 0,-5-20-60,5 43 100,-1 0 0,0 0 0,-1 1 0,0-1 1,-1 1-1,0-1 0,0 1 0,-1 0 0,-1 0 0,0 0 0,-4-6-100,9 16 1,-1-1 1,1 1 0,0 0 0,0 0 0,0 0 0,0 0-1,0-1 1,0 1 0,0 0 0,0 0 0,0 0 0,-1 0-1,1-1 1,0 1 0,0 0 0,0 0 0,0 0 0,-1 0-1,1 0 1,0 0 0,0 0 0,0 0 0,0-1 0,-1 1-1,1 0 1,0 0 0,0 0 0,0 0 0,-1 0 0,1 0-1,0 0 1,0 0 0,0 0 0,-1 0 0,1 0 0,0 0-1,0 0 1,0 0 0,0 1 0,-1-1 0,1 0 0,0 0-1,0 0 1,0 0 0,-1 0 0,1 0 0,0 0 0,0 0-1,0 1 1,0-1 0,0 0 0,0 0 0,-1 0-2,-3 16 9,4 29-47,0-38 54,0 16 14,1 0 1,1 0-1,1 0 1,1-1 0,1 1-1,1-1 1,1 0-1,1 0 1,1-1-1,1 0 1,0-1 0,2 0-1,0 0 1,3 0-31,-3-3-12,2 0 1,0-1-1,0-1 1,2 0-1,0-1 1,1 0-1,0-2 1,1 0-1,2 1 12,-8-7-6,1 1 0,-1-2 0,1 0-1,1 0 1,-1-1 0,1-1 0,-1 0 0,1-1-1,0-1 1,0 0 0,0-1 0,0 0-1,0-1 1,6-1 6,-13 0-34,-1 1 1,0-1-1,1 0 1,-1-1-1,0 0 1,-1 0-1,1 0 0,0 0 1,-1-1-1,0 0 1,0 0-1,0-1 0,0 1 1,-1-1-1,1 0 1,-1 0-1,-1-1 0,1 1 1,-1-1-1,0 0 1,0 0-1,0 0 0,-1 0 1,0 0 33,4-13-136,0-1-1,-2 0 1,0 0 0,-1 0-1,-1 0 1,-1 0 0,-1-3 136,0 20-7,0 0 0,0 0 0,0 0 0,-1 0-1,1 0 1,-1 0 0,1 0 0,-1 0 0,0 0 0,0 0 0,-1 0 0,1 0 0,0 1 0,-1-1 0,0 1 0,0-1 0,1 1 0,-2-1 0,1 1 0,0 0 0,0 0 0,-1 0 0,1 0 0,-1 0 0,1 1 0,-1-1 0,0 1 0,0 0 0,1 0 0,-1 0-1,0 0 1,0 0 0,0 0 0,0 1 0,0-1 0,-3 1 7,5 1 6,-1-1 0,1 1-1,0-1 1,0 1-1,0-1 1,-1 1 0,1 0-1,0 0 1,0 0-1,0 0 1,0 0 0,1 0-1,-1 0 1,0 0 0,0 0-1,0 0 1,1 0-1,-1 0 1,1 0 0,-1 1-1,1-1 1,-1 0 0,1 0-1,0 1 1,0-1-1,-1 0 1,1 1 0,0 0-6,-5 46 317,5-41-222,-2 13 180,2 0 1,0 0 0,1 0 0,4 16-276,-4-27 37,2 0 1,-1-1-1,1 1 1,1-1 0,-1 1-1,2-1 1,-1 0-1,1-1 1,0 1-1,0-1 1,7 6-38,-3-3-35,1-1 1,0 0-1,1-1 0,0 0 0,0-1 0,0 0 1,1-1-1,12 4 35,5 1-833,0-1 0,1-2 0,8 1 833,29 2-3639</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13:08.303"/>
    </inkml:context>
    <inkml:brush xml:id="br0">
      <inkml:brushProperty name="width" value="0.05" units="cm"/>
      <inkml:brushProperty name="height" value="0.05" units="cm"/>
      <inkml:brushProperty name="color" value="#AB008B"/>
    </inkml:brush>
  </inkml:definitions>
  <inkml:trace contextRef="#ctx0" brushRef="#br0">1859 37 1320,'0'0'1366,"0"0"-171,0 0 125,0 0 164,0 0-230,0 0-247,-6-16 3443,-20 10-4107,-1 0 0,0 2-1,0 1 1,0 2 0,-1 0 0,1 2-1,-11 2-342,26-1 20,0 0-1,0 1 0,0 1 0,1 0 0,-1 0 0,1 1 1,0 1-1,0-1 0,1 2 0,-2 1-19,-25 19 8,0 2 0,1 3-8,16-15 16,-79 68 8,4 4 0,4 5 0,-47 64-24,70-78 36,-3-3-1,-74 60-35,64-62 87,27-20-63,2 2 0,3 2 0,1 5-24,-127 193 187,148-213-176,2 2 1,2 1 0,2 0 0,2 2-1,2 0 1,3 1 0,-6 37-12,4 10 19,4 2-1,5-1 1,4 58-19,6-90 29,2 1 0,3-1 1,4 0-1,2-1 0,2-1 0,24 57-29,-27-87 14,2 1-1,1-2 1,2 0 0,1-1-1,1-1 1,2 0 0,16 15-14,-20-26 22,1-1 0,2-1 0,0 0 0,0-2 1,1 0-1,1-2 0,1 0 0,0-2 0,1 0 0,20 5-22,-6-5 12,1-1-1,1-2 0,-1-2 0,22 0-11,42 0 22,19-6-22,-96-2 27,0-1 0,0-2 0,-1-1 1,1-1-1,19-7-27,41-17 181,2-6-181,-56 23 20,105-48 13,-3-5 0,-2-7 0,46-38-33,41-41 28,92-89-28,-270 206 15,-3-1 0,0-2 0,31-41-15,-49 51 16,0-2 0,-2 0 0,-1-1 0,-2 0 0,-1-2 0,5-15-16,6-25 16,-3-1-1,-3-1 0,-4-1 0,-2 0 1,-5-1-1,-2 0 0,-4-8-15,-3 64-4,2-26 3,-3-1 1,-1 1-1,-3 0 0,-1 0 1,-3 1-1,-8-24 1,5 33 22,-1 1 1,-2 0-1,-2 1 0,-1 1 0,-1 0 1,-2 2-1,-2 0 0,0 1 0,-19-16-22,-25-23 122,-4 4-1,-2 3 1,-3 3-1,-10-1-121,44 33-25,-1 2 0,-1 2-1,-2 2 1,0 2 0,-1 2 0,0 2 0,-2 2-1,-37-5 26,54 14-334,0 1 0,0 2 0,-14 1 334,33 1-253,0 1 0,0 1-1,0 0 1,0 1 0,1 0-1,-1 1 1,1 0 0,0 1-1,0 0 1,-6 5 253,-33 25-1883,1 2 1,2 2-1,-1 6 1883,-38 39-4793</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13:09.819"/>
    </inkml:context>
    <inkml:brush xml:id="br0">
      <inkml:brushProperty name="width" value="0.05" units="cm"/>
      <inkml:brushProperty name="height" value="0.05" units="cm"/>
      <inkml:brushProperty name="color" value="#AB008B"/>
    </inkml:brush>
  </inkml:definitions>
  <inkml:trace contextRef="#ctx0" brushRef="#br0">60 50 1456,'0'0'1219,"0"0"-243,0 0-194,0 0-177,0 0-249,0 0-97,0 13 192,-2 56 985,4-1 1,4 25-1437,8 5 846,3 30 150,6-2 1,14 36-997,-35-158 43,5 20 18,-4-21 154,-1-15 305,-9-105-315,-5 1 0,-5 0 0,-14-37-205,27 132 1,-15-58-76,-3 1 0,-25-55 75,40 121-246,3 21-76,3 29 32,1-34 370,1 12-52,0 0 0,1 0 0,0-1 0,1 1 0,1-1 0,1 1 0,0-1 0,1 0 1,1-1-1,0 1 0,1-2 0,4 6-28,-8-12-7,0-1 1,1 0-1,0 0 1,0 0-1,1-1 1,-1 0-1,1 0 1,0 0-1,1-1 1,-1 1-1,1-2 1,0 1-1,0-1 1,0 0-1,0 0 1,1-1-1,-1 0 1,1 0-1,-1-1 1,1 0-1,0-1 1,-1 1-1,1-1 1,0-1-1,0 1 1,4-2 6,-6 0 1,0-1 1,0 1-1,0-1 1,0 0 0,-1 0-1,0-1 1,1 0-1,-1 0 1,0 0 0,-1-1-1,1 1 1,-1-1-1,0 0 1,0 0-1,0-1 1,-1 1 0,0-1-1,2-3-1,1-4-25,0 0 0,0 0 0,-1-1 0,-1 1 0,0-1 0,-1 0 0,-1 0 0,0-1 25,-2-11-54,0 26-128,0 12-14,0 37 127,-1 5 225,5 33-156,-2-69 41,1 0-1,0 0 0,2-1 0,0 1 1,0-1-1,8 14-40,0-5 16,1-1 0,1 0 0,2-1 0,0 0 0,1-1 0,2-2 0,0 0 0,9 7-16,-19-19-11,0-1 1,0 0 0,1-1 0,-1 1 0,2-2 0,-1 0-1,1 0 1,0-1 0,0-1 0,0 0 0,1 0 0,-1-1 0,1-1-1,0 0 1,0-1 0,0 0 0,0-1 0,-1-1 0,14-1 10,-21 0-12,1 0 1,-1 0-1,0-1 0,1 0 1,-1 0-1,0 0 1,0 0-1,-1-1 1,1 0-1,-1 0 1,0 0-1,0 0 1,0-1-1,-1 0 0,1 1 1,-1-1-1,0-1 1,-1 1-1,1 0 1,1-6 11,2-3-24,-1-1 0,-1 0 0,0 0 1,0-1-1,-2 1 0,0-1 0,-1-6 24,0 2-38,-1 1 0,0-1-1,-2 0 1,-1 0 0,0 1 0,-5-13 38,7 26-3,-1 1 1,0-1 0,0 1 0,-1 0-1,0 0 1,0 0 0,0 0 0,0 0-1,-1 1 1,0-1 0,0 1 0,0 0 0,0 0-1,-1 1 1,1-1 0,-1 1 0,0 0-1,0 0 1,0 1 0,-1 0 0,1-1-1,-1 2 1,1-1 0,-1 1 0,-2-1 2,6 1 6,-1 1 0,0-1 0,0 1 0,0 0 0,1 0 0,-1 0 0,0 0 0,0 0 0,0 1 0,1-1 0,-1 1 0,0 0 0,0-1 0,1 1 0,-1 1 0,1-1 0,-1 0 0,1 1 0,-1-1 0,1 1 0,0-1 0,0 1 0,0 0 0,0 0 0,0 0 1,0 1-1,0-1 0,1 0 0,-1 1 0,1-1 0,0 1 0,-1-1 0,1 1 0,1-1 0,-1 1 0,0 0 0,0 2-6,-2 12 47,0 0-1,2 0 1,0 1 0,0-1-1,3 15-46,-1-17 72,-1-9-113,1 0 1,-1 0-1,1 0 1,1 0-1,0 0 0,-1 0 1,2-1-1,-1 1 1,1 0-1,0-1 0,0 0 1,0 1-1,1-1 1,-1-1-1,1 1 0,1 0 1,-1-1-1,0 0 1,1 0-1,0 0 0,0-1 1,0 0-1,1 0 1,-1 0-1,1 0 1,0-1 40,7 3-545,0 0 1,0-2 0,0 0 0,1 0 0,-1-1-1,1 0 1,-1-2 0,1 1 0,-1-2 0,1 0-1,5-1 545,24-9-2549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5:43:01.13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657 0 760,'0'0'763,"0"0"-232,0 0-267,0 0-125,0 0-38,-22 16-66,1 1-24,-12 9 140,-1-1 0,-2-1 0,-6 1-151,-215 97 442,143-70-586,95-43 130,11-4 4,0-1 1,1-1 0,-1 1-1,-1-2 1,1 1 0,0-1-1,-1 0 1,-4 0 9,13-9-1119,2 2 1023,0 0 0,0 0 0,1 1 0,-1-1 0,1 1 0,0 0 0,0 0 0,1 0 0,0 0 0,2-2 96,3-4-176,27-29-491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13:11.089"/>
    </inkml:context>
    <inkml:brush xml:id="br0">
      <inkml:brushProperty name="width" value="0.05" units="cm"/>
      <inkml:brushProperty name="height" value="0.05" units="cm"/>
      <inkml:brushProperty name="color" value="#AB008B"/>
    </inkml:brush>
  </inkml:definitions>
  <inkml:trace contextRef="#ctx0" brushRef="#br0">1 1 4401,'0'0'772,"0"0"-62,0 0-98,0 0-160,0 0-155,0 0 125,5 21 258,31 97 2494,41 87-3174,238 528 1361,-355-785-2190,19 27 468,1-2-1,-11-18 362,31 44-124,29 1-461,-10-2 565,-1-1 0,1-1 1,0 0-1,-1-1 1,0-1-1,0-1 1,-1-1-1,0 0 1,0-1-1,-1-1 0,0 0 1,-1-1-1,2-3 20,-6 5-20,-1-1 0,0 0 0,0-1 0,-1 0-1,-1 0 1,0-1 0,-1 0 0,0-1 0,0 1-1,-2-1 1,1-1 0,-2 1 0,0-1 0,0 1 0,-1-1-1,-1 0 1,0-13 20,0 7 37,-1 0 0,-1 0 0,-1 0 0,0 1 0,-2-1 0,0 0-1,-1 1 1,-2 0 0,1 0 0,-2 0 0,-1 1 0,-4-8-37,-5-4 180,-1 0 0,-1 2-1,-3-3-179,14 21 78,0 1-1,-1 0 1,1 0-1,-2 1 0,1 0 1,-1 0-1,0 1 1,-1 1-1,0 0 1,-4-2-78,14 8 5,1-1 1,-1 1 0,0-1 0,0 1 0,0 0 0,0 0 0,0-1 0,0 1 0,0 0 0,0 0 0,0 0 0,0 0 0,0 0 0,0 0 0,0 0 0,0 1 0,0-1 0,0 0 0,0 0 0,0 1 0,0-1 0,0 1 0,1-1 0,-1 1 0,0-1 0,0 1 0,0-1 0,1 1 0,-1 0 0,0-1 0,1 1 0,-1 0 0,0 0 0,1 0 0,-1-1 0,1 1 0,-1 0 0,1 0-1,0 0 1,-1 0 0,1 0 0,0 0 0,0 0 0,-1 0 0,1 0 0,0 0 0,0 0 0,0 1-6,-1 9 15,0 1 0,1 0 1,1-1-1,0 7-15,0 4 102,1 26 81,2-1 1,2 0-1,1-1 0,3 1 1,3 0-184,77 225 543,-61-191-428,-7-17-41,4-1 0,28 51-74,-46-108-216,-3-19 62,-1-43-83,0 5-118,-4 50 327,0 0 0,1 1 0,-1-1 0,0 1 0,1-1 0,-1 1 0,1-1 0,-1 1 0,1-1 0,-1 1 0,1-1 0,-1 1 0,1 0 0,0-1 0,-1 1 0,1 0 0,-1-1 0,1 1 0,0 0 0,-1 0 0,1 0 0,0-1 0,-1 1-1,1 0 1,0 0 0,-1 0 0,1 0 0,0 0 0,-1 0 0,1 1 0,0-1 0,-1 0 0,1 0 0,0 0 0,-1 1 0,1-1 0,0 0 0,-1 0 28,29 13-30,-24-10 20,29 12 57,1-1 1,0-2-1,1-1 1,0-1-1,1-3 1,3 0-48,22 0-289,1-2 1,1-3 0,11-3 288,-71 1-21,0 0 1,0-1 0,0 1-1,0-1 1,0 0 0,0 0-1,0 0 1,-1-1 0,1 1-1,0-1 1,-1 0 0,1 0-1,-1 0 1,0-1 0,0 1-1,0-1 1,0 1 0,0-1-1,0 0 1,-1 0 0,1-1-1,-1 1 1,0 0-1,0-1 1,0 0 0,0 1-1,-1-1 1,0 0 0,0 0-1,0 1 1,0-1 0,0 0-1,-1 0 1,1-1 20,-1-3 32,1 0 1,-1 0-1,0 1 1,-1-1-1,0 0 1,0 1-1,-1-1 1,0 0-1,0 1 1,-1 0-1,0-1 0,0 1 1,0 0-1,-1 1 1,0-1-1,-1 1 1,-2-4-33,-5-3 43,-1 0 0,-1 1 0,0 0 0,-1 1 0,0 1 1,0 0-1,-1 1 0,0 1 0,-1 0 0,0 1 0,0 1 0,-1 1 1,1 0-1,-1 1 0,0 1 0,-1 1 0,-12 0-43,30 3-90,0-1 0,1 1 0,-1 0 0,0 0 0,0 0 0,1-1 0,-1 1-1,0 0 1,1 0 0,-1 0 0,1 0 0,-1 0 0,1 0 0,-1 0 0,1 1 0,0-1 0,0 0-1,0 0 1,-1 0 0,1 0 0,0 0 0,0 0 0,0 0 0,1 1 0,-1-1 0,0 0 0,0 0-1,1 1 91,-1 2-220,0 0 0,1 0 0,0 0 0,-1 0 0,1 0 0,1-1 0,-1 1 0,0 0 0,2 1 220,4 3-767,1 0 1,0-1 0,0 0-1,1 0 1,5 2 766,16 8-2746</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13:12.139"/>
    </inkml:context>
    <inkml:brush xml:id="br0">
      <inkml:brushProperty name="width" value="0.05" units="cm"/>
      <inkml:brushProperty name="height" value="0.05" units="cm"/>
      <inkml:brushProperty name="color" value="#AB008B"/>
    </inkml:brush>
  </inkml:definitions>
  <inkml:trace contextRef="#ctx0" brushRef="#br0">1 601 1240,'0'0'716,"0"0"-239,0 0 99,0 0 122,27 14-271,88 41-188,-107-51-197,-1-1 0,0-1 1,1 1-1,0-1 0,-1-1 0,1 1 1,0-1-1,0 0 0,0-1 1,0 0-1,0-1 0,0 1 0,0-1 1,-1-1-1,1 1 0,6-3-42,-9 2 22,1 0 0,0-1 0,-1 1 0,1-1 0,-1 0 0,0 0-1,0-1 1,0 0 0,-1 0 0,1 0 0,-1 0 0,0-1 0,0 1 0,0-1 0,-1 0 0,1 0-1,-1-1 1,0 1 0,-1-1 0,0 1 0,0-1 0,0 0 0,1-4-22,-2 5 67,0 0-1,0 0 1,0-1 0,-1 1 0,0 0 0,0 0-1,0-1 1,-1 1 0,0 0 0,0 0 0,0-1-1,0 1 1,-1 0 0,0 0 0,0 1 0,0-1-1,-1 0 1,1 1 0,-1-1 0,0 1 0,-1 0-1,1 0 1,-1 0 0,1 0 0,-1 1 0,-4-4-67,0 3 77,0-1 0,0 1 0,0 0 1,-1 1-1,1 0 0,-1 0 1,0 1-1,1 0 0,-1 0 0,0 1 1,0 0-1,0 1 0,0 0 1,0 0-1,-1 1 0,2 1 1,-1-1-1,-8 3-77,10-2 43,1 0 0,-1 1 0,1-1 0,-1 1 0,1 1 0,0-1 1,0 1-1,1 0 0,-1 0 0,1 1 0,0 0 0,0 0 0,0 0 0,1 0 0,-1 1 1,1 0-1,1 0 0,-1 0 0,1 0 0,0 0 0,0 1 0,1-1 0,0 1 0,0 2-43,0 0 6,0 1 0,1-1 0,0 1 0,0-1 0,1 1-1,1-1 1,0 1 0,0-1 0,0 1 0,1-1-1,1 0 1,0 0 0,0 0 0,1 0 0,0 0 0,4 6-6,-4-9-18,0-1-1,0 0 1,1 0 0,-1 0 0,1 0 0,1-1 0,-1 1 0,1-1 0,-1-1 0,1 1 0,0-1 0,1 0 0,-1-1-1,0 1 1,1-1 0,-1 0 0,1-1 0,0 1 0,0-1 0,-1-1 0,1 0 0,0 1 0,5-2 18,-7 0-7,0 0 1,0 0 0,0-1 0,0 0 0,-1 0 0,1 0-1,-1 0 1,1-1 0,-1 1 0,0-1 0,0 0-1,0-1 1,0 1 0,-1-1 0,1 1 0,-1-1-1,0 0 1,0 0 0,0-1 0,-1 1 0,1-1-1,-1 1 1,0-2 6,6-11-17,-1 0-1,0-1 0,-2 0 1,0 0-1,2-15 18,-2-8 56,-1-1 0,-3 0 0,-1 1 0,-2-1 0,-4-22-56,0 28 106,-2 0-1,-1 1 1,-2 0-1,-1 1 1,-2 0-1,-2 1 1,-7-11-106,23 43 26,-1-1 0,1 1 0,-1 0 0,0 0 0,0 0 1,1 0-1,-1 0 0,0-1 0,0 2 0,0-1 0,0 0 0,0 0 0,0 0 0,0 0 1,0 1-1,-1-1 0,1 0-26,0 1 2,1 1 0,-1-1 0,1 0 0,0 0 0,-1 1 0,1-1 0,-1 0 0,1 1 0,0-1 0,-1 0 0,1 1 0,0-1 0,-1 1 0,1-1 0,0 0 0,0 1 0,-1-1-1,1 1 1,0-1 0,0 1 0,0-1 0,0 1 0,0-1 0,0 1 0,0-1 0,0 1 0,0-1 0,0 1 0,0-1-2,0 58-160,1-44 294,-2 20-49,2-1 0,2 0-1,1-1 1,1 1 0,2-1 0,1 0 0,2 0 0,1-1 0,1 0 0,11 17-85,-9-23-5,1-1-1,1 0 1,0-1-1,2-1 1,1-1-1,1-1 1,0 0 0,1-2-1,2 0 1,4 2 5,-11-10-46,0 0 1,1-1 0,0-1 0,0 0-1,1-1 1,-1-1 0,2-1 0,-1-1-1,0 0 1,1-1 0,0-1-1,0-1 1,-1-1 0,1 0 0,15-3 45,-27 1-45,-1 1 1,0-1 0,0-1-1,0 1 1,0-1 0,0 0-1,-1 0 1,1 0-1,-1-1 1,0 0 0,0 0-1,0 0 1,-1-1 0,1 0-1,-1 0 1,0 0 0,-1 0-1,1 0 1,-1-1 0,0 0-1,0 1 1,-1-1-1,1-3 45,4-8-56,-2 0 0,0-1 0,-1 0 0,-1 0 0,0 0 0,-1 0 0,-1-14 56,-1 8 39,-1 1-1,-1-1 1,0 1-1,-5-14-38,6 30 8,-1 1 0,0-1 0,0 1 0,-1-1 0,0 1 0,0 0 0,0 0 0,-1 1-1,0-1 1,0 1 0,0-1 0,-1 1 0,0 0 0,0 1 0,0-1 0,0 1 0,-1 0-1,-1 0-7,5 3 4,1 0-1,-1 0 0,1 0 0,-1 0 0,0 1 0,1-1 1,-1 1-1,0-1 0,1 1 0,-1-1 0,0 1 0,1 0 0,-1 0 1,0 0-1,0 0 0,1 0 0,-1 1 0,0-1 0,0 0 1,1 1-1,-1-1 0,0 1 0,1 0 0,-1-1 0,1 1-3,-2 1 24,1 0-1,-1 1 0,1-1 0,0 0 0,0 1 0,0-1 1,1 1-1,-1-1 0,0 1 0,1 0 0,0 0 0,0 0 1,-1 1-24,-2 11 163,0 0 1,1 0-1,1 0 1,0 1-1,1 4-163,-1 3 333,2-1-1,1 1 1,0 0 0,5 16-333,-4-26 68,2-1-1,0 1 1,0-1 0,1 0 0,0-1-1,1 1 1,1-1 0,0 0-1,1 1-67,5 5-25,1 0 0,0-2 0,1 0 0,1 0 0,0-1 0,1-1 0,0-1 0,1-1 0,1 0 0,-1-1-1,2-1 1,-1-1 0,13 3 25,-6-3-1262,0-1 0,0-2 0,26 3 1262,20-6-7721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37:09.819"/>
    </inkml:context>
    <inkml:brush xml:id="br0">
      <inkml:brushProperty name="width" value="0.05" units="cm"/>
      <inkml:brushProperty name="height" value="0.05" units="cm"/>
      <inkml:brushProperty name="color" value="#33CCFF"/>
    </inkml:brush>
  </inkml:definitions>
  <inkml:trace contextRef="#ctx0" brushRef="#br0">3 100 128,'0'0'213,"0"0"46,0 0 104,0 0 30,0 0-34,5-52-186,-10 13-1664,3 30 1126</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37:15.218"/>
    </inkml:context>
    <inkml:brush xml:id="br0">
      <inkml:brushProperty name="width" value="0.05" units="cm"/>
      <inkml:brushProperty name="height" value="0.05" units="cm"/>
      <inkml:brushProperty name="color" value="#33CCFF"/>
    </inkml:brush>
  </inkml:definitions>
  <inkml:trace contextRef="#ctx0" brushRef="#br0">212 5 440,'0'0'523,"0"0"2,0 0 99,0 0 38,0 0-73,0 0-27,8-4 2731,-76 67-1636,68-63-1656,-38 46 40,37-45-67,0 0 0,0 0 0,0 0 0,0 0 1,1 0-1,-1 1 0,0-1 0,1 0 0,-1 1 0,1-1 1,0 0-1,-1 1 0,1-1 0,0 1 0,0-1 0,0 1 0,0-1 1,0 0-1,0 1 0,0-1 0,0 1 0,1-1 0,-1 0 0,0 1 1,1-1-1,-1 1 0,1-1 0,0 0 0,-1 0 0,1 1 0,0-1 1,0 0-1,0 0 0,0 0 0,0 0 0,0 0 0,1 1 26,20 10-16,0 0 0,1-2-1,0-1 1,11 3 16,41 17 76,-75-29-65,1 0 0,0 1 0,-1-1 0,1 0 0,0 1 0,-1-1 0,1 1 0,-1-1 0,1 1 0,-1-1 0,1 1 0,-1-1 0,1 1 1,-1 0-1,0-1 0,1 1 0,-1 0 0,0-1 0,0 1 0,1 0 0,-1-1 0,0 1 0,0 0 0,0 0 0,0-1 0,0 1 0,0 0 0,0-1 0,0 1 0,0 0 0,0 0 0,0-1 0,0 1 0,-1 0 0,1-1 0,0 1 0,0 0 0,-1-1 0,1 1 0,-1 0 0,1-1 0,0 1 0,-1-1 1,1 1-1,-1-1 0,1 1 0,-1-1 0,0 1 0,1-1 0,-1 1 0,1-1 0,-1 0-11,-35 28 121,33-26-117,-39 25 119,23-17-3,2 1-1,-1 2 0,-5 5-119,22-17-9,1-1-1,-1 1 0,1-1 1,-1 1-1,1 0 0,0-1 1,-1 1-1,1 0 0,0 0 1,-1-1-1,1 1 0,0 0 1,0 0-1,0-1 0,0 1 1,0 0-1,0 0 0,0 0 1,0-1-1,0 1 0,0 0 1,0 0-1,0-1 0,1 1 1,-1 0-1,0 0 0,0-1 1,1 1-1,-1 0 0,1-1 1,-1 1-1,0 0 0,1-1 1,-1 1-1,1-1 0,0 1 1,-1 0-1,1-1 0,-1 0 1,1 1-1,0-1 0,-1 1 1,1-1-1,0 0 10,34 21 55,-31-19-81,49 21 55,-35-16 23,0 1 1,-1 0 0,12 9-53,-28-16 17,-1-1 0,1 1 0,-1-1 1,1 1-1,-1-1 0,1 1 0,-1 0 0,1-1 0,-1 1 1,0 0-1,1-1 0,-1 1 0,0 0 0,0 0 0,0-1 1,1 1-1,-1 0 0,0 0 0,0-1 0,0 1 0,0 0 1,0 0-1,0-1 0,-1 1 0,1 0 0,0 0 0,0-1 1,0 1-1,-1 0 0,1 0 0,0-1 0,-1 1 0,1 0 1,-1-1-1,1 1 0,0-1 0,-1 1 0,0 0 0,1-1 1,-1 1-1,1-1 0,-1 0 0,0 1 0,1-1 0,-1 1 1,0-1-18,-31 23 202,-51 19 262,49-25 52,1 1 0,-7 6-516,39-24-11,1 0 0,-1 1-1,1-1 1,0 1 0,-1-1-1,1 1 1,0-1 0,0 1-1,-1-1 1,1 1 0,0-1-1,0 1 1,0-1 0,0 1-1,0-1 1,0 1 0,0-1-1,0 1 1,0-1 0,0 1-1,0-1 1,0 1-1,0-1 1,0 1 0,0-1-1,0 1 1,1-1 0,-1 1-1,0-1 1,0 1 0,1-1-1,-1 1 1,0-1 0,1 1-1,-1-1 1,0 0 0,1 1-1,-1-1 1,1 0 0,-1 1-1,0-1 1,1 0 0,0 1 11,17 13-46,10 1 56,0-2 1,2 0-1,5 0-10,60 27 162,-94-40-151,0 0 0,-1 1 0,1-1 0,-1 1 0,1-1 0,0 0 0,-1 1 0,1-1 0,-1 1 0,1-1-1,-1 1 1,0-1 0,1 1 0,-1-1 0,1 1 0,-1 0 0,0-1 0,0 1 0,1-1 0,-1 1 0,0 0 0,0-1 0,0 1-1,0 0 1,0 0 0,0-1 0,0 1 0,0 0 0,0-1 0,0 1 0,0 0 0,0-1 0,0 1 0,0 0 0,-1-1 0,1 1-1,0-1 1,0 1 0,-1 0 0,1-1 0,0 1 0,-1-1 0,1 1 0,-1-1 0,1 1 0,-1-1 0,1 1 0,-1-1-1,1 1 1,-1-1 0,0 0 0,1 1 0,-1-1 0,1 0 0,-1 0 0,0 1 0,1-1-11,-45 26 157,37-22-119,-36 18 2,-44 25 351,88-46-400,-1-1 1,1 1 0,-1-1 0,1 1 0,-1-1-1,1 1 1,0-1 0,-1 1 0,1 0 0,0-1-1,0 1 1,-1 0 0,1 0 0,0-1 0,0 1-1,0 0 1,0-1 0,0 1 0,0 0 0,0 0-1,0-1 1,0 1 0,0 0 0,0-1 0,0 1 0,1 0-1,-1-1 1,0 1 0,0 0 0,1-1 0,-1 1-1,0 0 1,1-1 0,-1 1 0,1-1 0,-1 1-1,1-1 1,-1 1 0,1-1 0,-1 1 0,1-1 8,22 21-337,51 19 390,-60-34-35,0 1 0,0 0 1,0 1-1,-1 1 1,9 7-19,-22-16 9,1 1 1,-1-1 0,0 1 0,1-1 0,-1 1 0,1 0 0,-1-1 0,0 1 0,0-1 0,1 1-1,-1-1 1,0 1 0,0 0 0,0-1 0,0 1 0,0 0 0,0-1 0,0 1 0,0 0 0,0-1-1,0 1 1,0-1 0,0 1 0,0 0 0,0-1 0,-1 1 0,1 0 0,0-1 0,0 1 0,-1-1-1,1 1 1,0-1 0,-1 1 0,1-1 0,-1 1 0,1-1 0,0 1 0,-1-1 0,0 1-10,-22 18 98,17-15-74,-48 34 35,26-19-27,1 1 0,0 2 1,0 2-33,25-22-12,0-1 1,1 1 0,-1 0-1,1 0 1,0 0-1,0 0 1,0 0 0,-1 0-1,2 0 1,-1 0 0,0 1-1,0-1 1,1 0 0,-1 0-1,1 1 1,0-1-1,0 0 1,0 1 0,0-1-1,0 1 1,0-1 0,1 0-1,-1 0 1,1 1 0,-1-1-1,1 0 1,0 0-1,0 1 1,0-1 0,0 0-1,0 0 1,1 0 0,-1-1-1,1 1 1,-1 0-1,2 0 13,6 9 23,2 0 0,0-1 0,0-1 1,1 1-1,5 1-24,-7-3 37,35 21 41,19 16 135,-63-45-198,-1 0 0,0 1 0,1-1 0,-1 1 1,0-1-1,1 1 0,-1-1 0,0 1 0,0-1 1,0 1-1,0-1 0,1 1 0,-1-1 0,0 1 1,0-1-1,0 1 0,0-1 0,0 1 0,0 0 1,0-1-1,-1 1 0,1-1 0,0 1 0,0-1 1,0 1-1,0-1 0,-1 1 0,1-1 0,0 1 1,-1-1-1,1 1 0,0-1 0,-1 0 0,1 1 0,0-1 1,-1 1-1,0-1-15,-16 15 120,15-13-112,-48 35 113,29-23-78,0 1 0,1 1 0,1 1 1,1 1-1,0 0 0,1 1 0,-11 17-43,26-32-6,-1 0-1,1-1 0,0 1 0,0 0 1,0 0-1,1 0 0,-1 1 1,1-1-1,0 0 0,1 0 0,-1 1 1,1-1-1,-1 1 0,1-1 1,1 0-1,-1 1 0,0-1 0,1 0 1,0 1-1,0-1 0,1 0 1,-1 0-1,1 0 0,0 0 0,0 0 1,0 0-1,0 0 0,1-1 1,-1 1-1,2 0 7,9 9 22,1-1 1,0 0-1,1-1 0,0-1 1,1 0-1,13 5-22,31 22 121,-60-37-107,1 0 1,-1 1 0,1-1 0,-1 1 0,0-1 0,1 1 0,-1-1 0,1 0 0,-1 1 0,0-1 0,1 1-1,-1 0 1,0-1 0,0 1 0,1-1 0,-1 1 0,0-1 0,0 1 0,0 0 0,0-1 0,0 1-1,0-1 1,0 1 0,0 0 0,0-1 0,0 1 0,0-1 0,0 1 0,0 0 0,0-1 0,-1 1-1,1-1 1,0 1 0,0-1 0,-1 1 0,1-1 0,0 1 0,-1-1 0,1 1 0,-1-1 0,1 1-1,-1-1 1,1 1 0,0-1 0,-1 0 0,0 1-15,-28 19 6,22-16 16,-30 21 22,1 1 1,-2 5-45,29-24-5,0 1 0,1 1 0,-1 0 1,2 0-1,-1 0 0,1 1 1,1 0-1,0 1 0,0-1 0,-1 5 5,6-11-18,0 0 0,0 0-1,0 0 1,0 1 0,0-1-1,1 0 1,0 1 0,0-1-1,0 0 1,0 1 0,1-1-1,0 0 1,-1 0 0,2 1-1,-1-1 1,0 0 0,1 0-1,0 0 1,0 0 0,0-1-1,0 1 1,1 0 0,-1-1-1,1 0 1,0 1 0,0-1-1,0 0 1,2 0 18,11 10 6,1-2 0,0 0 0,1-1-1,0 0 1,14 4-6,26 15 19,-57-28-5,0-1 0,-1 1 0,1-1 0,0 1 0,-1-1 0,1 1 0,0 0 0,-1 0 0,1-1 0,-1 1 0,1 0-1,-1 0 1,0-1 0,1 1 0,-1 0 0,0 0 0,1 0 0,-1 0 0,0 0 0,0 0 0,0-1 0,0 1 0,0 0 0,0 0 0,0 0 0,0 0 0,0 0 0,0 0 0,-1 0 0,1 0 0,0-1 0,-1 1 0,1 0 0,0 0-1,-1 0 1,1-1 0,-1 1 0,1 0 0,-2 0-14,-23 29 71,23-28-69,-14 12 3,1 2 0,1 0 0,1 0-1,0 1 1,-3 8-5,12-18-28,0 0 1,1 0-1,0 0 1,0 1-1,0 0 0,1-1 1,0 1-1,1 0 0,0 0 1,0 0-1,0 0 1,1 0-1,0 0 0,1 0 1,1 7 27,0-9-5,0-1 0,0 0 0,1 0 1,-1 0-1,1 0 0,0 0 0,0-1 1,1 0-1,0 1 0,-1-1 0,1 0 0,1-1 1,-1 1-1,0-1 0,5 3 5,15 9-20,0-1-1,17 7 21,-21-11-2,-13-6 13,33 21 259,-39-24-264,0 0 0,0-1 0,0 1 0,-1 0 1,1 0-1,0 0 0,-1 0 0,1 0 0,-1 0 1,1 0-1,-1 0 0,1 0 0,-1 0 0,0 0 1,1 1-1,-1-1 0,0 0 0,0 0 0,0 0 1,0 0-1,0 0 0,0 1 0,0-1 0,0 0 1,-1 0-1,1 0 0,0 0 0,-1 0 0,1 0 1,-1 0-1,1 0 0,-1 0 0,1 0 0,-1 0 1,0 0-1,1 0 0,-1 0 0,0 0-6,-26 27 44,-1-1 0,-10 7-44,18-19-7,2 2 1,0 0-1,0 1 1,2 0 0,0 2-1,1 0 1,-6 13 6,19-30-17,1-1 0,0 1 0,0 0 0,1 0 0,-1 0 0,0 0 0,1 0 0,0 0 0,0 0 0,0 0 0,0 0 0,0 0 0,1 0 0,-1 0 0,1 0 0,0-1 0,-1 1 0,1 0 0,1 0 0,-1 0 0,0-1 1,1 1-1,-1-1 0,1 1 0,0-1 0,0 0 0,0 1 0,0-1 0,0 0 0,1 0 0,-1-1 0,0 1 0,2 1 17,12 8 10,1-1-1,0 0 1,0-2 0,17 7-10,-17-7-35,5 1 32,-13-6 7,1 1-1,-1 0 1,0 0 0,0 1 0,-1 1 0,1 0 0,-1 0 0,3 3-4,-10-8 11,0 0 0,-1 0 1,1 1-1,0-1 1,-1 1-1,1-1 0,-1 0 1,1 1-1,-1-1 1,0 1-1,1-1 0,-1 1 1,0-1-1,0 1 0,0-1 1,0 1-1,-1-1 1,1 1-1,0-1 0,-1 1 1,1-1-1,-1 1 1,1-1-1,-1 1 0,1-1 1,-1 0-1,0 1 0,0-1-10,-26 33 105,-37 23-48,44-42-41,2 1 1,0 1-1,1 1 0,0 0 0,1 3-17,13-19-4,1 1-1,0 0 0,0-1 1,1 1-1,-1 0 1,1 0-1,-1 0 1,1 0-1,0 1 1,0-1-1,0 0 0,1 0 1,-1 1-1,1-1 1,0 0-1,0 1 1,0-1-1,0 0 1,0 1-1,1-1 0,0 0 1,-1 1-1,1-1 1,1 0-1,-1 0 1,0 0-1,1 0 0,-1 0 1,1 0-1,0 0 1,0 0 4,7 6-34,1 1 0,1-1 1,-1-1-1,1 0 0,1 0 0,-1-1 1,4 0 33,45 34-71,-59-39 80,1 0-1,-1 0 1,1 0-1,-1 0 1,0 0 0,0 0-1,0 0 1,0 1 0,0-1-1,0 0 1,-1 1-1,1-1 1,-1 1 0,1-1-1,-1 1 1,0-1-1,0 1 1,0-1 0,0 1-1,-1-1 1,1 1-1,-1-1 1,1 0 0,-1 1-1,-1 1-8,0 2 9,-1 1 0,1-1 0,-2 0 0,1 0 0,-1 0 0,1 0 0,-1-1 0,-4 5-9,-23 20-11,10-9 32,1 1 0,1 0 0,-11 17-21,25-32-13,1 1 0,0-1-1,0 1 1,0 0 0,1 0 0,0 1-1,1-1 1,-1 1 0,2-1 0,-1 1-1,1 0 1,1 0 0,0-1-1,0 4 14,1-8-4,0 0 0,0 0 0,0-1 0,1 1 0,-1-1-1,1 1 1,0-1 0,0 0 0,0 1 0,1-1 0,-1 0-1,1 0 1,0-1 0,0 1 0,0-1 0,0 1 0,2 0 4,65 41-21,-46-31 39,-4-2 22,-11-6-29,0 0 0,1 0 0,-2 1 0,1 0 0,-1 1 0,0 0 0,0 0 0,-1 0 0,0 1-1,1 2-10,-7-8 18,0 1 1,0-1-1,0 1 0,-1 0 0,1-1 0,-1 1 0,1 0 0,-1 0 0,0 0 0,0-1 0,0 1 0,0 0 0,-1 0 0,1-1 0,-1 1 0,0 0 0,0-1 0,0 1 0,0-1 0,0 1-18,-33 54 26,13-24-15,19-28-8,-9 13-14,2 0 0,0 0 0,1 1 0,1 0 1,1 0-1,0 1 0,2 0 0,0 0 0,1 0 0,0 17 11,4-28-8,0 1 0,0-1 0,0 0 0,1 1-1,1-1 1,0 0 0,0 0 0,1-1-1,0 1 1,0-1 0,1 1 0,0-2-1,0 1 1,1 0 0,0-1 0,0 0-1,2 1 9,39 37-15,-34-34 19,-1 1 0,0-1 1,-1 2-1,4 6-4,-14-17 16,0 1 0,0 0 1,0-1-1,0 1 0,-1 0 0,1-1 1,-1 1-1,1 0 0,-1 0 0,0 0 1,0-1-1,-1 1 0,1 0 0,-1 0 1,1 0-1,-1-1 0,0 1 0,0 0 1,0-1-1,0 1 0,0-1 0,-2 3-16,-37 54 20,36-53-2,-5 6-25,-19 24 31,1 1 1,-21 40-25,42-65-10,0 0 0,0 0 1,2 1-1,-1 0 1,2 0-1,-1 0 0,2 0 1,0 0-1,0 0 0,2 1 1,-1-1-1,2 8 10,0-18-3,0-1-1,0 1 1,0 0-1,1 0 0,-1 0 1,1-1-1,-1 1 1,1-1-1,0 1 1,0-1-1,0 0 1,0 0-1,0 0 1,1 0-1,1 2 4,49 31 33,-29-20-21,-21-12-15,4 1 19,-1 0 0,0 1 0,0 0 0,-1 0 0,1 1 0,0 0-16,-4-3 20,0 0 1,-1 1 0,1-1 0,-1 0 0,1 1 0,-1-1-1,0 1 1,0 0 0,-1-1 0,1 1 0,-1 0 0,0-1-1,1 1 1,-2 1-21,0 6 12,-1 1 1,-1 0-1,0-1 0,-1 0 0,0 0 0,0 0 0,-1 0 0,-1-1 1,0 0-1,0 0 0,-1 0 0,-1 1-12,-25 42 21,19-27 7,1 0 0,2 2 0,-5 16-28,12-32 8,1 0-1,1 0 1,0 0 0,0 0 0,1 0 0,1 0 0,0 1 0,0-1 0,2 0 0,0 1-8,0-6 2,1-1 1,-1 0 0,2 0-1,-1 0 1,1-1 0,0 1-1,0-1 1,0 0 0,1 0-1,0 0 1,0-1 0,0 0-1,0 0 1,1 0 0,-1 0-1,5 1-2,44 38 83,-52-41-67,1 1 1,-1 0-1,0 0 1,0 0-1,0 0 1,0 1-1,-1-1 1,1 0-1,-1 1 1,0-1-1,0 1 1,0-1 0,0 1-1,-1 0 1,1-1-1,-1 3-16,1 5 26,-1-1 1,0 0-1,-1 1 0,0-1 1,-1 1-1,1-1 0,-2 0 1,0 0-1,0 0 0,-1 0 0,-4 8-26,-30 45 36,22-38 13,1 0 0,1 1 0,2 1 1,0 0-1,2 1-49,8-25-7,1 0 0,0 0-1,0 0 1,1 0 0,-1 0 0,1 1 0,-1-1 0,1 0-1,0 0 1,0 0 0,0 1 0,1-1 0,-1 0-1,1 0 1,0 0 0,0 0 0,0 0 0,0 0 0,0 0-1,1 0 1,-1 0 0,1 0 0,0-1 0,0 1 0,0 0-1,0-1 1,1 1 7,5 3-6,1-1 0,-1 0 1,1-1-1,0 0 0,0 0 0,0-1 0,0 0 0,1 0 6,38 14 96,-47-17-80,-1 1 0,1 0 0,-1-1 0,0 1 0,1 0 0,-1-1 0,0 1 0,1 0 0,-1-1 0,0 1 0,0 0 0,0 0 0,0-1 0,0 1 0,0 0 0,0 0 0,0-1 0,0 1 0,0 0 0,0 0 0,0-1 0,0 1 0,-1 0 0,1-1 0,0 1 0,0 0 0,-1-1 0,1 1 0,-1 0 0,1-1 0,-1 1 0,1-1 0,-1 1 0,1 0 0,-1-1 0,1 1 0,-1-1 0,0 1-16,-23 25 6,23-25 4,-47 48 13,2 2 0,3 2 1,1 2-1,-31 56-23,64-95 49,2-1-1,0 2 0,-4 11-48,9-21-10,0-1-1,0 1 0,1-1 0,0 1 0,0 0 1,1 0-1,-1-1 0,1 1 0,1 0 0,0 0 1,0 1 10,1-5-11,-1 0 0,1 0 0,0 0 0,0 0-1,0-1 1,0 1 0,1-1 0,-1 1 0,1-1 0,0 0 0,-1 0 0,1 0 0,0 0 0,0-1 0,0 1 0,3 0 11,52 21-62,4-6 55,-42-12 21,-1 0 0,1 1 0,-1 1 0,-1 1 0,11 6-14,-26-11 3,0-1 0,-1 1 0,0 0 0,1 0 1,-1 1-1,0-1 0,0 0 0,-1 1 0,1-1 1,-1 1-1,0 0 0,0-1 0,0 1 0,0 0 1,-1 0-1,1-1 0,-1 1 0,0 0 0,0 0 1,-1 3-4,0 11 16,0 1 0,-1-1 0,-4 14-16,-6 12 13,-3 0 0,-1-1 1,-3 2-14,-25 67 22,43-108-25,-9 19-21,2 0 0,1 0 0,1 1 0,1 0 0,1 1 0,1-1 0,1 1 1,2 0-1,1 15 24,-1-38-16,1-1 1,-1 1-1,1-1 1,-1 1-1,1-1 1,0 0-1,0 1 1,0-1-1,-1 0 1,1 1-1,1-1 1,-1 0-1,0 0 1,0 0-1,0 0 1,1 0-1,-1 0 1,0 0-1,1 0 16,-1-1 6,1 1-1,-1 0 0,0 0 0,1 0 0,-1 0 1,0 0-1,0 0 0,0 0 0,0 0 0,0 0 1,0 0-1,0 1 0,0-1 0,-1 0 0,1 1 1,0-1-1,-1 1 0,1-1 0,-1 1 0,1-1 1,-1 1-1,0-1 0,0 2-5,0 11 18,0-1 1,-1 1 0,-1 0-1,0-1 1,-1 1-1,-1-1 1,0 0 0,0 0-1,-1 0 1,-1-1-1,0 1 1,-1-1-1,-1-1 1,-3 6-19,-25 35 18,9-16 2,1 1 1,2 2-1,2 0 0,2 2 1,1 0-1,-8 30-20,25-65-10,0-1-1,1 1 1,0-1-1,0 1 1,1-1 0,0 1-1,-1 0 1,2-1-1,0 5 11,-1-8-14,1 0-1,-1 0 1,1 0 0,0-1-1,0 1 1,0 0-1,0 0 1,0 0-1,1-1 1,-1 1-1,0-1 1,1 1-1,-1-1 1,1 1 0,0-1-1,-1 0 1,1 0-1,0 0 1,0 0-1,0 0 1,0 0-1,0 0 1,0-1 0,0 1-1,0-1 1,0 1 14,17 3-68,0-1 1,1-1 0,-1-1 0,14 0 67,58 5-26,-90-6 33,-1 1-1,1-1 1,-1 1 0,1 0 0,0-1-1,-1 1 1,1 0 0,-1-1 0,1 1 0,-1 0-1,0 0 1,1 0 0,-1-1 0,0 1-1,1 0 1,-1 0 0,0 0 0,0 0 0,0 0-1,0-1 1,0 1 0,0 0 0,0 0-1,0 0 1,0 0 0,0 0 0,-1-1 0,1 1-1,0 0 1,0 0 0,-1 0 0,1-1-1,-1 1 1,1 0-7,-12 32 225,0-7-202,1 1 1,1 1-1,2 0 1,1 0-1,1 1 1,1 0-1,2 0 1,0 27-24,3-53-10,1-1 0,-1 1 1,1-1-1,0 1 0,0-1 0,0 1 1,1-1-1,-1 0 0,0 1 1,1-1-1,-1 0 0,1 0 0,0 0 1,0 0-1,0-1 0,0 1 1,0 0-1,0-1 0,1 1 0,-1-1 1,0 0-1,1 0 0,-1 0 1,1 0-1,-1 0 0,1 0 10,15 5-51,0-1-1,0 0 0,8 1 52,-10-3-14,32 8 14,-48-11 32,0 0-30,0 0-18,11 23-10,-1-9 50,0 0 0,1-1 0,1 0 0,0-1 0,9 7-24,-16-12 156,-4-5-3942,-1-2-1040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37:16.667"/>
    </inkml:context>
    <inkml:brush xml:id="br0">
      <inkml:brushProperty name="width" value="0.05" units="cm"/>
      <inkml:brushProperty name="height" value="0.05" units="cm"/>
      <inkml:brushProperty name="color" value="#33CCFF"/>
    </inkml:brush>
  </inkml:definitions>
  <inkml:trace contextRef="#ctx0" brushRef="#br0">1 1 720,'0'0'2959,"0"0"-1069,0 0-433,0 0-157,0 0-292,0 0 2378,12 1-3143,250 37 2119,3-17-1638,395 41 192,184 51-115,-831-112-790,34 4 77,0 2 0,-1 2 0,0 2 0,0 1 0,18 10-88,-50-11-356,-20-2-2379,-31 3-4004,29-10 5734,-17 5-3288</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37:17.296"/>
    </inkml:context>
    <inkml:brush xml:id="br0">
      <inkml:brushProperty name="width" value="0.05" units="cm"/>
      <inkml:brushProperty name="height" value="0.05" units="cm"/>
      <inkml:brushProperty name="color" value="#33CCFF"/>
    </inkml:brush>
  </inkml:definitions>
  <inkml:trace contextRef="#ctx0" brushRef="#br0">23 7 3105,'0'0'1827,"0"0"-806,0 0 244,0 0 140,0 0-317,0 0-361,-3-1-48,-12-3 49,11 3 7,4 1-82,0 0-147,0 0-185,0 0-175,16 0-84,32 8 796,41 12-858,21 3 393,-5-8-65,-14-3-68,21 8-260,-85-14 9,0 2 1,-1 0-1,0 2 1,-1 0-1,0 2 0,6 5-9,-28-15 10,0 0-1,0 0 0,0 0 0,-1 0 0,1 1 1,-1-1-1,1 1 0,-1 0 0,0 0 0,0 0 0,0 0 1,0 0-1,-1 0 0,1 0 0,-1 1 0,0-1 1,0 1-1,0-1 0,0 0 0,-1 1 0,0 0 0,1-1 1,-1 1-1,0-1 0,-1 1 0,1-1 0,-1 1 1,1-1-1,-1 1 0,0-1 0,0 1 0,-1-1 1,1 0-1,-2 3-9,-7 14 28,0 0-1,-2-1 1,0 0 0,-1-1 0,-4 3-28,3-3-29,-143 181 76,85-112 1379,49-67-1729,3-13-5722,6-4-817</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37:19.347"/>
    </inkml:context>
    <inkml:brush xml:id="br0">
      <inkml:brushProperty name="width" value="0.05" units="cm"/>
      <inkml:brushProperty name="height" value="0.05" units="cm"/>
      <inkml:brushProperty name="color" value="#33CCFF"/>
    </inkml:brush>
  </inkml:definitions>
  <inkml:trace contextRef="#ctx0" brushRef="#br0">0 1 2841,'0'0'2751,"0"0"-1164,0 0-584,0 0-238,0 0-257,0 0 8,4 21 426,48 340 2376,-36 119-1014,-17-287-4604,1-60-5008,0-161 3022</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37:20.848"/>
    </inkml:context>
    <inkml:brush xml:id="br0">
      <inkml:brushProperty name="width" value="0.05" units="cm"/>
      <inkml:brushProperty name="height" value="0.05" units="cm"/>
      <inkml:brushProperty name="color" value="#33CCFF"/>
    </inkml:brush>
  </inkml:definitions>
  <inkml:trace contextRef="#ctx0" brushRef="#br0">334 0 4033,'0'0'931,"0"0"-194,0 0 178,0 26 149,1 8-708,-1 28 1277,-5 42-1633,-3-28 566,-4 1 0,-4-1 0,-2-1 0,-4-1 0,-3 0-1,-3-2 1,-3-1 0,-37 59-566,64-123 19,-1 0-1,1-1 1,-1 0-1,0 0 1,-1 0-1,1-1 1,-7 5-19,11-9-18,0-1 0,0 1 1,0 0-1,-1 0 0,1-1 1,0 1-1,0-1 0,-1 1 1,1-1-1,0 0 1,0 0-1,-1 1 0,1-1 1,0 0-1,-1 0 0,1 0 1,0 0-1,-1 0 0,1-1 1,-1 1 17,1-1-65,-1 0-1,1 0 1,0 0 0,-1 0 0,1 0 0,0 0 0,0 0 0,0 0 0,-1-1 0,1 1 0,0 0-1,1-1 1,-1 1 0,0-1 0,0 1 0,1-1 0,-1 0 0,1 1 0,-1-1 0,1-1 65,-3-8-256,1 0 1,0 0-1,1 0 1,0-1-1,1 1 0,1-1 1,-1 1-1,2 0 1,0 0-1,0-1 1,1 1-1,0 0 1,1 1-1,4-11 256,-6 16-55,1 0 0,-1 0-1,1 0 1,0 0 0,0 0 0,1 1-1,-1-1 1,1 1 0,0 0-1,0 0 1,0 1 0,1-1 0,-1 1-1,1 0 1,0 0 0,0 0-1,0 1 1,0-1 0,1 1 0,-1 1-1,0-1 1,1 1 0,-1 0 0,1 0-1,0 0 1,-1 1 0,1 0-1,0 0 1,-1 1 0,4 0 55,-5 0 14,1 0-1,-1 1 1,0 0 0,0 0-1,0 0 1,0 0 0,0 1-1,-1-1 1,1 1 0,-1 0-1,0 0 1,0 1 0,0-1-1,0 0 1,0 1 0,0 1-14,38 65 638,-37-62-540,27 59 613,-25-48-628,2-1 1,0 0-1,2 0 1,-1-1-1,2 0 1,0-1-1,2 0 0,-1-1 1,2 0-1,5 4-83,-16-16-7,-1-1 0,1 0 0,-1-1 0,1 1 0,0 0 0,0-1 0,0 1 0,0-1 0,0 0 0,0 0 0,0 0 0,0 0 0,0-1 0,0 1 0,0-1 0,1 0 0,-1 0 0,0 0 0,0 0 0,0-1 0,1 1 0,-1-1 0,0 0 0,0 0 0,0 0 0,0 0 0,0 0 0,0-1 0,0 0 0,-1 1 0,1-1 0,-1 0 0,1 0 0,-1 0 0,1-1 0,-1 1 0,2-3 7,7-10-21,0 0 1,0-1 0,-2-1 0,0 1 0,-1-2 0,0 0 20,-1 3-34,15-32-68,-2 0 1,-3-1 0,-1-1-1,-3-1 1,-2 0 0,-2-1-1,-2 0 1,-3 0 0,-1-5 101,-3 49 0,1-10 29,-1-1-1,0 1 0,-1 0 1,-1-1-1,-1 1 0,-1 0 1,0 0-1,-1 0 0,-1 0 1,0 0-29,6 16 17,-1 0 1,1 0 0,0 0 0,-1 0-1,1 0 1,0 0 0,-1 0-1,1 0 1,-1 0 0,0 0 0,1 1-1,-1-1 1,0 0 0,1 0 0,-1 0-1,0 1 1,0-1 0,0 0 0,0 1-1,1-1 1,-1 1 0,0-1 0,0 1-1,0-1 1,0 1 0,0 0 0,0-1-1,-1 1 1,1 0 0,0 0 0,0 0-1,0 0 1,0 0 0,0 0 0,0 0-1,0 0 1,0 0 0,0 1-1,0-1 1,0 0 0,0 1 0,0-1-1,0 1 1,0-1 0,0 1 0,0-1-1,0 1 1,0 0 0,0-1 0,1 1-1,-1 0 1,0 0 0,1 0 0,-1-1-1,0 1 1,1 0 0,-1 1-18,-4 5-4,0 1 1,0 0 0,1 0-1,0 0 1,0 0-1,1 2 4,-5 16 27,2 0-1,0 1 1,2-1-1,1 1 1,0 12-27,2 38 669,5 22-669,-1-66 195,1-1 0,2 0 0,1 0 0,2 0 0,1-1 0,1 0 0,2-1 0,5 9-195,-5-13 42,1-1-1,1-1 1,2 0-1,0-1 1,1-1-1,2-1 1,0 0-1,1-2 1,14 10-42,-28-24-20,0 0 0,0 0 1,1-1-1,-1-1 1,1 1-1,0-1 0,0-1 1,7 2 19,-13-3-1,1 0 0,-1-1 0,1 0 0,-1 1 0,1-1 0,-1 0 0,1 0 0,-1-1 0,0 1 0,1 0 0,-1-1 0,1 1 0,-1-1 0,0 0 0,1 0 0,-1 0 0,0 0 0,0 0 0,0-1 0,0 1 0,0-1 0,0 1 0,0-1 0,0 1 0,-1-1 0,1 0 0,-1 0 0,1 0 0,-1 0 0,1-2 1,8-16-170,-1-1 1,-1-1-1,-1 1 1,-1-1-1,-1 0 1,-1-1-1,-1 1 1,-1-1-1,-1-7 170,-1 30-96,0 5 54,-1-1-1,1 1 0,0 0 1,0 0-1,0 0 0,1 0 1,0 0-1,0 0 0,1 3 43,1 4-14,0-1 0,1 0-1,0 0 1,1-1 0,0 1-1,1-1 1,0 0 0,2 2 14,-5-8-6,0 0 0,0 0 0,1 0 1,-1-1-1,1 0 0,0 1 0,-1-1 0,1-1 1,1 1-1,-1 0 0,0-1 0,1 0 0,-1 0 0,1 0 1,-1-1-1,1 0 0,0 0 0,0 0 0,0 0 1,3 0 5,-7-2 3,1 1 1,0-1 0,0 1 0,-1-1 0,1 1 0,0-1 0,-1 0 0,1 0 0,-1 0 0,1 0 0,-1 0 0,0 0 0,1 0 0,-1-1 0,0 1 0,0 0 0,1-1 0,-1 1 0,0-1 0,-1 1 0,1-1 0,0 1-1,0-1 1,-1 0 0,1 1 0,-1-1 0,1 0 0,-1 0-4,11-54 50,-11 51-53,2-7-6,-1 0 0,0 0 1,-1 0-1,0-1 0,-1 1 0,-1 0 1,0 0-1,0 0 0,-3-4 9,4 11 14,-1 0-1,0 1 0,-1 0 1,1 0-1,-1-1 1,0 1-1,0 1 0,0-1 1,-1 0-1,1 1 1,-1 0-1,0 0 0,0 0 1,0 0-1,0 0 0,0 1 1,-1 0-1,1 0 1,-1 0-1,0 0 0,1 1 1,-1 0-1,0 0 1,-4 0-14,2-1 42,0 1 0,0 0 0,0 1 0,0-1 0,0 1 0,0 1 0,0-1 0,0 1 0,0 1 0,0-1 0,-5 3-42,8-2 26,0 0 1,0 1 0,0-1 0,0 1 0,0 0 0,0 0 0,1 0 0,0 1-1,0-1 1,0 1 0,0 0 0,0 0 0,1 0 0,-1 0 0,1 0 0,0 0-1,-1 5-26,-1 4 35,0-1 0,1 1 0,1 0 0,0 0 0,1 0 0,0 1 0,1-1 0,0 0 0,1 0 0,1 1-35,-2-13-12,0 1 0,1 0 0,-1 0 0,1 0 0,0 0 0,0-1 0,0 1 0,-1 0 0,2-1 0,-1 1 0,0-1 0,0 1-1,0-1 1,1 1 0,-1-1 0,1 0 0,-1 0 0,1 1 0,-1-1 0,1-1 0,0 1 0,0 0 0,-1 0 0,1 0 0,0-1 0,0 1 0,0-1 0,0 0 0,0 1 0,-1-1 0,1 0 0,0 0 0,0 0 0,0 0 0,0-1 0,0 1 0,1-1 12,3 1-42,0-1 0,0 0 1,0-1-1,0 0 0,0 0 0,0 0 1,-1 0-1,1-1 0,-1 0 0,0 0 1,3-2 41,36-46-337,-5 4 212,-21 109 984,-17-57-936,0 0 0,1-1 0,-1 1 0,1-1 0,0 1 0,0-1 0,0 0 0,2 2 77,-3-5-309,1 1 1,-1-1-1,1 0 1,0 0 0,-1 0-1,1 0 1,0 0-1,0 0 1,0-1-1,-1 1 1,1-1-1,0 1 1,0-1 0,0 1-1,0-1 1,0 0-1,0 0 1,0 0-1,0 0 1,0 0 0,1-1 308,14-1-4256</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37:21.352"/>
    </inkml:context>
    <inkml:brush xml:id="br0">
      <inkml:brushProperty name="width" value="0.05" units="cm"/>
      <inkml:brushProperty name="height" value="0.05" units="cm"/>
      <inkml:brushProperty name="color" value="#33CCFF"/>
    </inkml:brush>
  </inkml:definitions>
  <inkml:trace contextRef="#ctx0" brushRef="#br0">41 0 3745,'0'0'1167,"0"0"-590,0 0 177,0 0-14,0 0-351,0 0-231,-6 13 83,0-2-124,1 0 0,0 0-1,0 1 1,2 0 0,-1 0 0,1 3-117,2-9 28,0 0 1,0 0 0,1-1 0,0 1-1,0 0 1,1 0 0,-1 0 0,1-1-1,0 1 1,1 0 0,-1-1 0,1 1 0,0-1-1,1 1 1,-1-1 0,1 0 0,2 3-29,10 9 6,0 0 1,1-2-1,1 1 1,1-2 0,0 0-1,3 1-6,-4-4 16,-1 0 0,-1 2 0,0 0 0,0 0 0,-1 2 1,-1-1-1,9 15-16,-19-25 83,-1-1 0,0 1-1,0-1 1,0 1 0,0 0 0,-1-1 0,0 1 0,0 0 0,0 0 0,0 0 0,0 0 0,-1 0 0,0 1 0,1-1 0,-2 0 0,1 0 0,0 0 0,-1 0 0,0 0 0,0 0 0,0 1-83,-1-1 109,-1 1 0,0-1 0,1 0 1,-2 0-1,1 0 0,0 0 0,-1-1 1,1 1-1,-1-1 0,0 0 0,0 0 1,-1 0-1,1 0 0,-1-1 0,1 0-109,-13 6 91,0-2 0,0 0 0,0-1 0,-1 0 0,0-2-1,0 0 1,0-1 0,-16 0-91,33-2-142,-1 0-1,0 0 0,1 0 1,-1 0-1,0 0 1,1 0-1,-1 0 0,0-1 1,1 1-1,-1 0 1,1-1-1,-1 1 0,1-1 1,-1 0-1,1 0 1,-1 1-1,1-1 0,-1 0 1,1 0-1,0 0 0,-1-1 143,1 0-264,1 0 0,-1 0 0,1 0 0,-1-1 0,1 1 0,0 0 0,0 0 0,0 0 0,0 0 0,0-1 0,0 1 0,0 0 0,1 0 0,0 0 0,0-2 264,11-23-2498,6 1-77</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37:22.584"/>
    </inkml:context>
    <inkml:brush xml:id="br0">
      <inkml:brushProperty name="width" value="0.05" units="cm"/>
      <inkml:brushProperty name="height" value="0.05" units="cm"/>
      <inkml:brushProperty name="color" value="#33CCFF"/>
    </inkml:brush>
  </inkml:definitions>
  <inkml:trace contextRef="#ctx0" brushRef="#br0">31 0 488,'0'0'3857,"0"0"-2768,0 0-682,0 0 196,0 0-170,0 0-216,-6 18 101,-17 56 48,22-71-351,1 0 0,0 0 0,-1 0 0,1 0 0,1 0 0,-1 0 1,0 0-1,1 0 0,0 0 0,-1 0 0,1-1 0,0 1 0,0 0 0,1 0 1,-1-1-1,1 1 0,-1-1 0,1 1 0,0-1 0,0 0 0,0 0 1,0 0-1,0 0 0,0 0 0,1 0 0,-1 0 0,3 1-15,4 4 62,80 62 347,-69-56-368,0 1 0,-1 1 0,-1 0 0,-1 2-1,0 0 1,-1 0 0,11 18-41,-24-31 27,0 0 0,-1 0 0,0 0 0,0 1-1,0-1 1,-1 1 0,1 0 0,-1-1 0,0 1 0,-1 0-1,1 0 1,-1-1 0,0 1 0,0 0 0,-1 4-27,1-6 37,-1-1-1,0 1 1,0-1 0,0 0 0,0 0-1,0 0 1,0 0 0,-1 0 0,1 0 0,0 0-1,-1 0 1,0 0 0,0 0 0,1-1-1,-1 1 1,0-1 0,0 1 0,0-1-1,0 0 1,-1 0 0,1 0 0,0 0 0,0 0-1,-1-1 1,1 1 0,-1-1 0,1 1-1,0-1 1,-1 0 0,0 0-37,-112 1 544,115-1-660,0 0-141,33 0-333,-20 0 582,0-1-1,-1 0 0,1 0 1,-1-2-1,1 0 0,-1 0 1,0-1-1,0 0 0,0-1 1,-1-1-1,0 1 1,0-2-1,0 0 0,-1 0 1,0-1-1,0 0 0,1-2 9,-3 2-7,0 0 0,-1 0 0,0-1 0,0 0 0,-1 0 0,0-1 0,0 1 0,-1-1 0,-1 0 0,0-1 0,0 1 0,-1-1 0,0 0 0,-1 0 0,0 0 0,-1 0 0,0 0 0,-1 0 0,0-6 7,0 15-6,-1 0 0,1 0 0,-1-1 1,1 1-1,-1 0 0,0 0 0,0 0 0,0 1 0,0-1 0,0 0 1,0 0-1,0 0 0,0 1 0,-1-1 0,1 1 0,-1-1 0,1 1 1,-1-1-1,0 1 0,0 0 0,1 0 0,-1 0 0,0 0 0,0 0 1,0 0-1,0 1 0,0-1 0,-1 0 6,1 0-12,-1 1 1,1-1-1,0 1 1,-1-1-1,1 1 1,-1 0-1,1 0 0,-1 0 1,1 0-1,0 0 1,-1 0-1,1 1 1,-1 0-1,1-1 0,0 1 1,-1 0-1,1 0 1,0 0-1,0 0 1,0 0-1,0 1 0,0-1 1,0 1-1,0-1 1,0 1 11,-4 8 6,0 0 0,1 0 1,0 0-1,1 1 0,0 0 1,1 0-1,0 0 0,0 0 1,1 0-1,1 0 0,0 1 1,0-1-1,1 1 0,1-1 1,0 1-1,3 10-6,-3-17 5,1 1 0,0-1 0,0 1 0,0-1 1,1 0-1,0 0 0,0 0 0,0 0 0,0-1 0,1 1 0,0-1 0,0 0 0,0 0 0,1 0 1,-1 0-1,1-1 0,0 0 0,0 0 0,0 0 0,0-1 0,0 0 0,1 0 0,1 1-5,10 2-25,0 0 0,0-1 0,0-1 0,0 0 0,1-1-1,-1-1 1,1-1 25,-14 0-7,1 0-1,-1-1 0,0 1 0,0-1 0,0 0 1,0 0-1,0-1 0,0 1 0,0-1 0,-1 0 1,1 1-1,-1-2 0,1 1 0,-1 0 0,1-1 1,-1 0-1,0 1 0,0-1 0,0-2 8,3-2-5,-1 0 0,0 0-1,-1-1 1,0 0 0,0 0-1,-1 0 1,0 0-1,2-7 6,-1-1 183,0 0-1,-1-1 0,-1 0 1,-1 1-1,0-1 0,-1 0-182,10 46 501,-2-8-192,-1 1 0,-1 0 0,-1 1-1,0-1 1,-2 1 0,-1 0-309,13-49-1155,-12 18 911,0 0-1,0 1 1,1 0 0,0-1-1,0 1 1,1 1 0,0-1-1,0 1 1,0 0-1,1 0 1,0 0 0,2-1 244,-4 4-103,-1 1 1,1 0-1,0 0 1,0 0-1,0 0 1,0 0-1,0 1 1,1 0-1,-1 0 1,0 0-1,1 0 1,-1 1 0,0 0-1,1 0 1,-1 0-1,1 0 1,-1 1-1,0-1 1,1 1-1,-1 0 1,0 0-1,0 1 1,0 0-1,1 0 103,58 32 68,-54-28 78,0 0 0,0 0 0,1-1 0,0 0 0,0-1 0,0 0 0,1-1-1,-1 0 1,1 0 0,0-1 0,0-1 0,0 0-146,-10-1 79,0-1 1,-1 1-1,1-1 0,0 1 0,-1-1 0,1 0 0,-1 1 0,1-1 0,-1 0 0,1 0 1,-1 1-1,1-1 0,-1 0 0,0 0 0,1 0 0,-1 0 0,0 1 0,0-1 0,0 0 1,0 0-1,0 0 0,1 0 0,-2-1-79,5-29 1014,-4 24-752,5-122-1387,-2 124-1547,2 2-2431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5:43:04.39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1279 214 224,'0'0'1036,"0"0"-544,0 0-310,0 0-17,-25 21 42,-175 152 573,35-25 1855,165-148-2657,0 0 0,0 0 0,0 0 0,0 1 0,0-1 0,0 0 0,0 0 0,0 0 0,0 0 0,0 0 0,-1 1 0,1-1 0,0 0 0,0 0 0,0 0 0,0 0 0,0 0 0,0 0 0,0 1 0,-1-1 0,1 0 0,0 0 0,0 0 0,0 0 0,0 0 0,0 0 0,-1 0 0,1 0 0,0 0 0,0 0 0,0 0-1,0 0 1,-1 0 0,1 0 0,0 0 0,0 0 0,0 0 0,0 0 0,0 0 0,-1 0 0,1 0 0,0 0 0,0 0 0,0 0 0,0 0 0,0 0 0,-1 0 0,1 0 0,0-1 0,0 1 0,0 0 0,0 0 0,0 0 0,0 0 0,-1 0 0,1 0 0,0-1 0,0 1 0,0 0 0,0 0 0,0 0 0,0 0 22,4-15-543,14-18 351,12-6 78,93-128 697,-130 175-337,0-1 0,0 0 0,0 0 0,-1 0 0,-3 0-246,-19 18-176,-11 12 223,6-4 431,-1-2 0,-1-1 0,-41 24-478,78-53-7,-1-1 0,0 1 0,0-1-1,1 1 1,-1-1 0,0 1-1,0-1 1,1 1 0,-1-1 0,0 0-1,0 0 1,0 1 0,0-1-1,0 0 1,0 0 0,1 0 0,-1 0-1,0 0 1,0 0 0,0 0-1,0 0 1,0-1 7,1-13-488,19-24-264,132-176 551,7-10 114,-158 222 991,-4 4-431,-14 13-422,-23 22-751,-89 93 636,-183 168 1815,290-284-1886,23-14 100,-1-1 0,1 1 0,0 0 0,0-1 0,0 1 0,-1 0 0,1-1 1,0 1-1,0 0 0,0-1 0,0 1 0,0-1 0,0 1 0,0 0 0,0-1 0,0 1 0,0-1 0,0 1 1,0 0-1,0-1 0,0 1 0,0-1 0,0 1 0,0 0 0,0-1 0,1 1 0,-1-1 0,0 1 0,0 0 1,0-1-1,1 1 0,-1 0 0,0-1 35,27-45-768,149-233 752,-169 262 952,-22 24-893,-27 28-713,40-33 660,-85 77-35,49-41 461,-2-2 0,-2-2 0,-1-2 0,-13 6-416,55-37-25,1-1-1,-1 0 1,1 1 0,-1-1 0,1 1-1,-1-1 1,1 0 0,-1 0 0,0 1 0,1-1-1,-1 0 1,0 0 0,1 1 0,-1-1-1,1 0 1,-1 0 0,0 0 0,1 0-1,-1 0 1,0 0 0,1 0 0,-1 0-1,0-1 1,1 1 0,-1 0 0,0 0 0,1 0-1,-1-1 1,0 1 25,0-18-489,18-26 302,27-33-160,-15 27 414,-2-2-1,8-24-66,-33 72 10,5-19 351,-7 23-346,0 0 0,0-1 0,0 1 1,0 0-1,0-1 0,0 1 0,0 0 0,0-1 1,0 1-1,0 0 0,0-1 0,0 1 1,0 0-1,0-1 0,0 1 0,0 0 0,0-1 1,-1 1-1,1 0 0,0 0 0,0-1 1,0 1-1,-1 0 0,1-1 0,0 1 1,0 0-1,0 0 0,-1 0 0,1-1 0,0 1 1,-1 0-1,1 0 0,0 0 0,-1 0 1,1-1-1,0 1 0,-1 0 0,1 0 0,0 0 1,-1 0-1,1 0 0,0 0 0,-1 0 1,1 0-1,0 0 0,-1 0 0,1 0 1,0 0-1,-1 0 0,1 0 0,0 1 0,-1-1 1,1 0-1,0 0 0,0 0 0,-1 0 1,1 1-1,0-1-15,-15 7-24,1 2 1,0 0-1,0 0 1,1 1 0,1 1-1,0 0 1,0 0-1,1 2 1,-3 4 23,-10 9 129,-2 4 97,19-21-75,-1 0-1,0-1 1,0 1-1,0-1 1,-1-1-1,0 0 0,-6 3-150,16-21-974,7-8 868,1 1 1,0 0-1,1 0 1,1 1-1,5-4 106,21-37-443,-29 45 350,-1 3 4,-1-1 1,-1 1-1,0-1 1,0 0-1,-1 0 1,0 0-1,0-6 89,-4 17-2,0-1 0,0 1 0,0 0 0,0 0-1,0 0 1,0-1 0,0 1 0,0 0-1,0 0 1,0-1 0,0 1 0,0 0-1,0 0 1,0-1 0,0 1 0,0 0 0,0 0-1,0 0 1,-1-1 0,1 1 0,0 0-1,0 0 1,0 0 0,0 0 0,-1-1-1,1 1 1,0 0 0,0 0 0,0 0-1,-1 0 1,1 0 0,0 0 0,0 0 0,0 0-1,-1-1 1,1 1 0,0 0 0,0 0-1,-1 0 1,1 0 0,0 0 0,0 0-1,0 0 1,-1 0 0,1 0 0,0 0 0,0 1-1,-1-1 1,1 0 0,0 0 0,0 0-1,0 0 1,-1 0 0,1 0 0,0 0-1,0 0 1,0 1 0,-1-1 0,1 0-1,0 0 3,-11 6 0,-12 13 141,2 1 0,0 0 0,-5 8-141,4-4 927,-2 0 1,-13 9-928,37-32-8,0-1 1,-1 0 0,1 0 0,0 1-1,0-1 1,0 0 0,-1 0 0,1 1-1,0-1 1,0 0 0,-1 0 0,1 1-1,0-1 1,-1 0 0,1 0-1,0 0 1,0 0 0,-1 0 0,1 0-1,0 1 1,-1-1 0,1 0 0,0 0-1,-1 0 1,1 0 0,0 0 0,-1 0-1,1 0 1,0 0 0,-1 0 0,1 0-1,0-1 1,-1 1 0,1 0 0,0 0-1,-1 0 1,1 0 0,0 0 0,-1-1-1,1 1 1,0 0 0,0 0 0,-1 0-1,1-1 1,0 1 0,0 0-1,-1 0 1,1-1 0,0 1 0,0 0-1,0-1 1,0 1 0,0 0 0,-1-1-1,1 1 1,0 0 0,0-1 0,0 1-1,0 0 1,0-1 0,0 1 0,0 0-1,0-1 1,0 1 0,0 0 0,0-1-1,0 1 1,0 0 0,0-1 0,1 1 7,2-23-487,4 2 187,1 1 0,1 0 1,6-10 299,-7 17-74,-2 0 1,1 0-1,-2 0 1,0-1-1,0 0 1,-1 0-1,-1 0 1,-1-1-1,2-13 74,-4 28 21,-1-1-1,1 1 0,0 0 0,-1-1 0,1 1 0,0 0 1,-1-1-1,1 1 0,0 0 0,-1 0 0,1 0 0,-1-1 0,1 1 1,0 0-1,-1 0 0,1 0 0,-1 0 0,1 0 0,-1 0 1,1 0-1,-1 0 0,1 0 0,0 0 0,-1 0 0,1 0 1,-1 0-1,1 0 0,-1 0 0,1 0 0,0 0 0,-1 0 1,1 1-1,-1-1 0,1 0 0,0 0 0,-1 1 0,1-1 1,0 0-1,-1 1 0,1-1 0,0 0-20,-20 11 172,0 8 195,1 0-1,1 2 1,1 0-1,-1 5-366,0-2 603,-1-1 0,0-1-1,-10 8-602,24-27 39,5-3-328,6-33-1293,13-7 1186,2 0 1,25-35 395,-44 72-36,-29 41-198,12-13 281,11-19 7,-67 99 928,63-92-804,1 0 0,1 1 0,0 0 0,1 0 0,0 0 0,1 1 0,0 3-178,4-17-17,1 0 0,-1-1 0,0 1-1,1-1 1,-1 1 0,1-1 0,-1 1 0,1-1-1,-1 1 1,0-1 0,1 1 0,0-1 0,-1 1-1,1-1 1,-1 0 0,1 1 0,-1-1 0,1 0-1,0 0 1,-1 0 0,1 1 0,0-1-1,-1 0 1,1 0 0,0 0 0,-1 0 0,1 0-1,0 0 1,-1 0 0,1 0 0,0 0 0,-1 0-1,1-1 18,28-2-243,-3-7 79,-20 8 94,-1-1 0,1 1-1,-1 0 1,1 1 0,0-1-1,0 1 1,-1 0 0,6 0 70,-10 2-15,-1-1 0,1 0 0,0 1 1,0-1-1,-1 1 0,1-1 1,0 1-1,-1-1 0,1 1 0,0 0 1,-1-1-1,1 1 0,-1 0 1,1 0-1,-1-1 0,0 1 1,1 0-1,-1 0 0,0 0 0,1-1 1,-1 1-1,0 0 0,0 0 1,0 0-1,0 0 0,0 0 1,0 0-1,0-1 0,0 2 15,1 35 147,-1-30-121,1 13 142,-2 0-1,0-1 1,0 1 0,-2-1-1,-1 0 1,0 0 0,-2 4-168,5-18 102,1-5-172,23-8-610,20-29 437,-37 31 172,0 0-1,0 0 0,1 0 1,-1 1-1,1 0 0,1 0 0,-1 1 1,1 0-1,-1 0 0,1 1 1,2-1 71,-9 4-17,-1 0 1,1 1 0,-1-1 0,0 0 0,1 1 0,-1-1-1,1 0 1,-1 1 0,0-1 0,1 1 0,-1-1-1,0 0 1,0 1 0,1-1 0,-1 1 0,0-1-1,0 1 1,0-1 0,1 1 0,-1-1 0,0 1-1,0-1 1,0 1 0,0-1 0,0 1 0,0-1-1,0 1 1,0-1 0,0 1 0,0-1 0,-1 1 0,1-1-1,0 1 1,0-1 0,0 1 16,-4 22 301,-5 5-83,-2-1 0,0 0 0,-8 11-218,-25 61 884,44-98-1045,0-1-134,2-4 204,1 0 0,0 1 0,0-1 1,0 0-1,1 1 0,-1 0 0,1 0 0,-1 0 0,2-1 91,2-1-50,-2 0-6,-3 3 8,-1 0-1,1 0 0,0 1 1,0-1-1,0 0 0,0 1 1,0 0-1,1-1 1,-1 1-1,0 0 0,1 0 1,-1 0-1,0 1 1,1-1 48,-2 45 221,-2-31-87,-1 0 1,0 0-1,-1-1 0,0 1 1,0-1-1,-5 9-134,3-8 158,1 1-1,0 0 1,0 0-1,2 0 0,0 0 1,0 12-158,2-26-139,0 0-161,1-2-21,18-25 12,2 1 0,0 1 1,2 0-1,0 2 0,2 1 0,1 0 309,-26 21-12,1 1 0,-1-1 0,0 1-1,1 0 1,-1-1 0,0 1 0,1 0-1,-1-1 1,0 1 0,1 0-1,-1-1 1,1 1 0,-1 0 0,1 0-1,-1-1 1,0 1 0,1 0 0,-1 0-1,1 0 1,-1 0 0,1 0 0,-1 0-1,1 0 1,-1 0 0,1 0-1,-1 0 1,1 0 0,-1 0 0,1 0-1,-1 0 1,1 0 0,-1 0 0,1 1-1,-1-1 1,1 0 0,-1 0-1,0 0 1,1 1 0,-1-1 0,1 0-1,-1 1 1,0-1 0,1 0 0,-1 1 12,-3 25 253,-20 35 397,-72 156 1603,95-217-2275,0 0-1,0 0 1,1 0 0,-1-1-1,0 1 1,0 0 0,0 0 0,0 0-1,0 0 1,0 0 0,0 0-1,0 0 1,1 0 0,-1 0 0,0 0-1,0 0 1,0 0 0,0 0-1,0 0 1,0 0 0,0 0 0,1 0-1,-1 0 1,0 0 0,0 0-1,0 0 1,0 0 0,0 0-1,0 0 1,0 0 0,0 0 0,1 0-1,-1 1 1,0-1 0,0 0-1,0 0 1,0 0 0,0 0 0,0 0-1,0 0 1,0 0 0,0 0-1,0 0 1,0 0 0,0 1 0,0-1-1,1 0 1,-1 0 0,0 0-1,0 0 23,18-15-408,20-22-35,-19 14 133,-10 11 106,2 0 0,-1 0-1,1 1 1,1 0 0,0 1-1,0 0 1,1 1 0,7-3 204,-20 12 4,1 0 0,-1 0-1,1 0 1,-1 0 0,1 0 0,-1 0 0,0 0 0,1 0 0,-1 1 0,1-1 0,-1 0 0,0 0-1,1 0 1,-1 1 0,0-1 0,1 0 0,-1 1 0,0-1 0,1 0 0,-1 1 0,0-1 0,0 0-1,1 1 1,-1-1 0,0 0 0,0 1 0,0-1 0,1 1 0,-1-1 0,0 0 0,0 1 0,0-1-1,0 1 1,0-1 0,0 1 0,0-1 0,0 0 0,0 1 0,0-1 0,0 1 0,0-1 0,0 1-1,-1-1 1,1 0 0,0 1 0,0-1 0,0 1 0,0-1 0,-1 0-4,-3 27 653,-21 42 365,18-55-802,1 1-1,0 1 1,1-1-1,1 1 1,0-1-1,2 1 0,0 0 1,0 8-216,2-26-55,1 0 0,-1 1 0,1-1 0,0 0 0,0 1 0,0-1 0,0 1 0,0-1 0,0 1 0,0-1 0,1 1 0,-1 0 0,0-1 0,1 1 55,6-7-69,15-23-172,4-7-283,2 1 0,1 2-1,2 0 1,1 3 0,11-8 524,-43 41 47,-1-1-1,0 1 1,1 0-1,-1 0 1,0-1-1,0 1 1,0 0-1,0 0 1,0-1-1,0 1 1,0 0-1,0 0 1,0-1-1,0 1 1,0 0-1,0 0 1,0-1-1,0 1 1,-1 0-1,1-1 1,0 1-1,-1 0 1,1-1-1,0 1-46,-63 109 1861,-2 5-308,62-107-2913,10-14 866,-6 3 433,2 0 1,-1 1-1,0-1 0,1 0 0,-1 1 1,1 0-1,0 0 0,-1 0 1,1 0-1,0 0 0,0 1 0,0-1 1,1 1-1,-1-1 61,-2 43 453,-2-20-106,1-13-189,0 1 0,0-1 0,0 0 0,1 1 0,0-1 0,1 0 0,2 8-158,-3-14 0,0 0 0,0 0 1,0 1-1,1-1 0,-1 0 1,1 0-1,0-1 1,0 1-1,-1 0 0,1 0 1,0-1-1,0 1 0,1-1 1,-1 0-1,0 0 1,0 0-1,1 0 0,-1 0 1,0 0-1,1 0 1,-1-1-1,1 1 0,-1-1 1,1 0-1,-1 0 0,1 0 1,-1 0-1,3 0 0,5-1-66,1 0 1,0-1-1,-1 0 0,0 0 0,1-1 0,-1 0 0,0-1 1,-1 0-1,1-1 0,7-5 66,21-9-319,-37 19 335,0 0 1,0 0-1,0 0 1,0 0-1,0 0 1,-1 0-1,1 0 1,0 0-1,0 0 1,0 0-1,0 1 1,-1-1-1,1 0 1,0 1-1,0-1 1,-1 0-1,1 1 1,0-1-1,0 1 1,-1-1-1,1 1 1,0-1-1,-1 1 1,1 0-1,-1-1 1,1 1-1,-1 0 1,1-1-1,-1 1 1,1 0-1,-1 0 1,0-1-1,0 1 1,1 0 0,-1 0-1,0 0 1,0 0-1,0-1 1,0 2-17,12 47 392,-7-27-72,-2-10-143,-4-11-181,1 0 0,0 0 1,0 0-1,0 0 1,1 0-1,-1 0 1,0 0-1,0 0 1,0-1-1,1 1 1,-1 0-1,0 0 1,1 0-1,-1 0 1,1-1-1,-1 1 1,1 0-1,0-1 1,-1 1-1,1 0 1,-1-1-1,1 1 0,0 0 1,0-1-1,-1 1 1,1-1-1,0 0 1,0 1-1,0-1 1,-1 1-1,1-1 1,0 0-1,0 0 1,0 0-1,0 1 1,0-1-1,0 0 1,0 0 3,0 0 33,-1 0-17,0 0 4,0 0 13,0 0-70,0 0-224,0 0-384,0 0-575,0 0-504</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37:24.115"/>
    </inkml:context>
    <inkml:brush xml:id="br0">
      <inkml:brushProperty name="width" value="0.05" units="cm"/>
      <inkml:brushProperty name="height" value="0.05" units="cm"/>
      <inkml:brushProperty name="color" value="#33CCFF"/>
    </inkml:brush>
  </inkml:definitions>
  <inkml:trace contextRef="#ctx0" brushRef="#br0">1 379 600,'0'0'1328,"0"0"-7,0 0-60,0 0-127,0 21-121,-1 67-215,1-86-751,0 1 1,0 0-1,0 0 1,1-1-1,-1 1 0,1 0 1,-1 0-1,1-1 1,0 1-1,0-1 0,0 1 1,0-1-1,0 1 1,1-1-1,-1 1 1,1-1-1,0 0 0,0 0 1,-1 0-1,1 0 1,0 0-1,1 0 0,-1-1 1,0 1-1,0-1 1,3 2-48,1-1 39,1-1 0,-1 1 0,1-1 1,-1 0-1,0-1 0,1 1 0,-1-1 1,6-1-40,1 1 75,-9-1-50,0 1 1,-1-1 0,1 1 0,0-1 0,0 0 0,-1-1 0,1 1 0,-1-1 0,1 1-1,-1-1 1,0 0 0,0 0 0,0-1 0,0 1 0,0-1 0,0 1 0,0-1 0,-1 0-1,0 0 1,1 0 0,-1 0 0,0 0 0,-1-1 0,1 1 0,0-1 0,-1 1 0,0-1-1,0 0 1,0 1 0,0-5-26,4-12 173,-2 0-1,0 0 1,-2-1-1,0 0 1,-1-1-173,0 20 19,-1-1 0,1 1 0,0-1 1,-1 1-1,0-1 0,0 1 1,0 0-1,0-1 0,0 1 0,0 0 1,0 0-1,-1 0 0,1 0 0,-1 0 1,1 0-1,-1 0 0,0 0 0,0 1 1,0-1-1,0 1 0,0-1 1,0 1-1,0 0 0,-1 0 0,1 0 1,0 0-1,-1 0 0,1 0 0,0 1 1,-1-1-20,0 1 10,0-1 1,0 0-1,0 1 1,-1-1-1,1 1 1,0 0-1,0 0 1,0 1-1,0-1 1,0 0 0,0 1-1,0 0 1,0 0-1,0 0 1,0 0-1,0 0 1,0 1-1,0-1 1,1 1-1,-1-1 1,1 1-1,-1 0 1,1 0-1,0 1-10,-8 10-12,2 0-1,0 0 0,0 1 0,1 0 1,1 1-1,1 0 0,0 0 0,1 0 0,0 0 1,1 1-1,1-1 0,0 1 0,1 0 0,1-1 1,1 1-1,0 0 0,1 1 13,-1-15-12,0 1 0,0 0 0,0-1 0,0 1-1,0-1 1,1 1 0,0-1 0,-1 0 0,1 1 0,0-1 0,0 0 0,0 0-1,0 0 1,0-1 0,0 1 0,1 0 0,-1-1 0,1 0 0,-1 1 0,1-1-1,-1 0 1,1 0 0,0-1 0,0 1 0,-1 0 0,1-1 0,0 0-1,0 1 1,0-1 0,-1 0 0,3-1 12,0 1-21,1 0 0,-1 0 1,1-1-1,-1 0 0,1 0 0,-1 0 0,0-1 1,1 0-1,-1 0 0,0 0 0,0 0 0,0-1 1,-1 0-1,1 0 0,3-4 21,5-7 38,-1-1 1,0-1-1,-1 0 0,-1 0 1,-1-1-1,0 0 0,-2-1 0,1 0 1,-2 0-1,3-17-38,-1 3 215,-2-1 0,-2 0 0,-1 0 0,-1 0 0,-4-32-215,1 51 87,-1-1 1,-1 1 0,0 0 0,-1 0-1,-5-10-87,6 16 65,0 0-1,0 1 1,-1-1-1,0 1 0,0 0 1,-1 0-1,0 1 1,0-1-1,-1 1 0,-4-3-64,10 8 6,0 1-1,0 0 0,0 0 1,-1-1-1,1 1 0,0 0 0,0 0 1,-1 0-1,1-1 0,0 1 0,-1 0 1,1 0-1,0 0 0,0 0 0,-1-1 1,1 1-1,0 0 0,-1 0 0,1 0 1,-1 0-1,1 0 0,0 0 0,-1 0 1,1 0-1,0 0 0,-1 0 0,1 0 1,0 0-1,-1 0 0,1 0 0,0 1 1,-1-1-1,1 0 0,0 0 0,0 0 1,-1 0-1,1 1 0,0-1 0,-1 0 1,1 0-1,0 1 0,0-1 0,-1 0 1,1 0-1,0 1 0,0-1 1,0 0-1,0 1 0,-1-1 0,1 0 1,0 0-1,0 1 0,0-1 0,0 0 1,0 1-1,0-1 0,0 1-5,-2 24-136,2-18 179,-3 34-20,1 0 0,2 0 0,1 0 0,3 0 0,5 23-23,-6-50-7,1 0 1,0-1 0,1 1 0,0-1 0,1 0 0,0 0 0,1-1 0,1 0 0,0 0 0,1-1-1,0 0 1,0 0 0,1-1 0,1 0 0,0-1 0,0 0 0,10 6 6,-10-9-20,1 0-1,-1 0 1,1-1 0,0-1 0,0 0 0,0-1-1,0 0 1,1-1 0,3 0 20,-10-1-33,0 0 0,1-1 1,-1 0-1,0 0 0,0 0 0,1-1 0,-1 0 0,0-1 1,0 1-1,0-1 0,0 0 0,0-1 0,0 1 0,-1-1 1,1 0-1,-1 0 0,0-1 0,0 0 0,1-1 33,0-1-42,0-1-1,0 0 0,0-1 0,-1 1 1,0-1-1,-1 0 0,1 0 0,-2-1 1,1 1-1,-1-1 0,1-6 43,0-4-19,-1-1 1,-1 0-1,0-1 0,-2-14 19,0 33 5,0 1 1,-1-1-1,1 0 0,0 1 1,-1-1-1,1 1 1,-1-1-1,0 1 0,0-1 1,1 1-1,-1-1 0,0 1 1,0 0-1,0 0 1,0-1-1,0 1 0,-1 0 1,1 0-1,0 0 0,-1 0 1,1 0-1,0 0 1,-1 1-1,1-1 0,-1 0 1,1 1-1,-2-1-5,2 1 8,0-1-1,0 1 1,0 0-1,-1-1 1,1 1-1,0 0 1,0 0 0,-1 0-1,1 0 1,0 0-1,0 0 1,0 0-1,-1 1 1,1-1-1,0 0 1,0 1 0,0-1-1,-1 1 1,1-1-1,0 1 1,0-1-1,0 1 1,0 0 0,0 0-1,0-1 1,0 1-1,1 0 1,-1 0-1,0 0 1,0 0 0,1 0-1,-1 0 1,0 0-1,1 0 1,-1 0-1,1 1-7,-5 14 74,1 1 0,1 1-1,1-1 1,0 1 0,1-1 0,1 1-1,0-1 1,2 1 0,0-1-1,1 0 1,1 2-74,-2-11-36,1 0-1,0-1 1,0 0-1,1 1 1,0-1-1,0-1 1,1 1-1,0-1 1,0 0-1,0 0 1,1 0-1,0 0 1,0-1-1,0 0 1,1-1-1,0 1 1,4 1 36,-3-2-482,0 0 0,0-1 0,0 0 0,0-1 1,1 0-1,-1 0 0,1 0 0,-1-1 0,1-1 1,2 1 481,17-1-3685</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37:26.600"/>
    </inkml:context>
    <inkml:brush xml:id="br0">
      <inkml:brushProperty name="width" value="0.05" units="cm"/>
      <inkml:brushProperty name="height" value="0.05" units="cm"/>
      <inkml:brushProperty name="color" value="#33CCFF"/>
    </inkml:brush>
  </inkml:definitions>
  <inkml:trace contextRef="#ctx0" brushRef="#br0">13 4 4113,'0'0'1411,"0"0"-610,0 0 46,0 0-12,0 0-352,0 0-299,-9-4-23,6 5 6498,4 15-6645,1 0 0,1 0 1,1 0-1,0-1 0,1 0 0,1 4-14,11 35 36,33 187 100,-33-148-129,3-1 0,32 89-7,-52-181-2,0 0 1,0 1-1,0-1 1,0 0-1,0 1 1,0-1-1,0 0 0,0 1 1,0-1-1,0 0 1,0 0-1,0 1 1,1-1-1,-1 0 1,0 1-1,0-1 1,0 0-1,0 0 1,1 1-1,-1-1 1,0 0-1,0 0 0,1 0 1,-1 1-1,0-1 1,0 0-1,1 0 1,-1 0-1,0 0 1,0 1-1,1-1 1,-1 0-1,0 0 1,1 0-1,-1 0 1,0 0-1,1 0 1,-1 0-1,0 0 0,1 0 1,-1 0-1,0 0 1,0 0-1,1 0 1,-1 0-1,0 0 1,1 0-1,-1-1 1,0 1-1,1 0 1,-1 0-1,0 0 1,0 0-1,1-1 0,-1 1 1,0 0-1,0 0 1,1 0-1,-1-1 1,0 1-1,0 0 1,0 0-1,0-1 1,1 1 1,11-23-2,-10 18 4,25-42-186,2 2 0,1 0-1,3 2 1,2 1-1,1 2 1,2 2-1,27-20 185,-114 78-428,35-8 400,-1 0 0,1 0 0,1 2-1,0-1 1,1 2 0,-4 6 28,10-12-4,1-1 1,0 1-1,1 0 1,-1 0-1,2 0 1,-1 1-1,2 0 0,-1-1 1,1 1-1,1 0 1,-1 0-1,1 8 4,1-15-11,0 0 0,-1 1 0,1-1 0,0 0 0,0 0 0,1 0 0,-1 0 0,1 0 0,-1 0 0,1 0 1,0 0-1,0 0 0,1 0 0,-1 0 0,0 0 0,1-1 0,0 1 0,0-1 0,-1 1 0,2-1 0,-1 0 0,0 1 0,0-1 0,1 0 0,-1 0 0,1-1 0,-1 1 0,1 0 0,0-1 0,0 0 0,0 0 0,0 0 0,0 0 0,0 0 0,0 0 0,0-1 0,0 1 0,0-1 0,2 0 11,5 1 5,1 0 0,0-1-1,-1 0 1,1-1 0,-1 0 0,1 0-1,-1-1 1,1-1 0,-1 0 0,0 0-1,8-5-4,-2 1-3,-1-1-1,0-1 1,-1-1-1,0 0 0,0-1 1,-1 0-1,2-3 4,7-10-83,0 0 0,-2-1 0,-2-1 1,0-1-1,-1-1 0,-2 0 0,10-26 83,-18 34-38,-1 0 0,-1 0 1,0-1-1,-2 1 1,0-1-1,-2 0 0,0 0 1,-1 1-1,-2-11 38,2 29 4,0 0-1,0 1 1,0-1-1,0 0 1,-1 0-1,1 1 1,0-1-1,-1 0 1,1 0 0,-1 1-1,0-1 1,0 0-1,1 1 1,-1-1-1,0 1 1,0-1-1,-1 1 1,1-1 0,0 1-1,0 0 1,-1 0-1,1 0 1,0 0-1,-1 0 1,1 0-1,-1 0 1,0 0-1,1 0 1,-1 0 0,0 1-1,1-1 1,-1 1-1,0 0 1,0-1-1,1 1 1,-1 0-1,0 0 1,0 0-4,-2 0-10,0 1 0,1-1 0,-1 1 1,1 0-1,-1 0 0,1 0 0,-1 1 0,1-1 0,0 1 1,0 0-1,0 0 0,0 0 0,0 0 0,0 0 0,0 1 1,1-1-1,-1 1 0,1 0 0,-1 0 10,-8 15 23,1 1 0,1-1 1,0 2-1,2-1 0,0 1 0,1 1 0,1-1 1,1 1-1,0-1 0,2 1 0,1 0 0,0 0 1,2 1-1,0-1 0,3 10-23,-2-19 2,0 1 0,1-1 0,0 1 0,1-1 0,1 0-1,0 0 1,0-1 0,1 1 0,1-1 0,0-1 0,0 1 0,1-1 0,1-1 0,-1 1-1,2-1 1,-1-1 0,1 0 0,0 0 0,1-1 0,0 0 0,0-1 0,0 0 0,1-1-1,0 0 1,0-1 0,0 0 0,1-1 0,-1 0 0,1-1 0,0-1 0,2 1-2,-11-2-21,1 0 1,-1 0-1,0 0 1,0-1-1,0 1 0,1-1 1,-1 0-1,0 0 1,0 0-1,0-1 1,0 0-1,-1 1 1,1-1-1,0-1 0,-1 1 1,1 0-1,-1-1 1,0 0-1,0 0 1,0 0-1,0 0 1,0 0-1,-1 0 0,1-1 1,-1 1-1,0-1 1,0 0-1,0 0 1,-1 0-1,1 0 1,-1 0-1,0 0 0,0 0 1,0-3 20,-1 7-3,0-1 0,1 1 0,-1 0 0,0-1 0,0 1 0,1 0 0,-1 0 0,0-1 0,1 1 0,-1 0 0,0 0 0,1 0 0,-1-1 0,0 1 0,1 0 0,-1 0 0,1 0 0,-1 0 0,0 0 0,1 0 0,-1 0 0,1 0 0,-1 0 0,0 0 0,1 0-1,-1 0 1,1 0 0,-1 0 0,0 0 0,1 0 0,-1 0 0,1 0 0,-1 0 0,0 1 0,1-1 0,-1 0 0,0 0 0,1 1 0,-1-1 0,0 0 0,0 0 0,1 1 0,-1-1 0,0 0 0,1 1 0,-1-1 0,0 0 0,0 1 0,0-1 3,27 22 11,-14-12-9,-5-5-7,0-1-1,1-1 1,-1 1-1,1-1 0,0-1 1,0 0-1,0 0 1,0 0-1,0-1 1,0-1-1,0 0 1,8 0 5,-15-1 9,0 1 0,1 0 0,-1-1 0,0 0 0,1 0 0,-1 1 0,0-1 1,0 0-1,0-1 0,0 1 0,0 0 0,0-1 0,0 1 0,0-1 0,0 1 1,-1-1-1,1 0 0,-1 0 0,1 0 0,-1 0 0,0 0 0,1 0 0,-1 0 0,0 0 1,-1-1-1,1 1 0,0 0 0,-1-1 0,1 1 0,-1 0 0,1-3-9,1-11-9,0-1 0,0 1 0,-2-1-1,0-5 10,0 11 16,0 4-17,0 0 0,-1 0 0,1-1 1,-1 1-1,-1 0 0,1 0 0,-1 0 0,0 1 1,-1-1-1,0 0 0,0 1 0,0 0 0,-1-1 0,0 1 1,0 1-1,0-1 0,-1 1 0,0-1 0,0 1 1,0 1-1,-1-1 0,0 1 0,1 0 0,-2 0 0,1 0 1,0 1 0,3 1 7,-1 0 0,1 0 0,-1 1 0,0-1 0,1 1 0,-1 0 1,0 0-1,0 0 0,1 0 0,-1 1 0,0-1 0,0 1 0,0 0 1,0 0-1,0 1 0,0-1 0,0 1 0,1 0 0,-1 0 1,0 0-1,0 0 0,0 1-7,0 1-2,0-1 0,0 1 0,0 0 0,0 1 0,0-1 0,1 1 0,-1 0 1,1-1-1,0 2 0,0-1 0,1 0 0,-1 0 0,1 1 0,0-1 0,0 1 0,-1 3 2,0 2 18,0 1-1,0 0 1,1-1-1,0 1 1,1 0-1,0 1 1,1-1-1,0 0 1,0 0 0,2 0-1,-1 0 1,2 2-18,-2-9-7,0 0 0,0-1 0,0 1 1,1 0-1,0-1 0,0 1 0,0-1 1,0 0-1,0 0 0,1 1 1,-1-2-1,1 1 0,0 0 0,0 0 1,0-1-1,0 1 0,0-1 0,0 0 1,1 0-1,-1-1 0,1 1 0,0 0 1,-1-1-1,1 0 0,0 0 1,0 0-1,0-1 0,0 1 0,-1-1 1,1 0-1,0 0 0,0 0 0,0-1 1,0 1-1,0-1 7,2 0-23,-1-1 0,0 0-1,0 0 1,0-1 0,0 1 0,0-1-1,0 0 1,-1-1 0,1 1 0,-1-1 0,0 1-1,0-1 1,0-1 0,0 1 0,-1 0 0,0-1-1,0 0 24,7-9-311,-2 0 0,0 0-1,0-1 1,-1 0 0,0-4 311,-5 13-77,0 0 1,-1 0 0,1 0-1,-2 0 1,1 0-1,0 0 1,-1-1 76,0 6 80,0 1 91,0 43-111,0-32-39,0 0 0,1-1 0,1 1 0,0 0 0,0-1 0,1 1 0,0-1 0,1 0 0,3 7-21,-5-14-2,-1 0-1,1 0 1,0 0 0,0 0 0,0 0 0,0-1 0,1 1 0,-1-1 0,1 1 0,0-1 0,-1 0 0,1 0-1,0 0 1,0 0 0,0-1 0,1 1 0,-1-1 0,0 0 0,0 0 0,1 0 0,-1 0 0,1 0 0,-1-1-1,1 0 1,-1 1 0,1-1 0,-1-1 0,1 1 0,-1 0 0,1-1 0,1 0 2,-2-1 8,0 1 1,0 0-1,-1-1 1,1 0-1,-1 0 1,1 0-1,-1 0 1,1 0-1,-1 0 1,0 0-1,0-1 1,0 1-1,-1-1 1,1 0-1,0 0 1,-1 1-1,0-1 1,1-2-9,20-58 14,-19 54-25,5-20-49,-2-1 1,1-16 59,-2 16 6,-5 30-5,0 0 1,0 0 0,0 0 0,0 0 0,0-1-1,0 1 1,0 0 0,0 0 0,0 0 0,0 0-1,0 0 1,0 0 0,0 0 0,0-1 0,0 1-1,0 0 1,0 0 0,1 0 0,-1 0 0,0 0 0,0 0-1,0 0 1,0 0 0,0 0 0,0 0 0,0 0-1,0 0 1,0-1 0,1 1 0,-1 0 0,0 0-1,0 0 1,0 0 0,0 0 0,0 0 0,0 0 0,1 0-1,-1 0 1,0 0 0,0 0 0,0 0 0,0 0-1,0 0 1,0 0 0,0 1 0,1-1 0,-1 0-1,0 0 1,0 0 0,0 0 0,0 0 0,0 0-1,0 0 1,0 0 0,0 0 0,0 0 0,1 0 0,-1 0-1,0 1 1,0-1 0,0 0 0,0 0 0,0 0-1,0 0 1,0 0 0,0 0 0,0 0 0,0 1-2,10 12 56,7 19 26,-17-32-78,29 57 318,-3 1 0,-2 3-322,-24-77 674,-4-77-447,4 82-148,0 1 0,1-1 1,0 0-1,1 1 0,0 0 0,0-1 1,1 1-1,1-1-79,3-3 117,1 1-1,0-1 0,1 1 1,0 1-1,1 0 1,1 0-1,0 1 1,11-9-117,-9 10-727,0 1 0,1 0 1,0 1-1,1 1 0,4-2 727,11-3-2656</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37:28.553"/>
    </inkml:context>
    <inkml:brush xml:id="br0">
      <inkml:brushProperty name="width" value="0.05" units="cm"/>
      <inkml:brushProperty name="height" value="0.05" units="cm"/>
      <inkml:brushProperty name="color" value="#33CCFF"/>
    </inkml:brush>
  </inkml:definitions>
  <inkml:trace contextRef="#ctx0" brushRef="#br0">13 592 464,'0'0'1356,"0"0"-223,0 0 15,0 0 43,0 0-118,-2 23-202,-2 9-576,1-1 272,0 0 1,2 19-568,1-46 51,1 0 0,-1 0 1,0 0-1,1 0 0,0 0 0,0 0 1,0 0-1,0-1 0,1 1 0,0 0 0,0-1 1,0 1-1,0-1 0,0 1 0,0-1 1,1 0-1,0 0 0,0 0 0,0-1 1,0 1-1,0 0 0,0-1 0,0 0 1,1 0-1,0 0 0,-1 0 0,1-1 1,0 1-1,2-1-51,7 3 30,0-1 0,0 0 0,0-1 0,1-1 0,-1 0 0,1-1 0,-1 0 0,5-2-30,-13 2 5,0-1 0,0 0 0,0-1 0,-1 1 1,1-1-1,0 0 0,0 0 0,-1 0 0,0-1 0,1 1 1,-1-1-1,0 0 0,0 0 0,0-1 0,-1 1 1,1-1-1,-1 0 0,0 0 0,0 0 0,0 0 1,-1-1-1,1 1 0,-1-1 0,0 0 0,1-3-5,2-8 129,0 1-1,-2-1 0,1 0 1,-2 0-1,0 0 0,-1-1 1,-1-5-129,-1 19 31,1 0 0,-1 0 1,0 1-1,0-1 0,0 1 1,0-1-1,0 1 0,0-1 1,-1 1-1,1-1 0,-1 1 1,0 0-1,0 0 0,0 0 1,0 0-1,0 0 0,0 0 0,0 1 1,-1-1-1,1 1 0,-1 0 1,1-1-1,-1 1 0,1 0 1,-1 0-1,0 1 0,1-1 1,-1 1-1,0-1-31,-11-2 181,0 0 0,0 1-1,0 0 1,0 1 0,-3 1-181,12 0 4,-1 1-1,1 0 0,-1 0 1,1 1-1,0-1 0,0 1 1,0 0-1,0 1 0,0-1 1,0 1-1,1 0 0,-1 0 1,1 1-1,0-1 1,0 1-1,0 0 0,0 0 1,1 0-1,-1 0 0,1 1 1,0-1-1,1 1 0,-1 0 1,1 0-1,0 0 0,-1 2-3,-1 4 3,0 0 0,0 0 0,2 0 0,-1 1 0,1-1 0,1 1 0,0 0 0,0 0 0,1-1 0,1 1 0,0 0 0,1 1-3,-1-10-10,0-1 0,0 1 0,0-1-1,1 0 1,-1 1 0,1-1 0,-1 0 0,1 0 0,0 0 0,0 0 0,0 0 0,0-1-1,0 1 1,0-1 0,1 1 0,-1-1 0,1 0 0,-1 1 0,1-2 0,-1 1 0,1 0 0,-1 0-1,1-1 1,0 1 0,-1-1 0,3 0 10,9 2-67,0-1-1,-1 0 1,1-1 0,8-2 67,-17 1-42,1 0 1,0 0-1,-1-1 1,1 0-1,-1 0 1,0 0-1,0-1 1,0 0-1,0 0 1,0 0-1,0 0 1,-1-1-1,1 0 1,-1 0-1,0 0 0,-1 0 1,1-1-1,2-4 42,-1 2-34,0 0 0,-1 0-1,0-1 1,-1 0-1,1 1 1,-2-1 0,1-1-1,-1 1 1,0 0-1,-1-1 1,0 1-1,0-6 35,-1 14-174,0 21-326,0-16 494,1 0-1,-1 0 1,1 0 0,0-1 0,0 1 0,0 0 0,1 0-1,0-1 1,-1 1 0,2-1 0,-1 0 0,0 0 0,1 1 0,0-1-1,0-1 1,0 1 0,1 0 0,-1-1 0,1 0 0,-1 0-1,1 0 1,0 0 0,1 0 0,-1-1 0,0 0 0,1 0-1,-1 0 1,1 0 0,-1-1 0,1 0 0,0 0 0,0 0 0,0 0-1,0-1 1,-1 0 0,1 0 0,0 0 0,0-1 0,0 1-1,0-1 1,-1 0 0,1-1 0,0 1 0,-1-1 0,1 0 0,-1 0-1,1 0 1,-1-1 0,0 1 0,0-1 0,0 0 0,1-2 6,8-9 35,0-1 1,-1 0-1,-1-1 1,0-1-1,-1 0 1,-1 0-1,-1-1 1,0 0 0,-1 0-1,-1-1 1,-1 0-1,1-10-35,3-26 252,-2 0 0,-3 0-1,-3-45-251,-3 75 180,-1 0-1,-2 0 1,0 0-1,-1 1 1,-2 0 0,0 0-1,-2 1 1,0 0-1,-2 1 1,-1 0-1,-9-13-179,22 34 6,-1 1-1,1 0 1,0 0-1,0 0 0,0 0 1,0 0-1,0-1 1,0 1-1,0 0 1,0 0-1,0 0 0,0 0 1,0 0-1,0 0 1,-1-1-1,1 1 1,0 0-1,0 0 0,0 0 1,0 0-1,0 0 1,0 0-1,-1 0 1,1 0-1,0 0 0,0 0 1,0 0-1,0 0 1,0 0-1,-1 0 0,1 0 1,0 0-1,0 0 1,0 0-1,0 0 1,-1 0-1,1 0 0,0 0 1,0 0-1,0 0 1,0 0-1,0 0 1,-1 0-1,1 0 0,0 0 1,0 0-1,0 0 1,0 0-1,0 0 1,0 1-1,0-1 0,-1 0 1,1 0-1,0 0 1,0 0-1,0 0 1,0 0-1,0 1 0,0-1 1,0 0-1,0 0 1,0 0-1,0 0 1,0 0-1,0 1 0,0-1 1,0 0-1,0 0 1,0 0-1,0 0-5,-3 21 47,3 29-50,12 18 294,4-1-1,2 0 1,25 59-291,-41-118 10,33 84 33,3-1-1,4-2 1,9 5-43,-55-99 46,0 1 1,-1-1 0,1 1-1,-1 0 1,1 0-1,-1 1 1,0-1-1,-1 1 1,1 0-1,-1 1 1,-5-3-47,-4-1-29,0 0 0,0 1 0,0 1 0,-6-1 29,15 4-23,1 0 0,0 1-1,0-1 1,0 1 0,-1 0 0,1 0 0,0 0-1,0 1 1,-1 0 0,1 0 0,0 0 0,0 1-1,-1 0 24,3 0-12,0 0 1,0 0-1,1 0 0,-1 0 0,1 1 0,-1-1 0,1 1 0,0 0 1,0 0-1,0-1 0,0 1 0,1 0 0,-1 1 0,1-1 1,0 0-1,-1 0 0,2 0 0,-1 1 0,0-1 0,0 2 12,0 2-16,0 0 0,0-1-1,0 1 1,1 0 0,0-1-1,0 1 1,0 0 0,1 0-1,0-1 1,0 1 0,1-1-1,0 1 1,0-1 0,1 0-1,0 1 1,0-1 0,0-1-1,0 1 1,3 2 16,-1-2-21,0-1-1,1 0 1,-1 0 0,1-1 0,0 0-1,0 0 1,1 0 0,-1 0-1,1-1 1,0-1 0,0 1 0,0-1-1,0 0 1,0 0 0,0-1-1,0 0 1,7 0 21,1 0-44,0-1-1,-1 0 1,1-1 0,0-1-1,-1 0 1,1-1-1,-1-1 1,0 0 0,0-1-1,-1-1 1,1 0-1,2-2 45,8-6-191,-1 0-1,-1-2 0,-1-1 0,0-1 0,-1 0 0,3-6 192,-9 8-46,22-20-53,-35 35 132,0 0 0,1 0 1,-1 0-1,0 1 1,1-1-1,-1 0 1,1 1-1,-1-1 0,1 1 1,-1 0-1,1-1 1,0 1-1,-1 0 1,1 0-1,-1 0 0,1 0 1,-1 0-1,1 0 1,0 1-1,-1-1 1,1 0-1,-1 1 1,1-1-1,-1 1 0,1 0 1,-1-1-1,1 2-33,19 13 280,14 11-86,-14-18-2959,-21-8 1090,0-2-204,0-7-591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37:28.886"/>
    </inkml:context>
    <inkml:brush xml:id="br0">
      <inkml:brushProperty name="width" value="0.05" units="cm"/>
      <inkml:brushProperty name="height" value="0.05" units="cm"/>
      <inkml:brushProperty name="color" value="#33CCFF"/>
    </inkml:brush>
  </inkml:definitions>
  <inkml:trace contextRef="#ctx0" brushRef="#br0">21 8 7418,'0'0'1864,"0"0"-720,0 0 40,0 0 89,0 0-809,0 0-464,0 0-200,-20-7-512,20 7-537,0 2-303,5 23-136,5-5-1041,2-2-2160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37:29.785"/>
    </inkml:context>
    <inkml:brush xml:id="br0">
      <inkml:brushProperty name="width" value="0.05" units="cm"/>
      <inkml:brushProperty name="height" value="0.05" units="cm"/>
      <inkml:brushProperty name="color" value="#33CCFF"/>
    </inkml:brush>
  </inkml:definitions>
  <inkml:trace contextRef="#ctx0" brushRef="#br0">1 81 4201,'0'0'1499,"0"0"-427,0 19 87,1-11-1028,-1 10 251,1 0-1,1 0 1,1 0 0,0 0 0,1 0 0,1-1-1,6 15-381,-3-17 182,0 0 0,1-1 1,1 0-1,0 0 0,0-1 0,2-1 0,0 1 0,0-2 0,8 6-182,-13-11-2,1-1 0,-1 0-1,1 0 1,0-1 0,0 0 0,0-1 0,0 1-1,1-2 1,-1 1 0,1-1 0,0 0 0,0-1-1,0 0 1,-1-1 0,1 1 0,0-2 0,0 1-1,8-3 3,-14 2 10,0 0-1,0-1 1,-1 1 0,1-1-1,0 0 1,-1 0-1,1 0 1,-1 0-1,1 0 1,-1-1-1,0 1 1,0-1-1,0 0 1,0 1 0,-1-1-1,1 0 1,-1 0-1,0 0 1,0 0-1,0 0 1,0 0-1,0 0 1,0-1 0,-1 1-10,4-14 124,-1-1 1,-1 1-1,-1-16-124,0 17 37,-1-1 0,0 1 1,-2-1-1,0 1 0,-1-1 0,0 1 0,-2 0 1,-1-4-38,3 13 11,0 0 0,0 0 1,-1 0-1,0 1 1,0 0-1,-1-1 1,1 2-1,-1-1 0,-1 0 1,1 1-1,-1 0 1,0 0-1,0 1 1,0 0-1,-1 0 1,1 0-1,-1 1 0,0 0 1,-3-1-12,7 3 28,0 0-1,0 0 1,0 0 0,0 0-1,0 1 1,0-1-1,0 1 1,-1 0 0,1-1-1,0 2 1,0-1 0,0 0-1,-1 1 1,1-1 0,0 1-1,-1 0-27,2 0 1,0 1-1,0-1 0,0 0 0,0 1 0,0-1 0,1 1 0,-1-1 1,0 1-1,1 0 0,-1 0 0,1 0 0,0 0 0,-1 0 1,1 0-1,0 0 0,0 0 0,0 1 0,-2 10-30,0 0-1,1-1 1,0 2-1,1-1 1,0 0 0,2 13 30,-1-15 41,0-7-54,1 1 1,-1-1 0,1 1-1,0-1 1,0 1-1,1-1 1,-1 0-1,1 0 1,0 1-1,0-1 1,0 0-1,0-1 1,1 1 0,0 0-1,0-1 1,0 1-1,0-1 1,0 0-1,1 0 1,-1 0-1,1-1 1,0 1-1,0-1 1,0 0 0,0 0-1,0 0 1,1-1-1,-1 1 1,1-1 12,0 1-31,1-1 0,0 1 0,0-1 1,0-1-1,0 1 0,-1-1 0,1 0 0,0 0 1,0-1-1,0 0 0,0 0 0,-1 0 0,1 0 0,0-1 1,-1 0-1,1-1 0,-1 1 0,0-1 0,0 0 1,0 0-1,0-1 0,3-2 31,14-16-7,-1-2 0,-1 0-1,0-1 1,-2-1 0,10-22 7,-27 48 6,0 0 0,-1 0 1,1 0-1,-1 0 0,1 1 0,-1-1 0,0 0 0,1 0 1,-1 1-1,1-1 0,-1 0 0,1 1 0,-1-1 1,0 1-1,1-1 0,-1 0 0,0 1 0,1-1 0,-1 1 1,0-1-1,0 1 0,1-1 0,-1 1 0,0-1 1,0 1-1,0-1 0,0 1 0,0-1 0,1 1 0,-1-1 1,0 1-1,0 0-6,8 22 272,-8-23-259,20 60 864,-2 1 0,-1 10-877,10-160-422,-26 87 375,0-1 0,0 0-1,0 1 1,1-1 0,-1 1 0,0-1 0,1 1-1,0 0 1,0 0 0,-1-1 0,1 1-1,0 1 1,1-1 0,-1 0 0,0 0 0,1 1-1,-1-1 1,2 0 47,-1 2-22,0-1 0,0 1 1,-1 0-1,1 0 0,0 0 0,0 0 0,0 0 0,0 1 1,0-1-1,-1 1 0,1 0 0,0 0 0,0 0 0,-1 0 1,1 0-1,-1 1 0,1-1 0,1 2 22,11 7 11,1-1-1,1-1 1,0 0-1,0-1 1,0-1-1,1-1 1,-1 0-1,1-1 1,1-1-1,-1-1 1,0 0-1,1-2 1,-1 0-1,0-1 1,12-2-11,-22 1 115,0-1 0,-1 1 1,1-1-1,-1-1 1,0 0-1,0 0 0,0 0 1,0-1-1,-1 0 1,1 0-1,-1 0 0,-1-1 1,1 0-1,-1 0 1,0-1-1,0 1-115,0-3 305,1 1 1,-1-1-1,-1 1 0,0-1 1,0-1-1,-1 1 0,0 0 1,0-1-1,-1 0 0,0 1 1,-1-1-1,0-8-305,-1 4 99,1 11-53,-1 0 1,0 0 0,0-1-1,0 1 1,-1 0 0,1 0-1,-1 0 1,1 0 0,-1 0-1,-1-1-46,1 3-157,0-1-1,0 1 0,0 0 0,0 0 1,-1 0-1,1 1 0,0-1 0,0 0 0,-1 0 1,1 1-1,-1-1 0,1 1 0,-1-1 1,1 1-1,-1 0 0,1-1 0,-1 1 1,1 0-1,-1 0 0,1 0 0,-1 0 0,1 0 1,-2 1 157,-12-1-4215</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37:38.853"/>
    </inkml:context>
    <inkml:brush xml:id="br0">
      <inkml:brushProperty name="width" value="0.2" units="cm"/>
      <inkml:brushProperty name="height" value="0.2" units="cm"/>
      <inkml:brushProperty name="color" value="#AB008B"/>
    </inkml:brush>
  </inkml:definitions>
  <inkml:trace contextRef="#ctx0" brushRef="#br0">319 2274 104,'0'0'715,"0"0"-354,0 0-105,0 0 107,0 0 26,0 0-111,0 0-49,0 0 59,0 0 163,0 0 36,0 0-48,0 0-75,0 0-7,0 0 10,-4-36 2428,-5 26-2538,-1 1 0,0 0 0,-1 1 0,1 0 0,-6-2-257,5 3 94,1 0-1,1 0 0,-1-1 0,1 0 0,0 0 0,-5-8-93,14 15-21,-1 0 0,1 0-1,-1 0 1,1-1-1,0 1 1,0 0-1,-1 0 1,1 0-1,0 0 1,0-1-1,0 1 1,0 0-1,0 0 1,0-1-1,1 1 1,-1 0-1,0 0 1,1 0-1,-1 0 1,1 0 0,-1-1-1,1 1 1,-1 0-1,1 0 1,0 0-1,0 0 1,0 0 21,27-31 34,-16 19-71,-10 11 41,2-2-11,0-1-1,0 1 1,0-1 0,-1 0 0,1 0-1,-1 0 1,-1-1 0,1 1-1,-1-1 1,0 0 0,0 1-1,0-1 1,-1 0 0,0 0-1,0 0 1,-1 0 0,1-5 7,-2 9-8,1 0 0,-1 0 1,0 1-1,0-1 0,0 0 1,0 0-1,0 1 0,0-1 1,0 0-1,-1 1 0,1-1 1,0 1-1,-1 0 0,1-1 1,-1 1-1,0 0 1,1 0-1,-1 0 0,0 0 1,0 0-1,1 0 0,-3 0 8,-52-20-303,41 16 308,-2 0 36,9 3-12,0-1 0,0 1 0,1-1 0,-1-1 0,1 1 0,0-1 0,0-1-1,0 1 1,-4-5-29,11 9-36,-1-1 0,1 0-1,0 1 1,-1-1 0,1 1 0,0-1-1,0 1 1,0-1 0,0 0 0,-1 1-1,1-1 1,0 1 0,0-1 0,0 0-1,0 1 1,0-1 0,1 0-1,-1 1 1,0-1 0,0 1 0,0-1-1,0 1 1,1-1 0,-1 0 0,0 1-1,1-1 1,-1 1 0,0-1-1,1 1 1,-1-1 0,0 1 0,1-1-1,-1 1 1,1 0 0,-1-1 0,1 1-1,-1 0 1,1-1 0,-1 1 0,1 0-1,0 0 1,-1-1 0,1 1 36,33-15 210,-23 11-312,5-3 67,0-1 0,-1-1 1,0 0-1,0-1 0,-1 0 0,0-1 0,-1-1 0,0 0 0,-1-1 0,9-12 35,-19 23 5,-1 0 1,0 0-1,0 0 1,0 0-1,0 0 1,-1 0-1,1 0 1,0 0-1,-1 0 1,0 0-1,1 0 1,-1 0-1,0-1 1,0 1-1,0 0 1,0 0-1,-1 0 1,1 0-1,0 0 1,-1 0-1,0-1 1,1 1-1,-1 0 0,0 1 1,0-1-1,0 0 1,0 0-1,-1 0 1,1 0-1,0 1 1,-1-1-1,1 1 1,-1-1-1,0 1 1,1 0-1,-1-1 1,0 1-1,-1-1-5,-10-5 9,0 0 0,0 1 0,-1 0 0,1 1 0,-10-2-9,-3-1 172,11 3-142,9 3 15,0 1-1,0-1 0,0-1 1,0 1-1,1-1 1,-1 0-1,1 0 0,0 0 1,-1-2-45,6 4-50,-1 0 0,1 0 0,0 0 0,0 0 0,-1 0 1,1 0-1,0 0 0,0 0 0,0 0 0,0 0 0,0 0 0,1 0 0,-1 0 1,0 0-1,0 0 0,1 0 0,-1 0 0,1 0 0,-1 0 0,1 0 0,-1 0 1,1 0-1,-1 0 0,1 0 0,0 1 0,0-1 0,-1 0 0,2 0 50,27-28 230,-17 18-313,-5 4 102,-1 1 0,-1-1 0,1 0 0,-1-1 0,0 0 0,-1 1 0,1-1 0,-2-1 0,1 1 0,-1-1-1,-1 1 1,1-1 0,-1 0 0,-1 0 0,0 0 0,0 0 0,-1 0 0,0 0 0,0 0 0,-1-2-19,0 8 4,0 0-1,-1 0 1,1 1 0,0-1 0,-1 1-1,0-1 1,1 1 0,-1 0 0,0-1-1,0 1 1,0 0 0,-1 0 0,1 1-1,0-1 1,-3-1-4,-46-24-11,22 12 189,5 2 594,16 9-658,0 0-1,1 0 1,0 0 0,0-1 0,0-1 0,-2-1-114,8 6-38,1 1 0,-1-1 1,1 0-1,0 0 0,-1 0 1,1 1-1,0-1 0,-1 0 1,1 0-1,0 0 0,0 0 1,0 0-1,0 1 0,0-1 1,0 0-1,0 0 0,0 0 1,0 0-1,0 0 0,0 0 1,0 0-1,1 1 0,-1-1 1,0 0-1,1 0 0,-1 0 1,1 1-1,-1-1 1,1 0-1,-1 0 0,1 0 38,22-23 106,-14 15-179,-1 1 83,-1-1 0,1-1 0,-2 1 0,1-1 0,-2 0 0,1-1 0,-1 1 1,-1-1-1,0 0 0,0 0 0,-1-1 0,-1 1 0,0-1 0,0 1 0,-1-1 0,-1 0 0,0 1 1,0-1-1,-1 0 0,-1 1 0,0-1 0,0 1 0,-1 0 0,-1-1 0,0 1 0,-4-8-10,3 10 10,0-1 0,1 0-1,0-1 1,1 1-1,-2-11-9,4 18-8,1-1-1,-1 1 1,1 0-1,0-1 1,0 1 0,1 0-1,-1 0 1,1-1-1,0 1 1,0 0-1,0 0 1,0 0-1,0 0 1,1 0-1,-1 0 1,1 0-1,0 0 1,0 1-1,0-1 1,0 0-1,0 1 1,0 0 8,14-13 8,-1 0 1,-1-1-1,-1-1 0,8-12-8,-17 22 32,0 0-1,-1-1 0,1 1 0,-1 0 0,-1-1 0,0 0 0,0 1 0,0-1 0,-1 0 0,0 0 0,-1 0 0,0 0 0,0 0 0,0-2-31,-1 8 12,1-1 1,-1 1-1,0 0 0,0-1 1,0 1-1,0 0 0,0 0 1,0 0-1,0 0 0,-1 0 1,1 0-1,-1 0 0,0 0 1,1 0-1,-1 1 1,-1-1-13,1 0-7,0 1 0,0-1 0,1 0 1,-1 0-1,0 0 0,1 0 1,-1 0-1,1 0 0,0 0 1,0-1-1,0 1 0,0 0 1,0-1-1,0 1 0,0-1 1,1 1-1,-1-1 0,1 1 1,0-3 6,-1-25 93,-1 0 0,-1-1 1,-2 1-1,-1 0 0,-1 1 1,-2-1-1,-1 2 0,-1-1 1,-1 1-1,-2 1 0,-2-1-93,6 21-2145,8 7 48</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37:43.337"/>
    </inkml:context>
    <inkml:brush xml:id="br0">
      <inkml:brushProperty name="width" value="0.2" units="cm"/>
      <inkml:brushProperty name="height" value="0.2" units="cm"/>
      <inkml:brushProperty name="color" value="#AB008B"/>
    </inkml:brush>
  </inkml:definitions>
  <inkml:trace contextRef="#ctx0" brushRef="#br0">234 0 1272,'0'0'631,"0"0"27,0 0-46,0 0-239,0 0-174,0 0-24,-10 4 55,0 0-63,1 0 1,0 1-1,-1 1 0,2-1 0,-1 1 1,1 1-1,0 0 0,0 0 0,1 0 1,-1 1-168,-29 32 455,21-24-107,0 0 1,2 1 0,-8 12-349,19-24 18,0-1 0,0 1 0,0 0 1,1 0-1,0 0 0,0 1 0,0-1 0,1 0 1,0 1-1,0-1 0,0 1 0,0-1 0,1 1 1,0-1-1,0 1 0,1 2-18,0-4-2,1-1 0,-1 0-1,1 0 1,-1 0 0,1-1 0,0 1 0,0 0 0,0-1-1,0 1 1,1-1 0,-1 0 0,1 1 0,-1-1-1,1 0 1,0-1 0,2 2 2,51 26-1,-53-27 1,18 7 20,-5-3 4,1 2 0,-1 0-1,-1 1 1,1 0 0,-2 1 0,5 5-24,-17-13 26,0 0 1,0 1-1,0-1 1,-1 1-1,1 0 1,-1-1-1,1 1 1,-1 0 0,0 0-1,-1 0 1,1 0-1,0 0 1,-1 0-1,1 0 1,-1 0-1,0 0 1,0 0-1,0 0 1,-1 0 0,1 0-1,-1 0 1,0 0-1,0 2-26,-2 5 101,0 1-1,-1-1 1,0 0 0,0 0-1,-6 7-100,-7 12 167,9-17-137,1-1-1,0 1 0,0 0 0,1 0 1,1 1-1,0 0 0,1 0 1,0 0-1,1 0 0,1 1 1,-1 11-30,3-12-12,1 0 1,0 1 0,1-1 0,1 0 0,0 0-1,1 0 1,0 0 0,1-1 0,0 0-1,1 0 1,0 0 0,6 8 11,-2-4 6,-1 1 0,-1 0 0,-1 0 0,-1 0 0,0 1 0,-1 0 0,0 2-6,-4-12 12,0 1 0,0 0 1,-1 0-1,0 0 0,0 0 0,-1 0 0,0 0 0,-1 0 0,0 0 0,0-1 1,-1 1-1,0-1 0,-1 1 0,1-1 0,-4 3-12,2-2-5,1 0-1,-1 0 1,1 0-1,1 0 1,-1 1 0,2-1-1,-1 1 1,1 0 0,1 0-1,0 0 1,0 0-1,1 0 1,0 0 0,1 0-1,0 0 1,1 0-1,0-1 1,0 1 0,1 0-1,0-1 1,1 0-1,0 1 1,0-2 0,1 1-1,3 4 6,1 1 13,-1 1 1,0 0-1,-1 1 0,-1 0 0,0 0 0,-1 0 0,-1 0 0,0 3-13,-3-9 37,1 0 0,-2 1 0,1-1 0,-2 1-1,1-1 1,-1 1 0,-1-1 0,0 0 0,0 0 0,-1 1 0,-1-2 0,1 1-1,-4 6-36,-2 1 58,0 1 1,2 0-1,0 0 0,1 1 0,1 0 0,0 3-58,4-13-6,0 0 0,0 0 0,1 0 0,1 1 0,-1-1 0,1 0 0,1 0 0,0 0 0,0 0 0,1 0 0,0 0 0,0-1 0,1 0 0,1 2 6,3 11 19,0 0 0,-2 0 0,0 0 0,-1 1 0,-2 0 0,0 0 0,-1 0 0,-1 0 0,-2 0 0,0 0 0,-3 13-19,-14 62 59,11-71-52,2 0-1,1 0 1,0 12-7,1 35 26,-2 38 35,-6 14-61,6-88 77,-2 0 0,-1 0 0,-2-1 0,-2 0 0,-6 11-77,10-31 4,1 1 1,0 0 0,1 1 0,1-1-1,1 1 1,0 0 0,1 0-1,1 1 1,1-1 0,1 0 0,0 5-5,11 6-23,2 7 176,-10-2-59,-3-23-77,1 1 0,0-1 0,1 0 0,0 0 0,0 0 0,1 0 0,1 0 0,0 0 0,0-1 0,1 1 0,0-1 0,2 2-17,12 14 17,-1 2 0,-2 0 0,-1 2-17,-9-17 31,-2-1-1,0 0 1,0 1 0,-1 0 0,0 0-1,-2 0 1,1 0 0,-1 0 0,-1 1-31,-1 29 164,2 50-5,1-89-169,-1 1 1,1 0 0,0-1 0,1 1 0,-1-1 0,1 1 0,0-1 0,0 0-1,0 0 1,0 0 0,1-1 9,1 3 19,0-1 0,-1 1-1,0 0 1,0 0 0,-1 0 0,3 7-19,-3-7 21,-2 1 0,1 0 0,-1 0 0,0-1 0,0 1 0,-1 0 0,0 0 0,0 0 0,-1 0 0,1 0 0,-2 0 0,1-1 0,-1 3-21,-5 9 54,0 0 0,-1 0 0,-9 15-54,-6 13 141,21-40-154,0 0 1,1 0 0,-1 0-1,1 1 1,1-1 0,-1 0-1,1 1 1,0-1 0,1 0-1,0 1 1,0-1 0,0 0-1,1 0 1,-1 0 0,1 0-1,1 0 1,-1 0 0,1 0-1,3 4 13,-1-1 14,-1-1-1,-1 1 0,0 0 0,0 1 0,-1-1 0,0 0 0,0 1 0,-1 4-13,0 7 30,-2 0 1,-1 0-1,-1 0 0,0 0 0,-2-1 0,0 1 0,-6 13-30,4-8-3,1 0 0,1 0 0,1 1 0,2-1 0,0 1 0,2-1 0,1 1 0,4 20 3,-2-13 33,-2 1 1,-1 0-1,-2-1 0,-4 25-33,-7 31 6,5 1 0,3 0 0,4 27-6,1 146 104,1-254-103,1 1-1,0 0 1,0-1 0,1 0 0,0 1 0,1-1 0,4 8-1,-2-6 10,-1 1-1,-1 0 1,0 0 0,1 10-10,5 83 60,-5 1-1,-7 58-59,0-35 12,17 92 255,-13-84 115,-4 147-55,-10-189-316,7-61-3,1 1 0,0 19-8,-1 113 35,1-72 6,4-1 0,5 11-41,14 121 136,-9 34-136,-8-113-17,1-14-27,-7 1 1,-6 5 43,-48 274-608,55-387 558,1 1 0,2 0-1,1 7 51,0 14-40,2-31 49,1 0 0,1 0-1,1-1 1,0 1 0,1-1-1,1-1 1,0 1 0,6 6-9,-5-7-250,9 15 620,-11-12-5014,-9-28 1671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37:50.015"/>
    </inkml:context>
    <inkml:brush xml:id="br0">
      <inkml:brushProperty name="width" value="0.2" units="cm"/>
      <inkml:brushProperty name="height" value="0.2" units="cm"/>
      <inkml:brushProperty name="color" value="#AB008B"/>
    </inkml:brush>
  </inkml:definitions>
  <inkml:trace contextRef="#ctx0" brushRef="#br0">573 30 856,'0'0'1106,"0"0"-401,0 0-21,0 0 126,0 0-157,-3-21 896,0 15 2928,-13 6-4285,-2-1-35,-1 2-1,0 0 1,-12 3-157,24-3 0,0 1 0,0 0 0,0 1 0,1-1 0,-1 1 0,1 1-1,0-1 1,0 1 0,0 0 0,0 0 0,-2 4 0,-36 34 53,2 2 1,1 2-1,3 2 1,-31 51-54,48-66-17,1 1 1,2 1-1,1 0 1,-8 28 16,14-33 26,2 1-1,1 1 1,1-1-1,1 1 1,2 0-1,1 1 1,2 21-26,1-39 5,2 0 0,0-1 0,1 1 1,0-1-1,1 1 0,0-1 0,2-1 1,-1 1-1,2-1 0,0 0 0,0 0 0,1 0 1,1-1-1,4 5-5,7 6-3,1-1-1,1-1 1,0-1 0,2 0-1,0-2 1,17 9 3,-20-15 11,0-1 0,1-1 0,1-1 0,-1-1 0,6 0-11,122 28 312,-94-24-140,25 4 78,1-4 0,73 1-250,167-8 286,-242-6-248,-35-1-17,0-2 1,20-5-22,-20 2 33,0 2 1,21 1-34,24 0 15,-1-5 1,19-6-16,-62 9 2,-5-4-7,0-1-1,0-2 1,-1-2 0,-1-2-1,34-19 6,-70 34 0,16-8-62,-2-1-1,0 0 1,0-1-1,-1-1 1,0-1-1,-1 0 1,-1-1-1,-1 0 1,0-1-1,0-1 1,-2 0-1,0-1 1,-1 0-1,7-18 63,-11 13-88,0 0 0,-2-1-1,0 1 1,-2-1 0,0 0-1,-2 1 1,-1-1 0,-2-18 88,1 32 9,0 0 0,-1 0 1,0 0-1,0 1 1,-1-1-1,-1 1 1,1 0-1,-1 0 1,-1 0-1,0 1 1,0 0-1,0 0 1,-1 0-1,-6-4-9,-8-8 161,0 2 0,-1 0 0,-1 1 0,-18-8-161,4 3 339,-1 2 1,-1 1 0,-14-2-340,31 13 93,0 1 0,-1 1 0,0 1 0,0 1 0,0 1 0,-23 0-93,-498-15 679,451 17-431,1-4 0,-1-4 0,-53-14-248,74 9 74,13 4-24,1-3-1,1-2 1,-19-10-50,63 20 1,1 0 1,-1-1-1,1-1 0,0 0 1,0-1-1,0 0 0,2-1 1,-1 0-1,1-1 0,0 0 1,1-1-1,0 0 0,-6-9-1,13 15-420,0 1-1,0-1 0,0 0 0,0 0 1,1 0-1,0 0 0,0 0 0,0 0 1,1 0-1,-1-3 421,1 1-3082</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37:56.616"/>
    </inkml:context>
    <inkml:brush xml:id="br0">
      <inkml:brushProperty name="width" value="0.2" units="cm"/>
      <inkml:brushProperty name="height" value="0.2" units="cm"/>
      <inkml:brushProperty name="color" value="#AB008B"/>
    </inkml:brush>
  </inkml:definitions>
  <inkml:trace contextRef="#ctx0" brushRef="#br0">0 19 1400,'0'0'731,"0"0"63,0 0 195,0 0-55,0 0-211,9-1 2790,38-1-3296,185-14 964,-231 16-1445,-1 0-337,0 0-297,0 0-373,0 0-397,-2 0-486,-7 0-640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37:57.284"/>
    </inkml:context>
    <inkml:brush xml:id="br0">
      <inkml:brushProperty name="width" value="0.2" units="cm"/>
      <inkml:brushProperty name="height" value="0.2" units="cm"/>
      <inkml:brushProperty name="color" value="#AB008B"/>
    </inkml:brush>
  </inkml:definitions>
  <inkml:trace contextRef="#ctx0" brushRef="#br0">0 2 128,'0'0'820,"0"0"-156,0 0 43,0 0 15,0 0-133,0 0-67,8 0 3479,29-2-3463,157 2 1915,-194 14-6230,0-8-245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5:43:47.229"/>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858 291 40,'0'0'2867,"0"0"-1248,0 0-497,0 0-193,0 0-270,0 0-268,-9 6-79,-17 15 133,1 2 0,1 1 0,1 1 1,-4 7-446,-47 49-127,127-154-1648,-8 14 1207,29-52 568,-73 111 16,-1-1 0,1 1 0,-1-1 1,1 1-1,-1-1 0,1 1 0,-1-1 1,0 0-1,1 1 0,-1-1 1,0 0-1,1 1 0,-1-1 0,0 0 1,0 1-1,0-1 0,0 0 1,0 0-1,0 1 0,0-1 0,0 0 1,0 0-1,0 1 0,0-1 0,0 0 1,0 1-1,0-1 0,-1 0 1,1 0-17,-18 6-45,-27 24-174,-51 57 196,36-31 662,-19 10-639,104-91-666,0-1 0,-2-2 1,-1 0-1,11-21 666,-28 43-114,12-17 135,-11 17 67,1-1 0,-2 0 0,1 0 0,-1-1 0,0 0 0,-1 0 0,0 0 0,0 0 0,-1-1-1,0 1 1,1-10-88,-5 18 39,0 0 1,-1 0-1,1 1 0,-1-1 0,1 1 0,0-1 0,-1 1 0,1-1 0,-1 1 0,1 0 0,-1 0 0,1-1 0,-1 1 0,0 0 1,1 0-1,-1 1 0,1-1 0,-1 0 0,0 1-39,-4-1 28,-7 1-51,0 0 0,0 1 0,0 1-1,0 0 1,1 1 0,-1 0 0,1 1 0,0 0-1,0 1 1,-1 2 23,-31 18 108,2 2-1,0 2-107,10-8 152,16-11-89,12-9-52,-1 0 1,1 1-1,0 0 0,0 0 1,1 0-1,-1 0 0,1 0 1,-1 1-1,-1 2-11,5-5-257,0-1-337,36-24-430,-6 1 919,-1-1 0,-1-1 0,-1-2 1,-1 0-1,-2-2 0,20-30 105,-43 58-3,0 1 0,-1-1 0,1 0 1,-1 1-1,1-1 0,-1 0 0,1 1 0,-1-1 1,0 0-1,1 0 0,-1 1 0,0-1 0,0 0 1,1 0-1,-1 1 0,0-1 0,0 0 0,0 0 1,0 0-1,0 1 0,0-1 0,0 0 1,0 0-1,0 0 0,-1 1 0,1-1 0,0 0 1,0 0-1,-1 0 0,1 1 0,-1-1 0,1 0 1,0 1-1,-1-1 0,0 0 3,0 0-4,-1 1 0,0-1 1,0 1-1,0-1 0,0 1 0,0 0 0,0 0 0,0 0 1,0 0-1,0 0 0,0 0 0,0 1 0,0-1 0,-1 1 4,-10 2-6,0 0-1,0 2 0,0-1 0,-4 4 7,-20 10 221,1 2 0,0 1 0,2 2 0,0 2 0,2 0 0,-20 22-221,51-46-9,-1 0 0,1 0 0,0 0 1,0 0-1,0 0 0,0 1 0,1-1 1,-1 0-1,0 0 0,0 1 0,1-1 1,-1 0-1,1 1 0,-1-1 0,1 0 1,-1 1-1,1-1 0,0 2 9,0-2-23,1-1 0,-1 1 1,0-1-1,1 0 0,-1 1 0,1-1 0,-1 1 0,0-1 1,1 0-1,-1 1 0,1-1 0,-1 0 0,1 1 0,0-1 1,-1 0-1,1 0 0,-1 0 0,1 1 0,-1-1 0,1 0 0,0 0 1,-1 0-1,1 0 0,-1 0 0,1 0 0,0 0 0,-1 0 1,1 0-1,-1-1 23,5 1-37,0-1 0,0 0 0,0 0 0,0 0 0,-1-1 0,1 0 0,0 0 0,-1 0 0,1 0 0,0-2 37,67-58-40,-68 58-11,0 0 1,0 0-1,0 0 0,-1-1 0,0 0 0,0 1 0,0-1 0,0 0 0,-1-1 1,0 1-1,0 0 0,0-1 0,0 1 0,-1-1 0,0-2 51,-2 8-2,0-1 0,0 0 0,0 1-1,0-1 1,-1 0 0,1 1 0,0-1 0,0 1 0,0 0-1,-1-1 1,1 1 0,0 0 0,0 0 0,-1 0 0,1 0-1,0 0 1,-1 0 0,1 0 0,0 0 0,-1 1 2,-30 0-142,15 1 220,0 1 0,0 1 0,0 1 0,1 0 0,-1 1 0,1 1 1,-12 7-79,0 2 211,0 1 1,1 1-1,-17 15-211,-2 13 281,44-43-280,-1 1 0,1-1 0,-1 1 0,1 0 0,0 0 1,1-1-1,-1 2 0,1-1 0,-1 0 0,1 0 0,1 0 0,-1 1 0,0 2-1,2-6-20,0 0 0,0 0 0,0-1 0,0 1 0,0 0 0,0 0-1,0 0 1,0-1 0,0 1 0,0-1 0,0 1 0,0-1 0,1 1 0,-1-1 0,0 1 0,0-1-1,1 0 1,-1 0 0,0 0 0,0 0 0,1 0 0,-1 0 0,0 0 0,1 0 0,-1 0 0,0-1 20,42-1-103,-33 0 116,1-1 0,-1 0 0,0-1 0,0 0 1,0-1-1,-1 0 0,1 0 0,-1-1 0,0 0 1,2-3-14,13-10-148,0-2 0,-2 0 1,0-2 147,-20 21-86,0-1 1,1 1-1,-1 0 1,-1-1-1,1 0 1,0 0-1,-1 1 1,1-1-1,-1 0 1,0 0-1,0 0 1,0 0-1,0-1 1,0 1-1,-1 0 1,0 0-1,1 0 1,-1-2 85,-1 4-8,0 0 1,0 0-1,0 1 1,-1-1-1,1 1 1,0-1-1,0 1 1,0-1-1,0 1 1,-1 0-1,1-1 1,0 1-1,0 0 1,-1 0-1,1 0 1,0 0-1,0 0 1,-1 0-1,1 0 1,-1 1 7,-31 0 38,24 2-3,-1-1 1,1 1-1,0 1 0,0-1 1,1 2-1,-1-1 0,1 1 1,0 0-1,0 1 0,0 0 1,1 0-1,-6 7-35,4-5 83,1 1 0,0-1 0,1 2 0,0-1 0,0 1 1,1 0-1,0 0 0,1 1 0,0 0 0,-1 5-83,5-14 6,1-1-1,-1 1 1,0-1-1,1 1 1,-1 0 0,1 0-1,0-1 1,-1 1 0,1 0-1,0 0 1,0-1 0,0 1-1,0 0 1,1 0 0,-1-1-1,0 1 1,1 0 0,-1 0-1,1-1 1,0 1 0,-1-1-1,1 1 1,0 0 0,0-1-1,0 0 1,0 1 0,0-1-1,0 1 1,1-1 0,-1 0-1,0 0 1,1 0 0,-1 0-1,1 0 1,-1 0 0,1 0-1,-1 0 1,1 0-6,5 0-4,-1 0-1,1 0 1,0 0 0,-1-1-1,1 0 1,0 0 0,-1-1 0,1 0-1,-1 0 1,2 0 4,3-3 30,0 1 0,0-1-1,0-1 1,0 0 0,-1-1 0,0 0 0,0 0 0,8-7-30,71-64-67,-83 72 38,-4 3-36,0 0-1,1 0 1,-1 0-1,0 0 0,0 0 1,0 0-1,-1 0 0,1-1 1,0 1-1,-1-1 0,0 1 1,1-1-1,-1 0 0,0 1 1,0-1-1,-1 0 66,-18 5-65,9 2 146,1 1 1,-1 0-1,1 0 0,0 1 1,1 0-1,-1 0 1,1 1-1,1 0 0,-1 0 1,1 1-1,0 0 1,1 0-1,0 0 0,0 1 1,1 0-1,0 0 1,0 0-1,1 0 1,1 0-1,-1 1 0,0 9-81,3-18-3,1 0 0,-1 1 0,1-1 0,0 0 0,-1 0 0,1 1 0,0-1 0,0 0 0,0 0 0,0 0 0,0 0 0,0 0 0,0 0 0,0 0 0,0 0 0,0-1-1,1 1 1,-1 0 0,0-1 0,0 1 0,1-1 0,-1 1 0,1-1 0,-1 0 0,0 1 0,1-1 0,-1 0 0,1 0 0,-1 0 0,0 0 0,1 0 0,-1 0 0,1-1 3,53-2-13,-42 0 39,-1 0 0,1-1 1,-1-1-1,0 0 0,-1 0 0,1-1 0,-1-1 1,0 0-1,-1 0 0,8-8-26,9-7-181,-1-2 1,-1-1-1,6-10 181,-23 20-490,-14 10 58,3 6 397,1-1 1,-1 1 0,1-1-1,0 1 1,-1 0 0,1 0-1,0 0 1,0 0-1,0 0 1,-1 0 0,1 1 34,-6 3 61,1 1 0,-1 0 0,2 0-1,-1 1 1,1-1 0,0 1 0,0 1 0,1-1 0,0 1 0,0 0 0,1 0 0,0 0 0,0 1 0,1 0 0,0-1 0,1 1 0,0 0 0,0 0 0,1 1 0,0 5-61,1-15-4,0 1 0,0 0 1,0 0-1,0 0 1,1 0-1,-1 0 0,0 0 1,1-1-1,-1 1 1,1 0-1,-1 0 1,1-1-1,-1 1 0,1 0 1,-1-1-1,1 1 1,0 0-1,-1-1 0,1 1 1,0-1-1,0 1 1,-1-1-1,1 1 1,0-1-1,0 0 0,0 1 4,34 6-66,31-8-8,-57-1 95,-1 0-1,1-1 0,-1 1 1,1-2-1,-1 1 1,0-1-1,-1 0 0,1-1 1,-1 0-1,1 0 0,-1-1-20,75-68 101,-76 69-104,2-3-11,18-17 92,0 0-1,-2-2 0,-1 0 1,-2-2-1,0 0 0,4-11-77,-25 38 7,1 1-1,0-1 0,0 1 0,0-1 0,-1 0 0,1 1 0,-1-1 1,1 0-1,-1 1 0,0-1 0,1 0 0,-1 0 0,0 1 1,0-1-1,0 0 0,-1-1-6,1 3 6,0-1 0,-1 1 0,1-1 0,-1 1 0,1-1 0,0 1 0,-1 0 0,1-1 0,-1 1 0,1-1 0,-1 1 0,1 0 0,-1 0 0,1-1 0,-1 1 0,1 0 0,-1 0 0,0 0 0,1-1 0,-1 1 0,1 0 0,-1 0 1,0 0-1,1 0 0,-1 0 0,1 0 0,-1 0 0,0 0 0,0 1-6,-4 0-27,0 0 1,0 1 0,0-1-1,0 1 1,0 1 0,0-1-1,1 1 1,-1 0-1,-1 1 27,-22 17 31,1 1-1,2 1 1,0 2 0,1 0-1,2 2 1,1 0-1,1 1 1,1 2-1,1 0 1,-12 30-31,28-56 11,1 1-1,-1-1 1,1 1 0,0-1 0,0 1 0,0 0-1,1-1 1,0 1 0,0 0 0,0 0-1,1 1-10,0-5-12,0 0 0,0 0 0,0 0 0,0 0 0,0-1 0,0 1 0,1 0 0,-1 0 0,0-1 0,0 1 0,1-1 0,-1 0 0,0 1 0,1-1 0,-1 0 0,1 0 0,-1 0 0,0 1 0,1-2 0,-1 1 0,1 0 0,-1 0 0,0 0 0,1-1 0,-1 1 0,1-1 12,43-9 12,-29 2 29,0-1 0,-1-1 0,-1 0 0,0-1 0,0 0 0,6-8-41,76-85 194,-72 77-105,-3 5-18,-11 13-110,-1-1 0,0 1-1,-1-1 1,0-1 0,-1 0 0,0 0 0,0 0-1,-1-1 1,3-9 39,-9 21-8,0-1 1,0 1-1,0-1 0,0 1 0,0-1 0,-1 1 0,1-1 1,0 1-1,0-1 0,0 1 0,0-1 0,-1 1 0,1 0 1,0-1-1,0 1 0,-1-1 0,1 1 0,0 0 1,-1-1-1,1 1 0,0 0 0,-1-1 0,1 1 0,-1 0 1,1-1-1,-1 1 0,1 0 0,0 0 0,-1 0 1,1-1-1,-1 1 0,1 0 0,-1 0 0,1 0 0,-1 0 1,1 0-1,-1 0 0,1 0 0,-1 0 0,1 0 1,-1 0-1,1 0 0,-1 0 0,1 0 0,-1 1 0,1-1 1,-1 0-1,1 0 0,-1 0 0,1 1 0,-1-1 1,1 0-1,-1 1 8,-29 11-266,9 3 305,2 1-1,0 0 1,1 2-1,0 0 1,2 1-1,0 0 1,1 1-1,1 1 1,1 1 0,1 0-1,-4 11-38,0 17 71,16-49-80,-1 1-1,1-1 0,0 0 1,-1 0-1,1 0 1,0 0-1,0 1 1,0-1-1,0 0 0,0 0 1,0 0-1,0 1 1,0-1-1,0 0 1,1 0-1,-1 0 1,0 1-1,1-1 0,-1 0 1,1 0-1,-1 0 1,1 0-1,0 0 1,-1 0-1,1 0 1,0 0-1,0 0 0,0-1 1,0 1-1,0 0 1,0 0-1,0-1 1,0 1-1,0 0 0,0-1 1,0 1-1,1-1 10,11 2 6,0-2-1,0 0 0,0 0 1,0-2-1,0 1 0,0-1 1,-1-1-1,1-1 0,-1 0 1,0 0-1,0-1 0,0 0 1,0-1-1,-1-1 0,0 0 1,5-4-6,11-9 95,0-2 0,-1-1 0,-1-1 1,-1-1-1,14-20-95,-33 40 2,0-1 1,-1 0-1,0-1 0,0 1 1,0-1-1,-1 0 1,1 1-1,-2-1 0,1-1 1,-1 1-1,0 0 1,-1-1-1,1 1 0,-2-1 1,1-4-3,-2 11-4,1 0 0,-1 0 0,0 0 0,0 0 0,0 0 0,0 0 1,0 1-1,0-1 0,0 0 0,-1 1 0,1-1 0,0 1 0,0-1 0,0 1 0,-1 0 1,1-1-1,0 1 0,0 0 0,-1 0 0,1 0 0,0 0 0,0 0 0,-1 0 0,1 0 0,0 0 1,-1 1 3,-40 1-245,33 0 252,0 1-1,0 0 0,0 1 0,0 0 1,1 0-1,0 0 0,0 1 1,0 1-1,0-1 0,1 1 0,-7 7-6,-2 3 121,0 0-1,0 2 1,2 0-1,-4 7-120,-13 31 223,29-53-228,1 1-1,-1 0 1,1 0 0,0 0 0,0 0 0,1 0 0,-1 0 0,1 1 0,0-1-1,0 0 1,0 0 0,0 0 0,1 0 0,0 1 5,0-4-11,-1 1 1,1-1-1,0 0 0,-1 0 1,1 0-1,0 0 1,0 0-1,0 0 0,0 0 1,0 0-1,0 0 0,1 0 1,-1-1-1,0 1 1,0 0-1,0-1 0,1 1 1,-1-1-1,0 0 1,1 1-1,-1-1 0,0 0 1,1 0-1,-1 1 0,1-1 11,42 0-85,-30 0 44,0-2 64,0 1 0,-1-2 1,1 0-1,-1 0 0,1-2 1,-1 1-1,-1-2 0,1 0 1,-1 0-1,0-1 0,0 0 1,10-10-24,4-3 74,-1-1 0,0-1 0,-2-2 0,19-24-74,-37 42 12,0 1 1,-1-1 0,1 0-1,-2 0 1,1-1-1,0 1 1,-1-1-1,-1 1 1,1-1-1,-1 0 1,0 0-1,0 0 1,-1-1-1,0 1 1,0-3-13,-2 8 1,0 1 0,0 0 0,0 1-1,0-1 1,0 0 0,0 0 0,-1 0 0,1 1 0,0-1 0,0 0-1,-1 1 1,1-1 0,0 1 0,-1 0 0,1-1 0,0 1 0,-1 0 0,1 0-1,0 0 1,-1 0 0,1 0 0,-1 0 0,1 0 0,0 0 0,-1 1-1,-41 2-93,34 0 76,0 0 1,0 1-1,0 0 0,1 1 0,-1 0 0,1 0 0,0 0 1,1 1-1,-1 1 0,1-1 0,-1 2 17,-1 2 26,0 0-1,0 0 1,1 1-1,0 0 1,1 0-1,0 1 1,-4 10-26,9-18-8,1 0 1,-1-1 0,1 1 0,0 0-1,0 0 1,0 0 0,0 1-1,1-1 1,0 0 0,-1 0 0,2 0-1,-1 0 1,0 0 0,1 0 0,0 0-1,0 1 1,0-2 0,0 1-1,2 2 8,-1-3-17,0 0-1,1 0 0,-1 0 0,1 0 0,0 0 1,0-1-1,0 0 0,0 1 0,0-1 0,0-1 0,1 1 1,-1 0-1,1-1 0,-1 1 0,1-1 0,0 0 0,-1 0 1,1-1-1,0 1 0,3-1 18,12 2 44,1 0-1,0-2 1,0 0 0,0-1-1,0-1 1,0-1-1,-1-1 1,1 0 0,-1-2-1,0 0 1,0-1 0,-1-1-1,0-1 1,-1-1 0,1 0-1,-2-1 1,0 0 0,0-2-1,-1 0 1,0-1 0,-1 0-1,-1-1 1,5-8-44,-14 18 70,-1-1 0,1 0 1,-1 0-1,0 0 0,-1 0 0,0-1 0,0 1 0,0-1 1,-1 1-1,1-1 0,-2 1 0,1-1 0,-1-1-70,0 6 26,0 1-1,-1 0 1,1 0 0,-1-1-1,1 1 1,-1 0-1,0 0 1,1 0 0,-1-1-1,0 1 1,0 0-1,1 0 1,-1 0-1,0 0 1,0 1 0,0-1-1,-1 0 1,1 0-1,0 0 1,0 1 0,0-1-1,0 1 1,-1-1-1,1 1 1,0-1 0,-1 1-1,1 0 1,0 0-1,-1-1 1,1 1-1,0 0 1,-1 0 0,1 1-26,-52-1-182,48 0 165,-3 2-28,-1 0 0,0 0 0,0 1 0,1 0 0,0 0 0,-1 1 0,1 0 0,1 1 0,-1 0 0,1 0 0,0 1 0,0 0 0,0 0 0,-5 7 45,-4 4-45,1 0 0,1 1 0,0 1 0,2 1 0,-3 6 45,11-19 7,0 0-1,1 0 1,0 1 0,0-1 0,1 0 0,0 1-1,0 0 1,1 0 0,0-1 0,0 1-1,1 0 1,0 0 0,1 7-7,-1-14-17,1 1 0,0 0 0,0 0 0,0-1 0,-1 1 0,1-1 0,1 1 0,-1-1 0,0 1 0,0-1 1,1 0-1,-1 1 0,0-1 0,1 0 0,-1 0 0,1 0 0,0 0 0,-1 0 0,1 0 0,0-1 0,-1 1 0,1-1 0,0 1 0,0-1 0,0 1 0,-1-1 0,1 0 1,1 0 16,62 2-256,-52-2 251,-2-1 16,-1 0 0,1-1 0,-1 0 0,0-1 0,0 0-1,0-1 1,0 0 0,0 0 0,-1-1 0,0 0 0,0-1 0,0 0 0,-1 0 0,8-8-11,-1 0 46,-1 0 0,0-1 0,0-1 0,-2 0 0,0 0 0,-1-2 0,3-5-46,0-11 5,-13 33-8,0-1 0,-1 1 0,1-1 0,-1 1 0,1-1 0,-1 0 0,0 1 0,1-1 0,-1 1 0,0-1 0,0 1 0,0-1 0,0 0 0,-1 1 0,1-1 0,0 1 0,-1-1 0,1 1 0,-1-1 0,0-1 3,0 3-24,0-1-1,-1 1 1,1-1-1,0 1 1,-1 0-1,1 0 1,0-1-1,-1 1 1,1 0-1,0 0 1,-1 0-1,1 0 1,-1 1-1,1-1 1,0 0-1,-1 1 1,1-1-1,0 0 1,0 1-1,-1 0 1,1-1-1,0 1 0,0 0 1,0-1-1,0 1 1,0 0-1,-1 1 25,-29 23-510,16-10 468,1 1 1,1 0-1,0 1 0,1 1 1,1 1 41,5-10 23,1 1 1,0 0-1,1 0 1,0 0-1,1 0 1,0 1-1,1-1 1,0 1-1,0 0 1,1 8-24,1-18-16,1 0 1,-1 1 0,1-1 0,-1 0 0,1 0 0,0 0-1,0 0 1,-1 1 0,1-1 0,0 0 0,0 0 0,0-1-1,0 1 1,0 0 0,0 0 0,0 0 0,1-1 0,-1 1-1,0 0 1,0-1 0,1 1 0,-1-1 0,0 0 0,1 1-1,-1-1 1,0 0 0,1 0 0,-1 0 0,0 0-1,1 0 1,-1 0 0,1 0 15,54-1-190,-49 0 204,3 0 10,0-1 1,0 0-1,0-1 0,-1 0 1,1 0-1,0-1 0,-1-1 1,0 0-1,0 0 0,3-3-24,5-4 13,1-1 1,-2-1-1,0 0 0,6-8-13,-21 21 5,0 0 0,0 0 0,0-1 0,0 1 0,0 0 0,0-1 0,0 1 0,0-1 0,0 1 0,-1-1 0,1 1 0,-1-1 0,1 0 0,-1 1 0,1-1 0,-1 0-5,0 1 5,0 0 1,0 1 0,-1-1-1,1 0 1,0 1 0,0-1-1,0 0 1,-1 1 0,1-1-1,0 1 1,-1-1 0,1 1 0,-1-1-1,1 1 1,0-1 0,-1 1-1,1-1 1,-1 1 0,1-1-1,-1 1 1,0 0 0,1-1-1,-1 1 1,1 0 0,-1-1-1,0 1-5,-2-1-26,0 1-1,1-1 0,-1 1 0,0 0 0,1 0 0,-1 0 1,0 0-1,1 0 0,-1 0 0,0 1 0,1 0 0,-1-1 0,0 1 1,1 0-1,-1 0 0,1 0 0,0 1 0,-3 0 27,-3 4-5,1 0 0,-1 0 0,1 1 0,0 0 0,1 0 0,-1 0 0,2 1 0,-4 4 5,7-8 11,-1 0-1,1 0 1,0 1-1,0-1 0,0 0 1,0 1-1,1 0 1,0-1-1,0 1 1,0 0-1,1-1 1,-1 1-1,1 0 0,0 0 1,1-1-1,-1 1 1,1 0-1,0 1-10,0-4-13,0 0-1,1 0 0,-1 0 1,0 0-1,1-1 1,0 1-1,-1-1 1,1 1-1,0-1 1,0 0-1,-1 0 0,1 1 1,0-1-1,0 0 1,0-1-1,0 1 1,1 0-1,-1-1 1,0 1-1,0-1 0,0 0 1,1 1-1,-1-1 1,0 0-1,1 0 14,60-2-144,-61 2 142,5-1 1,0-1-1,0 0 1,-1 0 0,1 0 0,-1-1 0,1 0 0,-1 0 0,0-1 0,0 0-1,4-3 2,-6 4-28,-1 1-1,0-1 1,0 1-1,0-1 0,0 0 1,0 0-1,-1 0 1,1-1-1,-1 1 0,0-1 1,0 1-1,0-1 1,0 0-1,-1 1 0,1-1 1,-1 0-1,0 0 1,-1 0-1,1-1 29,-3 5 4,1-1 0,-1 0 0,0 0 0,1 1 1,-1-1-1,0 1 0,0-1 0,0 1 0,1 0 0,-1 0 0,0 0 1,0 0-1,0 0 0,0 0 0,0 0 0,1 1 0,-1-1 0,0 0 0,0 1 1,0 0-5,-3 2-35,0 1 0,0 0 0,0 0 0,1 0 1,0 0-1,0 1 0,0 0 0,0 0 0,1 0 0,-1 0 1,0 4 34,-29 65 249,29-65-232,1 1 0,1 0 1,-1 0-1,2 0 0,-1 0 0,1 6-17,1-14-336,27-8-323,-25 4 621,-1 1 34,1 0 1,-1 0-1,0 0 0,1 0 1,-1 0-1,0 0 1,0-1-1,0 1 1,0-1-1,0 1 0,0-1 1,-1 1-1,1-1 1,0 1-1,-1-1 4,0 1 51,0 1-2,-37 30 199,18-19 51,-1 0-1,0-1 0,-1-1 1,0 0-1,-7 0-298,-59 26 46,63-23 85,0-2 0,-1 0 0,0-2 0,0-1 0,-1-1 0,0-1 0,0-1 1,0-2-1,-1 0 0,-7-2-131,-26 0 394,3 2-94,0-4 0,0-1 1,-44-10-301,92 11 76,-53-10 777,1-3-1,0-3-852,39 13 293,0 0-1,-1 2 1,1 0-1,-1 2 1,0 1-1,-12 1-292,-63-3 391,3-3-5,69 6-219,0-2 1,-1-1-1,1-1 0,1-1 1,-1-1-1,-6-4-167,18 5 8,-56-26 170,66 28-170,1 0 1,0 0 0,-1 0 0,1 0 0,0-1-1,0 1 1,0-1 0,0 0 0,1 0 0,-1 0-1,1-1 1,0 1 0,0 0 0,0-1 0,0 1 0,-1-4-9,1-9-48,1-1 0,0 1 1,1 0-1,1-1 1,0 1-1,1-1 48,0 5-18,1 1 0,0 0 0,0 0 0,1 1 0,0-1 0,1 1 0,0 0 0,1 0 0,0 0 0,0 1 0,1 0 0,1 0 0,-1 1-1,1 0 1,1 0 0,-1 0 0,1 1 0,4-2 18,26-15-24,0 0 1,1 3-1,1 1 0,2 2 24,-10 3 17,3 2-35,1 1 1,1 2-1,0 2 0,15-1 18,-9 0-66,125-16 123,108-1-57,-207 22-74,0 4 0,21 4 74,-48 3-67,-41-7 66,0 0 0,-1 0 0,1 0 0,-1 1 0,1-1 0,0 1 0,-1-1 0,1 1 0,-1 0-1,1 0 1,-1-1 0,1 1 0,-1 0 0,0 0 0,1 0 0,-1 0 0,0 1 0,0-1 0,0 0 0,0 1 0,0-1 0,0 1 1,-1-2-92,0 0-538,0 0-827,0-1-1376,0-2-2269</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37:58.419"/>
    </inkml:context>
    <inkml:brush xml:id="br0">
      <inkml:brushProperty name="width" value="0.2" units="cm"/>
      <inkml:brushProperty name="height" value="0.2" units="cm"/>
      <inkml:brushProperty name="color" value="#AB008B"/>
    </inkml:brush>
  </inkml:definitions>
  <inkml:trace contextRef="#ctx0" brushRef="#br0">430 19 2681,'0'0'857,"0"0"126,0 0 97,0 0-126,0 0-259,0 0-117,-7-4-30,2 2-501,0 0 0,0 0-1,0 0 1,-1 0-1,1 1 1,0 0-1,-1 0 1,1 0-1,-1 1 1,1 0-1,-1 0 1,1 0 0,-1 1-1,1 0 1,-1 0-1,1 0 1,0 0-1,0 1 1,-1 0-1,1 0 1,-4 3-47,-10 6 32,0 1 0,1 1 0,0 0 0,1 1 0,1 1 0,0 1 0,-1 2-32,16-17-22,0 1 1,0-1-1,-1 1 0,1 0 1,1-1-1,-1 1 1,0 0-1,0 0 0,1 0 1,-1-1-1,1 1 0,-1 0 1,1 0-1,0 0 0,0 0 1,0 0-1,0 0 1,0 0-1,0 0 0,0 0 1,1-1-1,-1 1 0,1 0 1,0 1 21,0 0-15,1 0-1,0 0 1,0 0 0,1-1 0,-1 1-1,0 0 1,1-1 0,0 0 0,-1 1 0,1-1-1,0 0 1,3 1 15,10 5-5,0 0 0,1-2-1,-1 0 1,16 4 5,-30-10-4,0 1 15,13 2-23,-1 2 0,0-1-1,0 2 1,0 0 0,-1 0 0,1 2 12,-10-6-32,-1 1-1,0 0 1,1-1-1,-1 1 1,0 0-1,-1 1 1,1-1 0,0 0-1,-1 1 1,0 0-1,0-1 1,0 1-1,0 0 1,-1 0 0,1 0-1,-1 0 1,0 1-1,0-1 1,0 0-1,-1 0 1,0 0-1,0 1 1,0 0 32,0-1 3,0 1 0,0 0 0,-1-1 0,0 1 0,0 0 0,0-1 0,-1 1 0,1-1 0,-1 1 0,0-1 0,0 0 0,-1 0 0,1 0 0,-1 0 0,0 0 1,-2 2-4,-1-1 65,0 1 0,-1-1 1,1 0-1,-1-1 1,0 1-1,0-1 1,-1-1-1,1 1 1,-4 0-66,-11 3 370,0-1 0,1-2 0,-2 0 0,1-1 0,0-1 0,-18-1-370,25-1 107,-58-3 626,67 2-786,1 0 1,0 0 0,0 0 0,0 0 0,0-1 0,0 0-1,0 0 1,0-1 0,1 1 0,-1-1 0,1 0-1,-2-2 53,5 4-210,1 0 0,-1 0 0,0 0 0,1-1 0,-1 1 0,1 0 0,0-1 0,-1 1 0,1 0 0,0-1-1,0 1 1,-1 0 0,1-1 0,0 1 0,1-1 0,-1 1 0,0 0 0,0-1 0,1 1 0,-1 0 0,0-1 0,1 1 0,-1 0-1,1 0 1,0-1 0,-1 1 0,1 0 0,0 0 0,0 0 0,0 0 0,0 0 0,0 0 0,0 0 0,0 0 0,0 0-1,0 1 1,0-1 0,1 0 210,16-11-3011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38:00.281"/>
    </inkml:context>
    <inkml:brush xml:id="br0">
      <inkml:brushProperty name="width" value="0.2" units="cm"/>
      <inkml:brushProperty name="height" value="0.2" units="cm"/>
      <inkml:brushProperty name="color" value="#AB008B"/>
    </inkml:brush>
  </inkml:definitions>
  <inkml:trace contextRef="#ctx0" brushRef="#br0">142 71 1456,'0'0'559,"0"0"227,0 0 83,0 0-38,0 0-168,0 0-131,-6-2-69,0-1-262,-1 1 0,0 0 1,0 0-1,0 1 0,0 0 1,0 0-1,0 1 1,0 0-1,-3 1-201,8-1 12,-1 0-1,1 0 1,0 1-1,-1-1 1,1 1-1,0 0 1,-1 0 0,1 0-1,0 0 1,0 0-1,0 0 1,0 1-1,0-1 1,0 0 0,0 1-1,0 0 1,1-1-1,-1 1 1,1 0-1,-1 0 1,1 0 0,0 0-1,-1 0 1,1 1-1,0-1 1,0 0-1,1 0 1,-1 1 0,0-1-1,1 0 1,-1 2-12,-3 19-3,2-12-51,0 0 0,1 0 0,0-1 0,0 1 0,1 0 0,1 2 54,0-10-16,-1 1 1,1 0-1,0-1 0,1 1 0,-1 0 1,1-1-1,-1 0 0,1 1 1,0-1-1,0 0 0,0 0 0,1 0 1,-1 0-1,1 0 0,0-1 0,0 1 1,0-1-1,0 0 0,3 2 16,5 2-98,-1 0 1,1-1-1,1 0 0,-1-1 0,1-1 0,-1 0 0,1 0 0,0-1 0,2 0 98,27 1-296,1-1 1,-1-2 295,-20 0-8,-17-1-27,0 1 0,1-1 0,-1 0 0,0 0 0,0 0 1,0 0-1,0-1 0,0 0 0,0 0 0,0 0 0,0 0 0,-1-1 0,1 1 0,-1-1 0,0 0 0,0 0 1,0 0-1,0 0 0,0-1 0,-1 1 0,1-1 0,-1 1 0,0-1 0,0 0 0,-1 0 0,1 0 1,-1 0-1,1 0 0,-2 0 0,2-2 35,2-14-29,0-1 0,0 0 1,-2 0-1,-1 0 0,-1-10 29,0 23 11,0 0-1,0 0 1,-1 0-1,0 0 0,0 0 1,-1 0-11,1 6 31,0-1 0,0 1 0,0-1 0,-1 1 0,1-1 0,-1 1 0,1 0-1,-1 0 1,0 0 0,0 0 0,0 0 0,0 0 0,0 1 0,0-1 0,0 1 0,-1-1 0,1 1 0,0 0 0,-2-1-31,4 2 0,0 0-184,0 0-64,238 2-596,-242 1 828,1 0 0,0 1 0,0-1 0,0 1 0,1-1 0,-1 1 0,1 0 0,-1 0 0,1 1 16,2-5 0,-9 15 61,0 1 1,2 0-1,-1 1 1,2-1-1,0 1 1,1 1-1,1-1 1,1 1 0,0 0-1,1-1 1,1 1-1,1 0 1,1 17-62,0-30 12,0-1 0,1 1 0,-1-1-1,1 1 1,0-1 0,0 0 0,0 1 0,0-1 0,1 0 0,0-1 0,0 1 0,0 0 0,0-1 0,0 0 0,1 1 0,0-1 0,-1-1-1,1 1 1,0 0 0,0-1 0,1 0 0,-1 0 0,0 0 0,1-1 0,-1 1 0,4-1-12,12 4 92,-1-1 0,1-1 0,-1 0-1,1-2 1,14-1-92,-28 0 5,0 0 0,0 0 1,-1-1-1,1 0 0,0 0 0,0 0 0,-1-1 0,1 0 0,-1 0 0,0-1 0,1 1 0,-1-1 1,0 0-1,-1-1 0,1 1 0,0-1 0,-1 0 0,0 0 0,0 0 0,0-1 0,0 1 0,-1-1 0,0 0 1,0 0-1,0 0 0,-1 0 0,1-1 0,0-4-5,2 0 10,-1 0 0,-1 0 0,0-1 0,0 1-1,-1-1 1,0 1 0,-1-6-10,3 15 4,-1 1-1,0 0 1,1 1 0,-1-1-1,0 1 1,1-1-1,-1 1 1,0 0-1,3 1-3,161 127 938,-150-123-3596,-13-6 141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38:00.616"/>
    </inkml:context>
    <inkml:brush xml:id="br0">
      <inkml:brushProperty name="width" value="0.2" units="cm"/>
      <inkml:brushProperty name="height" value="0.2" units="cm"/>
      <inkml:brushProperty name="color" value="#AB008B"/>
    </inkml:brush>
  </inkml:definitions>
  <inkml:trace contextRef="#ctx0" brushRef="#br0">18 23 40,'0'0'6937,"0"0"-6248,0 0 415,0 0-56,0 0-392,0 0-512,0 0-144,-17-23-160,17 23-600,0 0-800,0 0-1625</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38:01.353"/>
    </inkml:context>
    <inkml:brush xml:id="br0">
      <inkml:brushProperty name="width" value="0.2" units="cm"/>
      <inkml:brushProperty name="height" value="0.2" units="cm"/>
      <inkml:brushProperty name="color" value="#AB008B"/>
    </inkml:brush>
  </inkml:definitions>
  <inkml:trace contextRef="#ctx0" brushRef="#br0">0 1 680,'0'0'799,"0"0"63,0 0 170,8 20-312,1-1-546,17 42 1402,9 35-1576,-19-40 990,-2 1 0,2 28-990,-12-61 291,-3-34 238,-7-42-297,3 34-286,1-1 0,0 1 0,1 0-1,1-1 1,2-10 54,-1-14-254,-1 38 210,1 0-1,-1-1 1,1 1 0,1 0 0,-1 0 0,1 0 0,-1 0-1,2 0 1,-1 1 0,0-1 0,1 1 0,0-1 0,0 1 0,0 0-1,0 0 1,1 0 0,0 0 0,0 1 0,0 0 0,0-1-1,0 1 1,1 1 0,-1-1 0,1 1 0,0 0 0,-1 0-1,5-1 45,0 0 2,-1 0 0,1 1 0,-1 0 0,1 0 0,0 1 0,0 0 0,0 1 0,0 0 0,0 0 0,0 1 0,-1 0 0,1 1-1,0 0 1,0 0 0,-1 1 0,1 0-2,-6-2 23,-1 0 0,1 1 0,0-1 0,-1 1 0,1-1 0,-1 1 0,1 0 0,-1 0 0,0 0 0,0 0 0,0 1 0,0-1 0,0 1-23,-1-2 37,-1 0 0,1 0 0,-1 0 0,1 1 0,-1-1 1,0 0-1,1 1 0,-1-1 0,0 0 0,0 1 0,0-1 1,0 0-1,0 1 0,0-1 0,0 0 0,0 1 1,-1-1-1,1 0 0,0 0 0,-1 1-37,-1 2 74,-1 0 0,1-1-1,-1 1 1,0-1 0,0 1 0,0-1 0,0 0-1,0 0 1,-1-1 0,1 1 0,-1-1 0,0 1 0,0-1-1,-3 1-73,-6 3 46,1-2-1,-1 0 1,0 0-1,0-1 1,-1-1-1,1 0 1,-1-1-1,-7 0-45,-35-1-2401,32 0 137,23 0 291,1 0-760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6:38:02.082"/>
    </inkml:context>
    <inkml:brush xml:id="br0">
      <inkml:brushProperty name="width" value="0.2" units="cm"/>
      <inkml:brushProperty name="height" value="0.2" units="cm"/>
      <inkml:brushProperty name="color" value="#AB008B"/>
    </inkml:brush>
  </inkml:definitions>
  <inkml:trace contextRef="#ctx0" brushRef="#br0">4 1 1504,'0'0'973,"0"0"-279,0 0-104,0 0-121,0 0-226,0 0-39,1 4 216,19 51 1087,-2 1 1,-3 1-1,5 33-1507,3 17 759,-14-72-545,-2 0 0,-2 0 0,-1 0 0,-1 24-214,-39-58 578,19-1-565,-26 0-194,42 0 178,-1 0 0,0-1 0,0 1 0,1 0 0,-1-1 0,0 0 0,1 1 0,-1-1 0,0 0 0,1 0 0,-1 0 0,1 0 0,-1 0 0,1 0 0,0 0 0,-1 0 0,1-1 0,0 1 0,0 0 0,-1-1 3,2 1 1,0 1 0,0 0 0,0-1 1,0 1-1,0 0 0,0-1 0,0 1 0,0-1 1,0 1-1,0 0 0,0-1 0,0 1 0,0 0 1,0-1-1,0 1 0,0 0 0,0-1 0,0 1 1,0 0-1,0-1 0,1 1 0,-1 0 0,0-1 1,0 1-1,0 0 0,1-1 0,-1 1 0,0 0 1,0 0-1,1-1 0,-1 1 0,0 0 0,1 0 1,-1 0-1,0-1 0,1 1 0,-1 0 0,0 0 1,1 0-1,-1 0 0,0 0 0,1 0 0,-1 0 1,0 0-1,1 0-1,19-4 76,-17 3-27,126-17 1586,42 3-1635,-138 15-1157,-22 0-1383,-7 0-2464</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7:22:26.015"/>
    </inkml:context>
    <inkml:brush xml:id="br0">
      <inkml:brushProperty name="width" value="0.05" units="cm"/>
      <inkml:brushProperty name="height" value="0.05" units="cm"/>
      <inkml:brushProperty name="color" value="#AB008B"/>
    </inkml:brush>
  </inkml:definitions>
  <inkml:trace contextRef="#ctx0" brushRef="#br0">274 32 616,'0'0'1359,"0"0"-349,0 0-10,0 0 175,0 0-103,10-6 5560,-11 4-6575,1 1 0,-1 0 0,1 0-1,-1-1 1,0 1 0,1 0 0,-1 0 0,0 0 0,0 0 0,0 0-1,0 0 1,0 0 0,0 0 0,0 0 0,0 0 0,0 1 0,0-1-1,0 0 1,0 1 0,-1-1 0,1 1 0,0-1 0,-1 1 0,1 0-1,0-1 1,-1 1 0,1 0 0,0 0 0,-1 0 0,0 0-57,-49-2-170,44 2 258,-1 0-96,0 0-1,-1 0 0,1 1 1,0 0-1,0 1 0,0 0 1,0 0-1,0 1 0,0 0 1,-5 3 8,10-4-26,-1 0 1,1 0 0,0 1 0,0-1 0,1 1 0,-1 0 0,1-1 0,-1 1 0,1 1 0,0-1 0,0 0 0,0 0 0,0 1 0,1-1 0,-1 1 0,1 0 0,0-1 0,0 1 0,0 0-1,1 0 1,-1-1 0,1 1 0,0 0 0,0 2 25,1-4-16,0 1 0,-1-1 0,1 0 0,0 0 0,0 0 0,0 0-1,0 0 1,0 0 0,1 0 0,-1 0 0,1 0 0,-1 0 0,1-1 0,0 1-1,-1-1 1,1 1 0,0-1 0,0 0 0,2 1 16,50 28-12,-31-18 12,-4-1 7,-2-3 2,0 2 1,-1 0-1,0 1 1,-1 1-1,0 0 0,-1 1 1,2 3-10,-15-15 5,0 0 1,0 0 0,0 1-1,0-1 1,-1 0-1,1 1 1,0-1 0,-1 0-1,1 1 1,-1-1-1,1 1 1,-1-1 0,0 1-1,1-1 1,-1 1-1,0-1 1,0 1 0,0-1-1,0 1 1,-1-1-1,1 1 1,0-1 0,-1 1-1,1-1 1,-1 2-6,0-1 27,-1 1 1,0 0-1,0 0 1,0-1 0,0 0-1,0 1 1,-1-1-1,1 0 1,-1 0-1,0 0 1,1 0-1,-1 0-27,-11 5 174,0 0 1,0-1-1,-1 0 0,-9 1-174,7-2 333,0 0 0,0-2 0,0 0 0,-1-1 0,1-1 0,-1 0 1,0-2-1,1 0 0,-2-1-333,7-8-1190,5 3-1197,-2 0-2194</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7:22:27.666"/>
    </inkml:context>
    <inkml:brush xml:id="br0">
      <inkml:brushProperty name="width" value="0.05" units="cm"/>
      <inkml:brushProperty name="height" value="0.05" units="cm"/>
      <inkml:brushProperty name="color" value="#AB008B"/>
    </inkml:brush>
  </inkml:definitions>
  <inkml:trace contextRef="#ctx0" brushRef="#br0">0 47 3393,'0'0'1559,"0"0"-162,0 0-136,0 0-44,0 0-227,1-7-267,3-22-147,-4 28-527,0 1-1,1-1 1,-1 0 0,1 1 0,-1-1 0,0 1 0,1-1 0,-1 1 0,1-1 0,-1 1 0,1-1-1,-1 1 1,1-1 0,-1 1 0,1 0 0,0-1 0,-1 1 0,1 0 0,-1-1 0,1 1-1,0 0 1,-1 0 0,1 0 0,0 0 0,-1 0 0,1 0 0,0 0 0,0 0 0,-1 0-49,25 0-44,-20 1 123,0 0-79,1 0-1,-1 0 0,0 0 1,-1 1-1,1 0 0,0 0 0,0 0 1,-1 1-1,1 0 0,-1-1 1,0 1-1,0 1 0,0-1 1,0 1-1,-1 0 0,1-1 0,-1 1 1,1 2 0,12 15 143,-1 1 1,12 22-144,-25-41 15,15 27 114,-1 2 0,-2 0 0,-1 0 0,-1 1 1,-2 1-1,-1 0 0,2 21-129,-12-75 131,0 0 0,2 1 0,0-1 0,1 0 0,1 1 0,1-1 0,0 1 0,2 0 0,3-6-131,-9 24-39,1-1 0,0 1 0,0 0 0,-1-1 1,1 1-1,0 0 0,0 0 0,1 0 0,-1 0 0,0 0 0,0 0 0,0 0 1,1 0-1,-1 0 0,1 1 0,-1-1 0,0 0 0,1 1 0,-1-1 1,1 1-1,-1 0 0,1-1 0,-1 1 0,1 0 0,0 0 0,-1 0 0,1 0 1,-1 0-1,1 0 0,-1 1 0,1-1 0,-1 0 0,1 1 0,-1-1 1,1 1-1,-1 0 0,1-1 0,-1 1 0,0 0 0,1 0 0,-1 0 0,0 0 1,1 1 38,4 2-109,1 1 0,-1 0 1,-1 1-1,1-1 1,-1 1-1,0 1 1,4 5 108,-2-1-151,-1 2 1,0-1 0,-1 0-1,-1 1 1,0 0 0,0 0-1,-1 1 151,0-31 427,0 0 0,2 0 0,0 1-1,1 0 1,0 0 0,6-9-427,4-4 101,1 1-1,1 0 1,2 2-1,0 0 1,23-21-101,-41 46-168,-1-1 0,0 1 1,1 0-1,0 0 1,-1 0-1,1 0 0,0 0 1,-1 0-1,1 0 0,0 1 1,0-1-1,0 1 0,0-1 1,0 1-1,0 0 0,-1-1 1,1 1-1,0 0 1,0 0-1,0 0 0,0 1 1,0-1-1,0 0 0,0 1 1,0 0-1,0-1 0,-1 1 1,1 0-1,0 0 0,0 0 1,-1 0-1,1 0 0,-1 0 1,1 0-1,-1 0 1,1 1-1,-1-1 0,0 1 1,0-1-1,1 1 0,-1 0 168,9 18-2951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7:22:28.647"/>
    </inkml:context>
    <inkml:brush xml:id="br0">
      <inkml:brushProperty name="width" value="0.05" units="cm"/>
      <inkml:brushProperty name="height" value="0.05" units="cm"/>
      <inkml:brushProperty name="color" value="#AB008B"/>
    </inkml:brush>
  </inkml:definitions>
  <inkml:trace contextRef="#ctx0" brushRef="#br0">11 260 1424,'0'0'1078,"0"0"-34,0 0-224,0 0-118,22-21-115,69-69-71,-84 84-369,-1 0 1,-1-1 0,1 1-1,-1-1 1,0 0-1,-1-1 1,1-1-148,-4 6 129,0 0 0,0-1 0,0 1 0,0-1 0,-1 1 1,0-1-1,1 1 0,-2-1 0,1 0 0,0 0-129,0-11 363,0 14-356,-1-1 1,1 1-1,0 0 0,0-1 1,-1 1-1,1 0 1,0-1-1,-1 1 0,1 0 1,-1-1-1,0 1 1,1 0-1,-1 0 0,0 0 1,0 0-1,0 0 1,0-1-1,0 2 0,0-1 1,0 0-1,0 0 1,0 0-1,0 0 0,-2 0-7,0-1 21,-1 1-1,0-1 0,0 1 1,0 0-1,0 0 0,0 1 0,-1-1 1,1 1-1,-2-1-20,1 1 14,-1 0 1,1 0-1,-1 1 0,1-1 0,-1 1 1,1 0-1,0 0 0,-1 1 1,1 0-1,0 0 0,0 0 0,0 0 1,0 1-1,-1 1-14,2 1-17,1 0 0,0 0 1,0 0-1,0 0 0,0 1 0,1-1 1,0 1-1,0 0 0,1 0 0,-1-1 1,1 1-1,0 0 0,1 0 0,0 0 1,0 0-1,0 0 0,0 0 0,1 0 1,0 0-1,0 0 0,1 0 0,0 0 1,0-1-1,0 1 0,1-1 0,-1 1 1,1-1-1,1 0 0,-1 0 0,4 3 17,1 0 3,0 0-1,1 0 1,0-1-1,1 0 1,-1-1-1,1 0 1,1 0-1,-1-1 0,1-1 1,0 0-1,0 0 1,0-1-1,0 0 1,1-1-1,-1-1 1,1 1-1,0-2 1,-1 0-1,1 0 1,4-1-3,-10-1 38,-1 1 0,1-1 0,0 0 0,-1-1 0,1 1 0,-1-1 0,0 0 0,0 0 0,0-1 0,0 1 0,-1-1 0,0 0 0,1 0 0,-1-1 0,-1 1 0,1-1 0,-1 0 0,1 0 1,-1 0-1,1-4-38,3-4 95,-1 1 1,-1-1-1,0 1 1,-1-2-1,0 1 1,-1 0 0,0-1-1,-1-6-95,0-28 854,-2 48-900,0 0-182,1 36-917,7 13 1158,3-1 1,10 31-14,-12-46-5,-8-52 2039,0-12-1553,1-1 0,5-21-481,-4 44 84,0 0 1,1 0 0,0 0 0,0 1-1,1-1 1,0 1 0,1 0 0,-1 1-1,2-2-84,-4 6-77,0 0 0,0 0 0,1 0 0,-1 1 0,1-1 0,0 1 0,-1 0 0,1-1 0,4 0 77,-5 2-260,-1 0 0,1 1 0,0-1-1,0 1 1,-1-1 0,1 1 0,0 0 0,0 0-1,0 0 1,-1 1 0,1-1 0,0 1-1,-1-1 1,1 1 0,0 0 0,0 0 260,10 9-2564,-3 1-1633</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7:22:30.396"/>
    </inkml:context>
    <inkml:brush xml:id="br0">
      <inkml:brushProperty name="width" value="0.05" units="cm"/>
      <inkml:brushProperty name="height" value="0.05" units="cm"/>
      <inkml:brushProperty name="color" value="#AB008B"/>
    </inkml:brush>
  </inkml:definitions>
  <inkml:trace contextRef="#ctx0" brushRef="#br0">1 436 1088,'0'0'798,"0"0"67,0 0 139,0 0-219,0 0-253,2 20-11,13 59-58,-13-75-413,-1 0-1,0-1 1,1 1-1,0-1 1,-1 1-1,2-1 1,-1 0-1,0 1 1,0-1 0,1-1-1,0 1 1,0 0-1,-1 0 1,2-1-1,-1 0 1,0 0-1,0 0 1,1 0 0,-1 0-1,1-1 1,-1 1-1,4 0-49,2 0 137,0 0 0,0 0 0,0-1 0,1 0 0,-1-1 0,0 0-1,4-1-136,-10 1 51,1-1-1,-1 0 1,0 0-1,0 0 0,0-1 1,0 1-1,0-1 0,0 0 1,-1 0-1,1 0 1,0 0-1,-1 0 0,0 0 1,1-1-1,-1 1 0,0-1 1,0 0-1,0 1 1,-1-1-1,1 0 0,-1 0 1,1 0-1,-1 0 1,0 0-1,0-1 0,-1 1 1,1 0-1,0-1-50,2-12 146,0 0 1,0 0-1,-2-1 0,0 1 0,-1-1-146,0 6 54,0 0 0,-1 1 0,0-1 0,-1 0 0,0 1 0,0-1 0,-2 1 0,1 0 0,-2-3-54,3 9 13,0 1 0,0-1 0,-1 1-1,1-1 1,-1 1 0,1 0 0,-1 0 0,0 0-1,0 1 1,0-1 0,-1 0 0,1 1 0,0 0-1,-1 0 1,0 0 0,1 1 0,-1-1 0,0 1-1,0 0 1,0 0 0,0 0 0,0 0 0,0 1-1,0-1 1,0 1 0,-1 0-13,1 0-10,0 0 0,0 1 0,0-1 0,0 1 0,0 0 1,0 0-1,0 0 0,0 0 0,1 0 0,-1 1 0,0 0 0,1 0 0,-1 0 0,1 0 0,0 1 0,0-1 0,0 1 1,-2 2 9,1 0-12,0-1 0,1 1 0,0 1 0,0-1 0,0 0 0,1 1 0,0 0 0,0-1 0,0 1 0,1 0 1,0 0-1,-1 3 12,1 0-46,0 0 1,1-1-1,0 1 1,0 0-1,1 0 1,0 0-1,0 0 1,1-1-1,0 1 0,1-1 1,-1 1-1,4 4 46,-4-9-11,0-1-1,0 0 1,0 0-1,0 0 0,0 0 1,1 0-1,0-1 1,-1 1-1,1-1 1,0 0-1,0 0 0,0 0 1,0 0-1,1 0 1,-1-1-1,0 1 0,1-1 1,-1 0-1,1 0 1,-1 0-1,1 0 0,0-1 1,-1 0-1,1 1 1,0-1-1,-1-1 0,1 1 1,0 0-1,-1-1 1,1 0-1,3-1 12,-1 0 34,0 0-1,-1-1 1,1 0 0,-1 0 0,1 0-1,-1-1 1,0 0 0,0 0-1,-1 0 1,1-1 0,-1 1-1,3-5-33,46-64 254,-53 73-253,18-28 160,-1-1-1,-2 0 1,-1-1-1,-1-1 1,-1 0-1,-2-1 1,-1 0 0,-2-1-1,-1 1 1,-2-1-1,0 0 1,-3-13-161,-1 46 5,0 0-219,0 0-170,-5 51-238,-2 6 667,2 1 0,3 0 0,4 42-45,-1-89-9,1 0 1,-1-1-1,2 0 1,-1 0 0,2 1-1,-1-1 1,1-1-1,1 1 1,0-1-1,0 0 1,1 0-1,0 0 1,0-1 0,1 1-1,0-2 1,5 5 8,-5-6-5,-1 0 0,1-1 0,0 0 0,0 0-1,1 0 1,-1-1 0,1 0 0,0-1 0,0 1 0,1-2 0,-1 1 0,1-1 0,-1 0 0,1-1 0,-1 0 0,1-1 0,0 1 0,0-2 0,-1 1 0,1-1 5,-5 0 9,-1 0 0,1-1 0,-1 0 1,0 1-1,1-1 0,-1 0 0,0 0 1,0-1-1,0 1 0,-1-1 0,1 1 1,0-1-1,-1 0 0,0 0 0,0 0 1,0 0-1,0 0 0,0-1 0,-1 1 0,1 0 1,-1-1-1,0 0 0,0-1-9,4-9 49,-2 0 0,0 0 0,0 0 0,-1-1 0,-1-5-49,0 8 29,0-1-11,-1 0 0,0 0 0,-1 0 0,0 0 0,-2-10-18,2 20-14,1 1 0,-1-1-1,0 1 1,0 0 0,0-1 0,0 1-1,0 0 1,0 0 0,0 0 0,-1 0-1,1 0 1,-1 0 0,0 0 0,1 0-1,-1 0 1,0 1 0,0-1-1,0 1 1,0-1 0,-1 1 0,1 0-1,0 0 1,0 0 0,-1 0 0,1 0-1,0 1 1,-1-1 0,1 1 0,-1 0-1,1-1 1,-1 1 0,-1 0 14,2 1-23,0 0 0,0 0 0,1-1 0,-1 1 0,0 1 0,0-1 0,1 0 0,-1 0 0,1 1 0,-1-1 0,1 0 0,-1 1 0,1 0 0,0-1 0,0 1 0,0 0 0,0 0 1,0-1-1,0 1 0,0 0 0,0 0 0,1 0 0,-1 0 0,1 0 0,0 0 0,-1 0 0,1 0 0,0 1 23,-6 62-296,5-56 282,1-1 0,0 1 0,0 0 0,1-1 0,0 0 0,1 1 0,0-1 0,0 0 1,1 1-1,0-1 0,0-1 0,1 1 0,0 0 0,1-1 0,-1 0 0,1 0 0,1 0 0,-1-1 0,1 1 0,0-1 0,1-1 1,-1 1-1,1-1 0,0 0 0,2 0 14,-6-3-4,0-1-1,1 1 1,-1 0 0,0-1 0,1 0-1,-1 0 1,1 0 0,-1 0 0,1-1-1,0 1 1,-1-1 0,1 0 0,-1 0-1,1 0 1,0-1 0,-1 1 0,1-1-1,-1 0 1,4-1 4,-2 0 3,-1 0 1,1-1-1,0 0 0,-1 0 0,0-1 1,1 1-1,-1-1 0,-1 0 0,1 0 1,-1 0-1,1 0 0,0-2-3,9-16 72,-2 1-1,0-2 1,-1 1-1,-1-1 1,1-10-72,-8 27 29,-2 6-37,0 0-1,0 0 1,0 0-1,0 0 0,0 0 1,0 0-1,0 0 1,0 0-1,0 0 1,0 1-1,1-1 1,-1 0-1,0 0 1,0 0-1,0 0 1,0 0-1,0 0 0,0 0 1,0 0-1,0 0 1,0 0-1,0 0 1,0 0-1,0 0 1,1 0-1,-1 0 1,0 0-1,0 0 1,0 0-1,0 0 0,0 0 1,0 0-1,0 0 1,0 0-1,0 0 1,1 0-1,-1 0 1,0 0-1,0 0 1,0 0-1,0 0 0,0 0 1,0 0-1,0 0 1,0 0-1,0 0 1,0 0-1,0 0 1,1 0-1,-1 0 1,0 0-1,0 0 1,0-1-1,0 1 0,0 0 9,4 19-94,4 44 447,-1-14-224,-7-48-126,0-1 1,0 0 0,0 1 0,0-1-1,0 0 1,0 1 0,0-1 0,0 0 0,1 1-1,-1-1 1,0 0 0,0 0 0,0 1 0,0-1-1,1 0 1,-1 1 0,0-1 0,0 0 0,1 0-1,-1 0 1,0 1 0,1-1 0,-1 0 0,0 0-1,0 0 1,1 0 0,-1 0 0,0 1 0,1-1-1,-1 0 1,0 0 0,1 0 0,-1 0-1,0 0 1,1 0 0,-1 0 0,0 0 0,1 0-1,-1 0 1,0 0 0,1-1 0,-1 1 0,0 0-1,1 0 1,-1 0 0,0 0 0,1 0 0,-1-1-1,0 1 1,0 0 0,1 0 0,-1 0 0,0-1-1,0 1 1,1 0 0,-1 0 0,0-1-1,0 1 1,0 0 0,0-1 0,1 1 0,-1 0-1,0-1 1,0 1 0,0 0 0,0-1 0,0 1-4,20-28-358,-15 21 233,-4 6 79,0 0 0,0-1-1,0 1 1,0 1 0,1-1-1,-1 0 1,0 0-1,0 0 1,1 1 0,-1-1-1,0 0 1,1 1-1,-1-1 1,0 1 0,1 0-1,-1-1 1,1 1-1,-1 0 1,1 0 0,-1 0-1,1 0 1,-1 0 0,1 0-1,-1 1 1,1-1-1,-1 0 1,0 1 0,1-1-1,-1 1 1,0-1-1,1 1 1,-1 0 0,0 0 46,43 33-357,-32-24 439,-4-3 55,61 45-356,-65-49 371,0 0 1,1-1-1,0 0 1,-1 0-1,1 0 1,0 0 0,0-1-1,0 0 1,0 0-1,0 0 1,0-1-1,0 1 1,0-1-1,1-1 1,0 1-153,-5-1 109,0 0 0,1 0 1,-1 0-1,0 0 0,0 0 1,0 0-1,0-1 0,0 1 1,0 0-1,0-1 1,0 1-1,0 0 0,-1-1 1,1 1-1,-1-1 0,1 0 1,-1 1-1,1-1 1,-1 1-1,0-1 0,0 0 1,0 1-1,0-1 0,0 0-109,2-49 623,-2 45-630,0-12-780,0 7-2992,0 8-1030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7:22:31.667"/>
    </inkml:context>
    <inkml:brush xml:id="br0">
      <inkml:brushProperty name="width" value="0.05" units="cm"/>
      <inkml:brushProperty name="height" value="0.05" units="cm"/>
      <inkml:brushProperty name="color" value="#AB008B"/>
    </inkml:brush>
  </inkml:definitions>
  <inkml:trace contextRef="#ctx0" brushRef="#br0">1 269 1240,'0'0'1879,"0"0"-297,0 0-236,0 0-194,0 0-292,0 0-318,0-1-449,0-1 1,1 0-1,-1 1 1,1-1-1,-1 1 1,1-1-1,0 1 1,0-1-1,0 1 1,0 0-1,0 0 1,0-1-1,0 1 1,0 0-1,1-1-93,55-26 1016,-16 8-548,34-22-468,-64 35 26,-1 0 0,0-1-1,0 0 1,0-1 0,-1 0 0,0-1-1,-1 0 1,6-9-26,-12 17 11,-1 0 0,0 0-1,0 0 1,1 0 0,-1 0-1,0 0 1,-1-1 0,1 1-1,0 0 1,-1-1 0,1 1-1,-1 0 1,0-1 0,0 1-1,0-1 1,0 1 0,0 0-1,0-1 1,-1 1 0,0-2-11,1 3 0,-1-1-1,0 1 1,0 0 0,0-1 0,-1 1 0,1 0 0,0 0 0,0 0 0,-1 0 0,1 0 0,0 0 0,-1 0 0,1 0 0,-1 0 0,1 1 0,-1-1 0,0 1 0,1-1 0,-1 1 0,0 0-1,1-1 1,-1 1 0,0 0 0,1 0 0,-1 0 0,-1 1 0,-6-1-22,0 2 0,0-1 0,0 1-1,1 1 1,-1 0 0,0 0 0,1 0-1,0 1 1,0 0 0,0 1 0,1 0-1,-1 0 1,1 1 0,0 0 0,1 0 0,-1 0-1,1 1 1,1 0 0,-1 0 0,1 0-1,0 1 1,1 0 0,0 0 0,0 0 0,1 1-1,0-1 1,0 1 0,1 0 0,0-1-1,0 1 1,1 0 0,1 0 0,-1 0-1,1 0 1,1 0 0,0 7 22,1-13-16,-1 0 0,0 1 0,1-1 0,-1 0 0,1 0 0,0 0 0,0 0 0,0 0 0,0 0 0,1 0 0,-1-1 0,1 1-1,0-1 1,-1 0 0,1 0 0,0 0 0,0 0 0,1 0 0,-1-1 0,0 0 0,0 1 0,1-1 0,-1 0 0,1 0 0,-1-1 0,2 1 16,14 2 23,1 0 0,-1-1 0,1-2 0,4 0-23,-20 0 21,6 0 22,-1 0 1,0-1-1,0 0 1,0-1-1,0 0 0,0-1 1,0 1-1,-1-2 0,1 1 1,-1-1-1,0 0 1,0-1-1,0 0 0,-1 0 1,1-1-1,-1 0 1,-1 0-1,1-1 0,-1 0 1,0 0-1,0 0 0,-1-1 1,0 0-1,-1 0 1,0 0-1,0 0 0,0-1 1,-1 1-1,-1-1 1,3-9-44,-5 18-12,0 1 1,0-1-1,0 0 1,0 0 0,0 1-1,0-1 1,1 0 0,-1 0-1,0 0 1,0 1-1,0-1 1,0 0 0,1 0-1,-1 0 1,0 1-1,0-1 1,0 0 0,1 0-1,-1 0 1,0 0 0,0 0-1,1 0 1,-1 0-1,0 0 1,1 1 0,-1-1-1,0 0 1,0 0-1,1 0 1,-1 0 0,0 0-1,0 0 1,1 0 0,-1-1-1,0 1 1,0 0-1,1 0 1,-1 0 0,0 0-1,0 0 1,1 0-1,-1 0 1,0 0 0,0-1-1,1 1 1,-1 0 0,0 0-1,0 0 1,0-1-1,0 1 1,1 0 0,-1 0-1,0 0 1,0-1-1,0 1 1,0 0 0,0 0-1,0-1 1,0 1 0,1 0-1,-1 0 1,0-1-1,0 1 1,0 0 0,0-1-1,0 1 1,0 0 0,0-1 10,14 23-56,-12-18 63,19 28 285,-4-6-189,-2 0 0,0 0 1,1 7-103,-12-10-1117,-8-12-4377,-5-10 942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5:44:14.041"/>
    </inkml:context>
    <inkml:brush xml:id="br0">
      <inkml:brushProperty name="width" value="0.3" units="cm"/>
      <inkml:brushProperty name="height" value="0.6" units="cm"/>
      <inkml:brushProperty name="tip" value="rectangle"/>
      <inkml:brushProperty name="rasterOp" value="maskPen"/>
    </inkml:brush>
  </inkml:definitions>
  <inkml:trace contextRef="#ctx0" brushRef="#br0">156 399 24,'0'0'485,"0"0"-225,0 0-13,0 0 77,0 0 164,8-16 77,1-6-364,-3 7 10,0 1 0,1-1-1,1 1 1,0 1-211,-1 6 2636,-7 16-2073,-8 18-648,-9 7 225,-2 0 0,-20 27-140,-22 36 812,68-136-1964,10-6 1242,18-31-90,-19 45-48,-1-2 0,-2 1 0,-1-2 0,0-9 48,-19 48 73,0 0 1,1 1-1,-1 0 0,1 0 0,-3 4-73,-23 26 763,32-36-862,1-25-36,1-1 1,2 0-1,0 1 0,5-12 135,2-13 49,-10 50-50,-1-1 0,0 1-1,0 0 1,0-1 0,0 1-1,1 0 1,-1 0-1,0-1 1,0 1 0,0-1-1,0 1 1,0 0-1,0-1 1,0 1 0,0 0-1,0-1 1,0 1-1,0 0 1,0-1 0,0 1-1,0 0 1,0-1 0,-1 1-1,1 0 1,0-1-1,0 1 1,0 0 0,0-1-1,-1 1 1,1 0-1,0 0 1,0-1 0,-1 1-1,1 0 1,0 0 0,0-1-1,-1 1 1,1 0-1,0 0 1,-1 0 0,1 0-1,-1-1 2,-15 10-138,-22 25-112,34-31 240,-7 9 132,7-7-19,0 0 0,0-1 0,-1 0 0,1 0 0,-1 0 0,0-1 0,0 0 0,-5 3-103,8-6 93,1-42-704,2 18 664,0-1-1,2 0 1,1 1-1,4-15-52,-11 43-269,-4 8 392,0-1 0,-1 0 0,0-1 0,-8 8-123,16-18-228,0 0-207,0 0-80,0-1 490,1 0 1,0 0-1,0 0 1,0 0-1,0 0 1,0 0-1,0 0 1,0 1-1,0-1 0,1 0 1,-1 0-1,0 1 1,0-1-1,1 1 1,-1-1-1,0 1 1,1 0 24,-1 0-14,0 0 1,1 1-1,-1-1 1,0 0 0,0 1-1,0-1 1,0 1-1,0 0 1,0-1 0,0 1-1,0 0 1,0-1 0,-1 1-1,1 0 1,0 0-1,0 0 1,-1 0 0,1 0-1,0 0 1,-1 0-1,1 0 1,-1 0 0,0 0-1,1 0 1,-1 0 0,0 1-1,1-1 1,-1 0-1,0 1 14,6 49 221,-2-17-149,-3-33-88,-1 1 0,1-1 0,-1 1 0,1-1 0,0 0 0,0 1 1,-1-1-1,1 0 0,0 1 0,0-1 0,1 0 0,-1 0 0,0 0 1,0 0-1,0 0 0,1 0 0,-1 0 0,0 0 0,1-1 0,-1 1 1,1 0-1,-1-1 0,1 1 0,-1-1 0,1 0 0,-1 1 0,1-1 1,-1 0-1,1 0 0,0 0 0,-1 0 0,1 0 0,-1 0 1,1-1-1,-1 1 0,1-1 0,0 1 0,-1-1 0,0 1 0,1-1 1,-1 0-1,1 1 0,-1-1 0,0 0 16,9-4-107,0-1 1,-1 0-1,0 0 0,-1 0 1,7-7 106,4-6-117,23-20 0,-39 37 80,0 0 1,0 0 0,0 0 0,0 0-1,0 1 1,0-1 0,0 1 0,1 0-1,-1 0 1,0 0 0,1 0-1,-1 1 1,2-1 36,-4 10-73,-3 19 273,-1-1-1,-1 0 1,-1-1 0,-2 1 0,-1-1-1,-5 12-199,-2 9 366,11-36-299,2 0 0,-1 1 0,1 0 0,1-1 0,0 1 0,1 0-67,20-17-829,14-32 935,-31 32-133,1 0 0,0 0-1,0 0 1,1 0 0,-1 1-1,1 0 1,4-3 27,-6 47-576,-5-24 612,-1 0 0,0 0 0,-2-1 0,1 0 0,-7 15-36,5-16 50,0 0 0,2 0 0,0 1 0,1 0 0,0 0 1,1 0-1,0 2-50,2-16-167,0-1-73,9-5-163,-1-4 436,0 0 1,0-1-1,-1 0 1,0 0-1,2-6-33,-4 7-31,1-1 0,0 1 0,0 0 0,1 1 1,0 0-1,0 0 0,8-6 31,-11 17-255,-4 12 277,-6 14 89,-15 18 130,15-35-151,1 0-1,-1 0 1,2 1 0,0-1-1,0 1 1,1 0-1,1 0 1,0 8-90,2-20-143,0-1-77,20-21 22,-8 2 264,20-24-186,-31 42-45,-1 31 154,-1-18 49,0-1 0,-1 0 0,0 0-1,-1 1 1,-3 5-38,2-6 54,1 1 0,0 0 0,1 0 0,0 0 0,1 8-54,1-20-195,11-24-353,13-21 595,-17 29-200,1 0 1,1 0-1,1 1 1,0 1-1,1 0 1,9-10 152,-20 25 2,1 1 1,0-1-1,-1 0 1,1 1-1,-1-1 1,1 1-1,-1-1 1,0 0-1,1 1 1,-1-1 0,0 1-1,0-1 1,0 1-1,0-1 1,0 1-1,-1-1 1,1 1-3,-17 46 362,13-41-310,1-1 0,1 0 0,0 1 0,-1-1 0,2 1 0,-1 0 0,1 0 0,0 0 0,1 0-52,0-7-140,9-10 72,-1-1 0,0 0 1,0-1-1,-1 0 0,0-1 68,22-35-58,-28 46 79,-1 13 90,-2-1 0,1 1 0,-2-1 0,1 0-1,-1 0 1,-1 0 0,-1 2-111,1-2-68,1 1-1,-1-1 1,2 0 0,-1 1-1,2 0 1,-1 0 0,1 2 68,26-33-356,-8 1 317,-17 19 37,0-1-1,1 1 1,-1 0-1,0 0 1,0 0-1,0 0 1,0-1-1,1 1 1,-1 0-1,0 0 1,0 0-1,0 0 1,1 0-1,-1 0 1,0 0-1,0-1 1,0 1 0,1 0-1,-1 0 1,0 0-1,0 0 1,0 0-1,1 0 1,-1 0-1,0 0 1,0 0-1,1 0 1,-1 0-1,0 0 1,0 1-1,0-1 1,1 0-1,-1 0 1,0 0-1,0 0 1,0 0-1,1 0 1,-1 0-1,0 1 1,0-1 0,0 0-1,1 0 3,-2 42 147,-7-7-34,-1 11 116,9-45-277,0-1-172,22-23-209,23-38 464,-87 31 627,17 3-859,20 21 246,0 0 1,0 0 0,-1 1 0,1-1 0,-1 1 0,0 1 0,-1-1-50,5 4-5,0 0 1,0 0-1,1 1 1,-1-1-1,0 0 1,0 1-1,0 0 1,0-1-1,0 1 1,0 0-1,0 0 1,0 0-1,0 0 1,0 0-1,0 1 1,0-1-1,0 1 1,0-1-1,0 1 1,0 0 0,1-1-1,-1 1 1,0 0-1,0 0 1,1 1-1,-1-1 1,0 0-1,1 0 1,-1 1 4,-18 17 188,1 0 1,-13 18-189,-37 36 1190,69-72-1454,0-1-60,1-7 271,0 0 1,0 1 0,1-1 0,0 1-1,0-1 1,3-5 52,-2 1-539,-20 31-54,-36 42 1280,51-61-599,2-1-144,0 0-22,0 0 176,-35 20 745,32-20-855,0 0 1,0 0 0,0 0 0,0 0-1,0 1 1,0-1 0,1 1 0,-1 0-1,0 0 1,0 0 0,0 0 0,1 0-1,-1 0 1,1 1 0,-1-1 0,1 1-1,-1 0 1,1 0 0,0 0 0,0 0-1,0 0 1,0 0 0,0 1 0,1-1-1,-1 1 1,0-1 0,1 1 0,0 0-1,0-1 1,0 1 0,0 1 11,-5 6 134,6-10-142,0 0 0,-1 0 0,1-1 0,0 1 0,0 0 1,0 0-1,0-1 0,0 1 0,0 0 0,-1 0 0,1-1 0,0 1 0,0 0 0,0 0 1,0-1-1,0 1 0,0 0 0,0-1 0,0 1 0,0 0 0,0 0 0,1-1 0,-1 1 1,0 0-1,0-1 0,0 1 0,0 0 0,0 0 0,0-1 0,1 1 0,-1 0 0,0 0 1,0 0-1,0-1 0,0 1 0,1 0 0,-1 0 0,0 0 0,0-1 0,1 1 0,-1 0 1,0 0-1,0 0 0,1 0 0,-1 0 0,0 0 0,1 0 0,-1 0 0,0 0 0,0 0 1,1-1-1,-1 1 0,0 1 0,1-1 0,-1 0 0,0 0 0,0 0 0,1 0 0,-1 0 8,0 0-14,0 0 135,0 0 59,0 0-38,21 40 622,-7-42-815,-1 0 0,1-1 1,-1-1-1,0-1 0,0 1 0,0-2 1,0 0-1,-1-1 0,0 0 0,9-8 51,47-22-91,5 9 149,-67 27-29,0-1 0,-1 1 0,1 0 1,0 0-1,0 1 0,-1 0 0,1 0 0,0 0 0,0 1 0,0 0 0,-1 0 0,3 1-29,61 15 274,-68-17-259,2 2 9,-1 1 0,1-1 0,-1 0 0,0 1 1,0 0-1,1-1 0,-2 1 0,1 0 0,0 0 0,-1 0 0,1 0 0,-1 0 0,0 1 0,0-1 0,1 2-24,10-21-845,8-45 1002,-5 20-138,-2-1 0,-2 0-1,2-26-18,-15 66 172,-4 7-79,-17 18-39,-22 31 247,24-27 153,21-26-742,1-5 144,0 1 1,1-1-1,-1 0 0,1 1 0,0 0 1,0 0-1,0-1 0,1 1 1,0-1 143,-1 2-78,27-37 57,-11 17 81,-2-1 0,0-1 0,-1 0 0,-1-1 0,-2 0 0,2-6-60,-21 45-31,0-1 1,-1-1-1,0 0 1,-8 9 30,-22 34 23,29-41 9,6-10-36,0-1 0,1 1-1,0 0 1,-1 0-1,1 0 1,1 0-1,-1 0 1,1 1-1,-1-1 1,1 1 4,1-4-503,9-11-446,43-59 1063,-4-3 1,-3-2 0,1-10-115,-45 83 317,-8 22 313,-33 44-675,29-50 184,1 1 1,1 1-1,0-1 0,-3 9-139,12-24-180,0-1-299,2-2 40,32-51 356,-3-2 1,-2-1-1,-2-1 0,3-17 83,-10 27 416,-137 203 995,103-139-1374,19-32-630,18-32 396,-1 11 156,-10 18-41,0-1-1,-2 0 0,0-1 0,-2 0 0,1-2 83,-45 56-395,-113 140 1558,131-161-1287,18-13 99,0 0 1,-1 0-1,1-1 0,0 1 0,0 0 0,-1 0 0,1 0 0,0 0 1,0-1-1,0 1 0,-1 0 0,1 0 0,0-1 0,0 1 0,0 0 0,0 0 1,0-1-1,-1 1 0,1 0 0,0-1 0,0 1 0,0 0 0,0-1 1,0 1-1,0 0 0,0 0 0,0-1 0,0 1 0,0 0 0,0-1 1,0 1-1,0 0 0,1 0 0,-1-1 0,0 1 0,0 0 25,13-40-430,19-17 389,-21 40 36,-1 0 1,-1-2-1,0 1 0,-1-4 5,-8 22 14,1 0 1,-1 0 0,0-1 0,0 1-1,0 0 1,0 0 0,0 0-1,0 0 1,0 0 0,1-1 0,-1 1-1,0 0 1,0 0 0,0 0-1,0 0 1,0-1 0,0 1 0,0 0-1,0 0 1,0 0 0,0 0-1,0-1 1,0 1 0,0 0 0,0 0-1,0 0 1,0 0 0,0-1-1,0 1 1,0 0 0,0 0 0,-1 0-1,1 0 1,0-1 0,0 1-1,0 0 1,0 0 0,0 0 0,0 0-1,0 0 1,-1 0 0,1-1 0,0 1-1,0 0 1,0 0 0,0 0-1,-1 0 1,1 0 0,0 0 0,0 0-1,0 0 1,0 0 0,-1 0-1,1 0 1,0 0-15,-13 6 87,-12 16-371,-12 19 350,26-28 145,0 0 0,-1 0 0,-1-1 0,1-1 0,-2 0 1,0-1-1,0 0 0,-4 1-211,17-12-23,0 1-1,0-1 1,0 0 0,1 0 0,-1 0 0,0 0 0,1-1-1,-1 1 1,0 0 0,1 0 0,0 0 0,-1 0-1,1-1 1,0 1 0,-1 0 0,1 0 0,0 0 0,0-1-1,0 1 1,0 0 0,0 0 0,0-1 0,1 1-1,-1 0 1,0-1 23,1-41-187,7 0 59,1-14-309,-29 63-238,2 7 732,1 0-1,0 1 1,1 1 0,-11 14-57,-33 29 1022,42-47-529,9-13-682,7-27-658,3 11 916,6-82-842,-7 100 763,0-1-1,-1 1 0,1-1 0,-1 1 0,1 0 0,-1-1 0,1 1 0,-1 0 0,1 0 0,-1-1 0,1 1 0,-1 0 0,1 0 1,-1 0-1,1 0 0,-1-1 0,1 1 0,-1 0 0,0 0 0,1 0 0,-1 0 0,1 0 0,-1 1 0,1-1 0,-1 0 0,1 0 1,-1 0-1,0 0 0,1 1 0,-1-1 0,1 0 0,-1 0 11,-17 6-263,-27 26 422,41-28-29,-1 1 0,0-1 0,0 0 0,0 0 0,-1-1 0,0 1 0,1-1 0,-1 0 0,0-1 0,-1 0 0,1 0 0,0 0 0,0 0 0,-3-1-130,8-35-734,2 16 656,-1-37-22,0 53 113,0-1-1,-1 1 0,1-1 1,0 1-1,-1 0 1,0-1-1,0 1 0,1 0 1,-1-1-1,0 1 0,-1 0 1,1 0-1,0 0 0,-1 0 1,1 0-1,-1 0 1,1 0-1,-1 0-12,1 2 56,-1-1 0,1 1-1,0-1 1,-1 1 0,1-1 0,0 1 0,-1-1 0,1 1 0,0 0-1,-1 0 1,1 0 0,-1 0 0,1 0 0,-1 0 0,0 0-56,1 1 13,1-1 1,-1 0 0,0 0-1,0 0 1,1 0 0,-1 0-1,0 0 1,1 0-1,-1 0 1,0 0 0,0 0-1,1 0 1,-1 0 0,0-1-1,1 1 1,-1 0 0,0-1-1,1 1 1,-1 0 0,0-1-1,1 1 1,-1 0 0,1-1-1,-1 1 1,1-1 0,-1 1-1,1-1 1,-1 0-1,1 1 1,-1-1 0,1 1-1,0-1 1,-1 0 0,1 1-1,0-1 1,0 0 0,-1 0-1,1 1 1,0-1 0,0 0-1,0 1 1,0-2-14,-3-52-82,3 38 107,0 16 1,0 0 12,2 3 59,-1 1 0,1-1 0,0 0 0,0 1 0,1-1 0,-1 0 0,0 0 0,2 1-97,7 5-6,1 1 1,0-2 0,0 1 0,0-2 0,10 5 5,27 18-260,-24-18 185,-22-11-139,0 0 0,0 0 0,0 0 0,0 1 0,0 0 0,0-1-1,-1 1 1,1 0 0,-1 0 0,1 0 0,-1 0 0,0 1 214,1 4-1653</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7:22:32"/>
    </inkml:context>
    <inkml:brush xml:id="br0">
      <inkml:brushProperty name="width" value="0.05" units="cm"/>
      <inkml:brushProperty name="height" value="0.05" units="cm"/>
      <inkml:brushProperty name="color" value="#AB008B"/>
    </inkml:brush>
  </inkml:definitions>
  <inkml:trace contextRef="#ctx0" brushRef="#br0">3 19 4905,'0'0'1832,"0"0"-231,0 0-169,0 0-120,0 0-487,0 0-617,0 0-208,-2-18-320,2 18-681,0 0-631,2 4-625,3 7-887</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7:22:33.348"/>
    </inkml:context>
    <inkml:brush xml:id="br0">
      <inkml:brushProperty name="width" value="0.05" units="cm"/>
      <inkml:brushProperty name="height" value="0.05" units="cm"/>
      <inkml:brushProperty name="color" value="#AB008B"/>
    </inkml:brush>
  </inkml:definitions>
  <inkml:trace contextRef="#ctx0" brushRef="#br0">2 1 1200,'0'0'1371,"0"0"194,0 19-94,0 175 2328,-1-167-2468,1-43-9,2-43-1040,1 52-412,-1 0-1,1 0 0,1 1 1,-1-1-1,1 1 0,0 0 1,0 0-1,4-3 131,-6 6-104,0 1-1,1-1 0,-1 0 1,1 1-1,0-1 0,-1 1 0,1 0 1,1 0-1,-1 0 0,0 0 1,0 1-1,1-1 0,-1 1 1,1 0-1,-1 0 0,1 0 1,2 0 104,-3 3-16,-1 1 1,0 0-1,0 0 1,1 0-1,-2 0 1,1 0 0,0 1-1,-1-1 1,1 0-1,-1 1 1,0-1-1,0 3 16,6 10 62,-1-5-18,1 0 0,0-1 1,0 0-1,1 0 1,1-1-1,-1 1 1,2-2-1,-1 0 0,10 7-44,-14-12 3,0 1 0,0-1 1,0 0-1,0-1 0,1 1 0,0-1 0,-1 0 0,1-1 0,0 1 0,0-1 0,0 0 0,0 0 0,0-1 0,0 0 0,0 0 0,0-1 1,0 1-1,0-1 0,0 0 0,0-1 0,4-1-3,-4 0 16,-1 0 1,0 0-1,0-1 1,0 1-1,-1-1 0,1 0 1,-1-1-1,0 1 1,0-1-1,0 0 1,-1 1-1,3-6-16,-5 6 36,0 4-85,1 0 0,0 0 0,0 0 0,-1 1 1,1-1-1,0 0 0,-1 1 0,1-1 0,0 1 0,-1-1 0,1 1 0,0 0 0,-1 0 0,1 0 0,-1 0 0,1 0 49,12 9 17,1-1-1,0-1 0,0 0 1,1-1-1,0 0 0,0-2 1,1 0-1,-1 0 0,1-2 1,0 0-1,0-1 0,0-1 1,1 0-1,-1-1 0,0-1 1,4-1-17,-17 1-4,1 0 0,-1-1 0,-1 1 0,1-1 0,0 1 0,0-1 0,-1 0 0,1-1 0,-1 1 0,1-1 0,-1 1 0,0-1 0,0 0 0,0 0 0,0 0 1,-1-1-1,0 1 0,1-1 0,-1 1 0,0-1 0,0 0 0,-1 0 0,1 0 0,-1 0 0,0 0 0,0 0 0,0 0 0,-1 0 0,0 0 0,1-1 0,-1 1 0,-1 0 0,1 0 0,0 0 1,-1 0-1,0 0 0,0 0 0,0 0 0,-1 0 0,1 0 0,-1 0 0,0 0 0,0 1 0,-1-1 0,1 1 0,0-1 0,-1 1 0,0 0 0,0 0 0,0 0 0,-1 0 4,-7-3-25,-1 1 0,0 0 0,0 1 0,0 1 0,-1-1 0,1 2 0,-1 0-1,0 0 1,1 2 0,-1-1 0,0 2 0,-3 0 25,15-1-10,-1 0 0,1 0 0,-1 1 0,0-1 0,1 1 1,-1 0-1,1-1 0,-1 1 0,1 0 0,-1 0 0,1 0 0,0 0 0,-1 0 0,1 0 1,0 0-1,0 0 0,0 1 0,0-1 0,0 0 0,0 1 0,0-1 0,0 1 0,0-1 1,1 1-1,-1-1 0,1 1 0,-1-1 0,1 1 0,-1 0 0,1-1 0,0 1 0,0 0 1,0-1-1,0 1 0,0 0 0,0-1 0,1 1 0,-1 0 0,1 0 10,-1 5-49,1 0 0,0 0 0,0 0 0,1 0 0,0 0 0,0 0 0,0 0 0,4 5 49,68 93 9,-49-73 38,-1 2 0,13 27-47,-30-49 56,-1 0 0,-1 0 0,0 1 0,-1-1 0,-1 1-1,0 1 1,0-1 0,-1 0 0,-1 0 0,0 6-56,-1-8 26,0-6 43,0 0 0,0 0 0,0 0 0,0 0 0,-1 0 0,0 0 0,0 0 1,-1 1-70,1-4 30,0-1 1,0 1-1,0 0 1,-1-1 0,1 1-1,0-1 1,-1 1-1,1-1 1,-1 0 0,1 0-1,-1 0 1,0 1 0,0-2-1,1 1 1,-1 0-1,0 0 1,0 0 0,0-1-1,0 1 1,0-1 0,0 0-1,-2 1-30,-8 0 50,-1 0 1,0 0-1,1-2 0,-1 1 0,0-2 0,1 1 1,-1-2-1,1 0 0,0 0 0,0-1 1,0-1-1,0 0 0,1 0 0,0-1 0,0-1 1,0 0-1,1 0 0,0-1 0,0 0 0,1-1 1,0 0-1,1-1 0,-7-9-50,13 17-22,0-1-1,0 1 0,0-1 1,1 0-1,-1 0 1,1 0-1,0 0 0,0 0 1,0 0-1,0 0 1,0 0-1,1 0 1,-1 0-1,1 0 0,0-1 1,0 1-1,0 0 1,0 0-1,1 0 1,-1 0-1,1 0 0,0-1 1,0 1-1,0 0 1,0 1-1,1-1 1,-1 0-1,1 0 0,0 0 1,0 1-1,-1-1 1,2 1-1,-1 0 0,0-1 1,0 1-1,1 0 1,-1 0-1,1 0 1,0 1-1,-1-1 0,1 1 1,1-1 22,61-29-443,1 3 1,19-2 442,74-32-239,-130 49 242,4-1 10,0-2-1,10-8-12,-35 20 21,-1-1-1,1 0 0,-1-1 1,-1 1-1,1-1 0,-1-1 0,0 1 1,0-1-1,-1 0 0,0-1 1,4-6-21,-8 12 5,0 1-1,0-1 1,0 0 0,0 1 0,0-1 0,0 0 0,-1 1 0,1-1 0,-1 0 0,1 0-1,-1 0 1,0 0 0,0 1 0,0-1 0,0 0 0,0 0 0,0 0 0,0 0-1,-1 0 1,1 1 0,0-1 0,-1 0 0,0 0 0,1 1 0,-1-1 0,0 0 0,0 1-1,0-1 1,0 0 0,0 1 0,0 0 0,-1-1 0,1 1 0,0 0 0,-1-1-1,1 1 1,-1 0 0,0 0 0,1 0 0,-1 0 0,1 1 0,-1-1 0,0 0 0,0 1-1,0-1 1,1 1 0,-3-1-5,0 1 1,-1-1 0,1 1-1,0-1 1,-1 1 0,1 1 0,-1-1-1,1 0 1,0 1 0,-1 0-1,1 0 1,0 1 0,0-1 0,0 1-1,0 0 1,0 0 0,0 0 0,0 0-1,1 1 1,-1-1 0,-1 3-1,-1 2 44,1 1 0,0 0 0,1 0 0,-1 1 0,2-1 0,-1 1 0,1 0 0,1 0 1,-1 0-1,1 0 0,1 1 0,0-1 0,0 0 0,1 1 0,0-1 0,1 1 0,1 6-44,-2-13-54,1 0-1,-1 0 0,1 0 1,0 0-1,0 0 0,0 0 1,0-1-1,1 1 0,-1 0 1,1-1-1,0 1 1,-1-1-1,1 0 0,0 1 1,1-1-1,-1 0 0,0 0 1,0 0-1,1-1 0,1 2 55,4 1-715,0 1 0,0-1 0,0-1 0,0 1 0,1-1-1,3 0 716,13 2-4010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7:22:34.078"/>
    </inkml:context>
    <inkml:brush xml:id="br0">
      <inkml:brushProperty name="width" value="0.05" units="cm"/>
      <inkml:brushProperty name="height" value="0.05" units="cm"/>
      <inkml:brushProperty name="color" value="#AB008B"/>
    </inkml:brush>
  </inkml:definitions>
  <inkml:trace contextRef="#ctx0" brushRef="#br0">3 0 600,'0'0'1271,"0"0"-705,0 0-316,0 0 301,0 0 101,0 0-157,0 18-90,0 339 2585,-1-327-2912,0-14-31,1 1 0,0-1 0,1 0 0,1 0 0,1 1 0,0-1 0,1 0 0,0-1-47,-4-14 6,0-1 1,0 1-1,0-1 0,0 1 1,1-1-1,-1 0 1,0 1-1,0-1 0,0 0 1,0 1-1,1-1 0,-1 1 1,0-1-1,0 0 1,1 0-1,-1 1 0,0-1 1,0 0-1,1 1 1,-1-1-1,0 0 0,1 0 1,-1 1-1,1-1 1,-1 0-1,0 0 0,1 0 1,-1 0-1,1 0 1,-1 0-1,0 1 0,1-1 1,-1 0-1,1 0 0,-1 0 1,0 0-1,1 0 1,-1-1-1,1 1-6,11-15 565,6-29 419,-18 41-958,4-8-35,0 0 0,0 0 0,1 0 0,0 0 0,1 1 0,0 0 0,1 0 0,0 1 0,0 0 0,1 0 9,-3 5-49,0-1 0,0 2 0,1-1 1,0 0-1,-1 1 0,1 0 0,0 1 1,0-1-1,1 1 0,-1 0 0,0 1 1,1-1-1,-1 1 0,1 1 0,-1-1 0,1 1 1,-1 0-1,7 1 49,-10 0-9,1 0 1,0 1-1,0-1 1,-1 1-1,1 0 1,-1 0-1,1 0 1,-1 0-1,0 0 1,0 1-1,0-1 1,0 1-1,0 0 1,-1 0-1,1 0 1,-1 1-1,0-1 1,0 0-1,1 3 9,3 5 55,0-1 0,-1 1 0,0 0-1,-1 1 1,0-1 0,-1 1-55,-2-7 74,0 0 1,0 0-1,0 0 1,-1 0-1,0 0 1,0-1-1,0 1 1,0 0-1,-1 0 1,0 0-1,0 0 1,0 0 0,-1-1-1,1 1 1,-1-1-1,0 1 1,-1-1-1,1 0 1,-1 1-1,0-1 1,0-1-1,0 1 1,0 0-1,-1 0-74,-3 1 180,0 0 0,0 0 0,-1 0 0,1-1-1,-1 0 1,0-1 0,0 0 0,-1 0 0,1 0-1,-1-1 1,1-1 0,-1 1 0,-4-1-180,12-1-10,-9 2-216,0-1 0,0-1 1,-1 0-1,1 0 0,0-1 1,-7-1 225,13-9-2904,4 9 2257,0-9-2924</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7:22:36.880"/>
    </inkml:context>
    <inkml:brush xml:id="br0">
      <inkml:brushProperty name="width" value="0.05" units="cm"/>
      <inkml:brushProperty name="height" value="0.05" units="cm"/>
      <inkml:brushProperty name="color" value="#AB008B"/>
    </inkml:brush>
  </inkml:definitions>
  <inkml:trace contextRef="#ctx0" brushRef="#br0">53 132 784,'0'0'874,"0"0"-27,0 0 131,0 0 93,-8 19-102,-22 63-295,26-71-506,1 1-1,1-1 0,0 1 0,0-1 0,1 1 1,1 0-1,0-1 0,0 1 0,1 0 0,3 10-167,-4-20 11,1 1-2,-1-1 1,1 1-1,-1-1 0,1 0 0,0 1 0,0-1 0,1 0 0,-1 1 0,0-1 0,1 0 1,-1 0-1,1 0 0,-1 0 0,1 0 0,0 0 0,0-1 0,0 1 0,0-1 0,0 1 1,1-1-1,-1 0 0,0 0 0,0 0 0,1 0 0,-1 0 0,1 0 0,-1-1 0,1 1 1,-1-1-1,1 0 0,-1 1 0,1-1 0,1-1-9,2 1 50,0 0 1,0 0-1,0-1 0,0 0 1,-1 0-1,1 0 0,0-1 1,-1 0-1,1 0 0,-1-1 1,1 1-1,-1-1 1,0 0-1,0-1-50,4-3 5,-1 0 1,1 0 0,-2-1-1,1 0 1,-1 0-1,-1-1 1,1 0-1,-1 0 1,-1-1-1,0 1 1,0-1-1,-1 0 1,0-1 0,-1 1-1,0-1 1,-1 1-1,0-1 1,0 0-1,-1-7-5,-1 17-37,0 1-114,0 0 42,0 1 91,-1-1 0,0 1 0,1-1 0,-1 1 0,1-1 0,-1 1 0,1 0-1,-1-1 1,1 1 0,-1-1 0,1 1 0,0 0 0,-1-1 0,1 1 0,0 0 0,0 0 0,-1-1 0,1 1 0,0 0 0,0 0 0,0-1 0,0 1 0,0 0 0,0 0 0,0-1 0,0 2 18,-2 23-133,2-9 41,0 3 39,0-1 1,1 1-1,1-1 0,0 0 1,2 2 52,-3-15-10,1 0 0,-1-1 0,1 1 1,0 0-1,0-1 0,1 1 0,-1-1 0,1 0 1,0 0-1,0 0 0,1 0 0,-1 0 0,1-1 1,-1 1-1,1-1 0,0 0 0,1 0 0,-1-1 1,0 1-1,1-1 0,0 0 10,-2 0-4,1-1-1,-1 0 1,0 0 0,1 0 0,-1 0 0,0 0-1,1-1 1,-1 0 0,1 1 0,-1-1-1,1-1 1,-1 1 0,1 0 0,-1-1-1,0 0 1,1 0 0,-1 0 0,0 0-1,0 0 1,1-1 0,0 0 4,1-2 5,0 1 0,-1-1 0,0 0 0,1-1 0,-1 1 0,-1-1 0,1 1 0,-1-1 0,0 0 0,0-1 0,0 1 0,-1-1-5,7-17 123,-1 0 0,-1 0 0,-1-1 1,-1-1-1,0-12-123,-6 106-623,2-36 1045,-1 0 0,-5 23-422,9-67 69,1 0-1,0 0 0,0 1 1,1-1-1,0 1 0,1 1 1,1-2-69,7-10-174,2 1 1,0 0 0,10-8 173,-26 27-16,-1 1-1,1-1 1,-1 1 0,1-1 0,0 1 0,-1-1 0,1 1 0,-1-1-1,1 1 1,0 0 0,-1-1 0,1 1 0,0 0 0,0 0 0,-1-1-1,1 1 1,0 0 0,0 0 0,-1 0 0,1 0 0,0 0 0,0 0-1,-1 0 1,1 0 0,0 0 0,0 0 0,-1 0 0,1 1 0,0-1-1,0 0 1,-1 1 0,1-1 0,0 0 0,-1 1 0,1-1 0,0 1-1,-1-1 1,1 1 0,-1-1 0,1 1 0,-1-1 0,1 1 0,-1 0-1,1-1 1,-1 1 0,0 0 0,1-1 0,-1 1 0,0 0 0,0-1 16,16 48-3,-12-29 83,5 6 61,20 49 53,-27-70-192,0 1 0,0-1 0,1 1 0,0-1 0,0 0 0,0 0 0,0-1 0,1 1 0,-1-1-1,1 1 1,0-1 0,0 0 0,1 0-2,-1-1 16,1-1-1,-1 0 1,0 0-1,1-1 0,-1 1 1,0-1-1,1 0 1,-1 0-1,1-1 1,-1 1-1,0-1 0,1 0 1,-1 0-1,0 0 1,0-1-1,0 1 0,0-1 1,0 0-1,0 0 1,0-1-1,0 1 1,-1-1-1,0 0 0,1 0 1,-1 0-16,4-3 11,-1 1 1,0-1 0,0 0-1,0-1 1,-1 0 0,0 1-1,0-2 1,-1 1 0,0 0-1,0-1 1,-1 0 0,2-6-12,-4 9 52,1-3-296,-2 11-365,-1 29 23,2-27 587,1-1 0,0 1 0,-1-1 0,2 0 0,-1 0 0,0 0 0,1 0-1,0 0 1,-1 0 0,2-1 0,-1 1 0,0-1 0,1 0 0,-1 0 0,1 0 0,0-1 0,0 1 0,0-1 0,2 1-1,2 1 51,0-1 0,1 0 0,-1 0 0,1-1-1,0 0 1,-1 0 0,1-1 0,0 0 0,6 0-51,-13-2 58,1 0 1,0 0-1,0 0 0,0 0 1,-1-1-1,1 1 0,0-1 1,-1 0-1,0 1 0,1-1 1,-1 0-1,0 0 1,0-1-1,0 1 0,0 0 1,0-1-1,-1 1 0,1-1 1,-1 0-1,1 1 0,-1-1 1,0-1-59,5-9 112,0 0 1,-1 0-1,-1-1 1,0-2-113,-2 10 42,-1 1 1,0-1-1,0 1 1,-1-1-1,1 1 1,-1-1-1,-1 0 1,1 1-1,-1-1 1,0 1-1,-1-6-42,1 9-6,0 0-1,0 0 1,0 0-1,-1 0 1,1 0 0,0 1-1,-1-1 1,1 0-1,-1 1 1,0-1-1,1 1 1,-1-1-1,0 1 1,0 0-1,0 0 1,0 0-1,0 0 1,0 0-1,0 0 1,-1 0-1,1 1 1,0-1 0,0 1-1,0 0 1,-1-1-1,1 1 1,0 0-1,-1 0 1,1 1 6,-5-2-32,1 1 1,-1 0-1,1 0 1,-1 1-1,1-1 1,-1 2 0,1-1-1,0 1 1,0 0-1,0 0 1,0 0-1,0 1 1,0 0-1,0 0 1,1 1-1,-1-1 1,1 1 0,0 0-1,1 1 1,-1-1-1,1 1 1,-1 0-1,1 0 1,-2 4 31,0 1-28,-1 1 1,1-1 0,1 1-1,-1 0 1,-1 9 27,5-14-34,0-1 0,1 0 0,0 0-1,0 1 1,0-1 0,0 1 0,1-1 0,0 1 0,0-1 0,1 1-1,-1-1 1,1 1 0,1-1 0,-1 0 34,1-3-17,-1 0-1,1 0 0,-1-1 1,1 1-1,0-1 1,0 1-1,0-1 1,0 0-1,0 0 1,0 0-1,0 0 0,0 0 1,1 0-1,-1-1 1,0 1-1,0-1 1,1 1-1,-1-1 1,0 0-1,1 0 0,-1 0 1,1 0 17,6 0 2,0 0 0,0 0 1,-1-1-1,1 0 0,6-2-2,-4-1 40,-1-1 0,1 0-1,-1 0 1,1-1-1,-2 0 1,1-1 0,-1-1-1,0 1 1,3-4-40,4-6 64,0 0 0,-1 0 1,-1-1-1,5-9-64,-11 13 138,1-1-1,-2-1 1,0 1 0,-1-1 0,0 0-1,-2-1 1,0 1 0,2-14-138,-1-17 344,-2 0 0,-2-26-344,-1 73-8,0-1 0,0 1 0,0-1 1,0 1-1,0-1 0,0 1 1,0-1-1,0 1 0,0-1 1,0 1-1,0-1 0,0 1 0,-1-1 1,1 1-1,0-1 0,0 1 1,0 0-1,-1-1 0,1 1 1,0-1-1,-1 1 0,1 0 0,0-1 1,-1 1-1,1 0 0,0-1 1,-1 1-1,1 0 0,-1-1 1,1 1-1,0 0 0,-1 0 0,1 0 1,-1-1-1,1 1 0,-1 0 1,1 0-1,-1 0 0,1 0 1,-1 0-1,1 0 0,-1 0 1,1 0-1,-1 0 0,1 0 0,-1 0 1,1 0 7,-2 1-23,1-1 0,0 0 0,0 1 0,-1 0 0,1-1 0,0 1 1,0 0-1,0-1 0,0 1 0,0 0 0,0 0 0,0 0 0,0 0 0,0 0 0,0 0 1,1 0-1,-1 1 23,-7 14-3,1 0 1,1 1 0,1 0-1,1 0 1,0 0 0,1 1-1,0 8 3,-1 31 6,3 37-6,1-61 1,0-26-5,0-1 0,1 1 0,0-1 0,0 0 1,1 1-1,0-1 0,0 0 0,0 0 0,1 0 0,0 0 0,0 0 0,0-1 0,1 1 0,0-1 0,0 0 0,0 0 0,1 0 0,0-1 0,0 1 0,0-1 0,0-1 0,0 1 0,1-1 0,0 1 0,0-2 0,0 1 0,0-1 0,0 0 0,0 0 0,0 0 0,1-1 0,-1 0 0,1 0 0,-1-1 0,1 0 0,-1 0 1,1 0-1,-1-1 0,1 0 0,-1 0 0,1-1 0,4-2 4,-4 2 14,-1-2 1,1 1 0,-1-1-1,0 0 1,0 0 0,0-1-1,-1 1 1,1-1-1,-1-1 1,0 1 0,-1-1-1,1 1 1,-1-2 0,0 1-1,-1 0 1,0-1 0,0 1-1,0-1 1,1-4-15,0-3 55,0-1 1,0 1-1,-1-1 1,-1 0-1,-1 0 1,0 1-1,-1-1 1,0 0-1,-2-2-55,2 16-6,0-1 0,0 1 0,0 0 0,-1 0 0,1 0 0,-1 0 0,1 0-1,-1 0 1,1 0 0,-1 0 0,0 0 0,1 0 0,-1 0 0,0 0 0,0 1 0,0-1 0,0 0 0,1 0 0,-1 1-1,0-1 1,0 1 0,0-1 0,0 1 0,-1-1 0,1 1 0,0 0 0,0-1 0,0 1 0,0 0 0,0 0 0,0 0-1,-1 0 1,1 0 0,0 0 0,-1 0 6,0 0-11,1 0-1,-1 0 1,0 0 0,0 1-1,0-1 1,0 1 0,0-1-1,0 1 1,0 0 0,0 0-1,1 0 1,-1 0 0,0 0-1,1 0 1,-1 0-1,1 0 1,-1 1 0,1-1-1,-1 1 1,1 0 11,-5 10-22,0 0 0,2 1 0,-1 0-1,2 0 1,0 0 0,0 0 0,1 0 0,1 0 0,0 1-1,1-1 1,0 1 0,1-1 0,2 9 22,-3-20-6,1 0 0,0 1 0,0-1 0,0 0 0,0 0 0,0 0 0,0 0 0,0 0 0,1-1 0,-1 1 0,0 0 0,1-1 0,0 1 0,-1 0 0,1-1 0,0 0 0,0 1 0,0-1 0,0 0 0,0 0 0,0 0 0,0-1 0,0 1 0,0 0 0,1-1 0,-1 1 0,0-1 0,0 0-1,1 1 1,-1-1 0,0-1 0,0 1 0,1 0 6,4 0 32,-1 0-1,0-1 1,1 0-1,-1 0 1,0 0-1,0-1 1,0 0-1,0 0 1,0 0 0,0-1-1,3-2-31,8-7 150,-1-1 1,-1-1-1,0 0 0,-1-1 1,0 0-1,-1-1 1,-1-1-1,0 0 0,-1 0 1,-2-1-1,1-1 0,4-14-150,-21 142 1014,2-25-723,5-83-241,0-1 44,0 0-32,11-24 201,1 10-450,0 0 0,1 0 0,10-8 187,-18 18-167,-1 1 0,0-1 0,1 1 0,0 0-1,0 1 1,0-1 0,0 1 0,0 0 0,0 0 0,1 0 0,-1 1 0,1 0 0,-1 0 0,5 0 167,-8 3-96,1 1 0,-1-1 1,0 1-1,1 0 0,-1 0 1,-1 0-1,1 0 1,0 0-1,-1 1 0,1-1 1,-1 0-1,0 1 1,0 2 95,7 12-70,-4-10 106,0-1 0,1 0 1,0 0-1,0 0 0,1-1 0,-1 1 0,2-1 0,-1-1 0,1 1 0,0-1 0,0 0 0,0-1 1,0 1-1,1-1 0,0-1 0,0 0 0,0 0 0,0 0 0,1-1 0,-1 0 0,0-1 0,1 0 1,0 0-1,-1-1 0,1 0 0,-1-1 0,1 1 0,-1-2-36,-2 1 185,0-1-1,-1 0 0,0 0 1,1-1-1,-1 1 1,0-1-1,0 0 0,0 0 1,-1-1-1,1 0 1,-1 0-1,0 0 0,0 0 1,0 0-1,2-4-184,6-7 798,-1-1 0,-1 0 1,0-1-1,1-3-798,-10 18 109,0 0 1,1-1-1,-1 1 0,0-1 1,0 0-1,0 1 1,0-1-1,-1 0 0,1 0 1,-1 1-1,0-1 1,0 0-1,0 0-109,0 2-47,-1 0 0,0 0 0,0 0-1,1 0 1,-1 0 0,0 0 0,0 1 0,0-1-1,0 0 1,0 1 0,0-1 0,0 0 0,0 1 0,0-1-1,-1 1 1,1 0 0,0-1 0,0 1 0,0 0 0,-1 0-1,1 0 1,0 0 0,0 0 0,0 0 0,-1 0-1,1 0 1,0 0 0,-1 1 47,-32-1-3991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8:43:51.705"/>
    </inkml:context>
    <inkml:brush xml:id="br0">
      <inkml:brushProperty name="width" value="0.05" units="cm"/>
      <inkml:brushProperty name="height" value="0.05" units="cm"/>
      <inkml:brushProperty name="color" value="#AB008B"/>
    </inkml:brush>
  </inkml:definitions>
  <inkml:trace contextRef="#ctx0" brushRef="#br0">1275 41 1040,'0'0'748,"0"0"-253,0 0 11,0 0 15,0 0-80,0 0-56,0 0-12,0 0 11,0 0-13,0 0-14,0 0-15,0 0 8,0 0 42,0 0 42,0 0 25,0 0 53,0 0 23,0 0-34,0 0-78,0 0-63,0 0-61,0 0-62,0 0 7,0 0-16,-23-16 934,-7 9-817,-1 1 1,0 1 0,-1 2-1,1 1 1,-1 1 0,1 2 0,-14 2-346,-40-1 269,47 0-194,0 1 0,0 1-1,0 3 1,1 1 0,0 1-1,0 3 1,1 0-1,-8 7-74,-12 7 67,1 2-1,2 3 1,1 2-1,-36 31-66,63-45-3,2 2 0,0 0 0,1 2-1,1 0 1,1 2 0,1 0 0,-11 21 3,19-27-21,1 1 0,1 1 0,0-1 1,2 1-1,0 1 0,1-1 1,1 1-1,2 0 0,0 0 0,1 1 1,1 4 20,2-14 17,0-1-1,1 1 1,0-1 0,1 1 0,0-1 0,1 0 0,0 0 0,1 0 0,1-1 0,0 1 0,0-1-1,1-1 1,1 1 0,-1-1 0,2-1 0,-1 1 0,1-1 0,10 7-17,0-1 36,1 0 0,1-1 0,0-1 0,1-1 0,0-1 0,0-1 0,1-1 0,1-1 0,9 1-36,86 16 124,2-4 1,1-6-1,90-2-124,266-8 71,-337-5-51,-85-3-5,0-2 1,-1-2-1,0-3 1,0-3-1,-1-2 0,0-2 1,46-22-16,-78 29-1,0-2 1,-1 0-1,-1-1 1,0-1-1,0-1 0,-2-1 1,0-1-1,-1 0 1,0-1-1,-1-1 0,-2-1 1,0 0-1,-1-1 1,-1 0-1,0-1 0,-2 0 1,-1-1-1,3-12 1,-6 4 17,-1 1 0,-2-1 0,-1 0 0,-2 0 0,-2-18-17,1-10 83,-1 51-69,-1 0 0,-1 0 0,0 0-1,0 0 1,0 1 0,-1 0 0,0 0 0,-1 0-1,1 1 1,-1-1 0,-3-1-14,-4-7 51,-4-2-40,0 0 0,-2 1 0,1 1 1,-2 0-1,0 2 0,-1 0 0,0 2 0,-1 0 0,-8-2-11,-1-2 31,-83-30-7,58 24-159,42 17 146,-1 1 0,0 0-1,0 1 1,0 0 0,-1 1 0,-7 1-11,-45-4 47,-130-19 32,121 17-3138,0 4 1,-35 4 3058,4-1-2789,88-1-1324</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8:44:14.557"/>
    </inkml:context>
    <inkml:brush xml:id="br0">
      <inkml:brushProperty name="width" value="0.05" units="cm"/>
      <inkml:brushProperty name="height" value="0.05" units="cm"/>
      <inkml:brushProperty name="color" value="#AB008B"/>
    </inkml:brush>
  </inkml:definitions>
  <inkml:trace contextRef="#ctx0" brushRef="#br0">126 0 3649,'0'0'601,"0"0"-193,0 0-4,0 0-189,0 11-1,-1 122 1556,-5-1 0,-10 32-1770,8-110 205,-6 59-217,-6 0-1,-4-1 1,-10 13 12,31-120-2013,3-11-433,0 4 2166,0-15-2660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8:44:16.239"/>
    </inkml:context>
    <inkml:brush xml:id="br0">
      <inkml:brushProperty name="width" value="0.05" units="cm"/>
      <inkml:brushProperty name="height" value="0.05" units="cm"/>
      <inkml:brushProperty name="color" value="#AB008B"/>
    </inkml:brush>
  </inkml:definitions>
  <inkml:trace contextRef="#ctx0" brushRef="#br0">73 2 472,'0'0'2305,"0"0"-1333,0 0-559,0 0-149,0 0 111,0 0 152,11-1-118,58 1 473,0 3-1,13 4-881,439 47 690,121-18-690,-628-35 2,17-1 4,-1 2 0,0 2 0,0 0 0,13 5-6,-40-5 70,-1 0 1,1 0-1,-1 0 0,0 1 0,0-1 0,0 1 0,-1-1 0,1 1 0,-1-1 0,0 1 0,0 3-70,3 7 131,74 261 764,-50-163-695,-4 1 0,-5 1 1,-3 28-201,1 0 150,-8-64-113,-8-75-44,0-3-1,-1-1-6,0 0-18,-30 0-39,-155-7 751,-103-21-680,3-1 474,183 22-132,-380-17 560,394 23-720,14 0 134,1 2-1,-56 10-315,77-1 341,2-1-1071,24-6-9119,31-3 7303</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8:44:19.957"/>
    </inkml:context>
    <inkml:brush xml:id="br0">
      <inkml:brushProperty name="width" value="0.05" units="cm"/>
      <inkml:brushProperty name="height" value="0.05" units="cm"/>
      <inkml:brushProperty name="color" value="#AB008B"/>
    </inkml:brush>
  </inkml:definitions>
  <inkml:trace contextRef="#ctx0" brushRef="#br0">1 1 2801,'0'0'829,"0"0"-313,0 0-56,0 0-146,0 0 51,1 8 263,8 52 1272,15 50-1900,2 9 997,12 199 823,-36-314-1951,-2-5-4950,0-10 3136</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8:44:21.023"/>
    </inkml:context>
    <inkml:brush xml:id="br0">
      <inkml:brushProperty name="width" value="0.05" units="cm"/>
      <inkml:brushProperty name="height" value="0.05" units="cm"/>
      <inkml:brushProperty name="color" value="#AB008B"/>
    </inkml:brush>
  </inkml:definitions>
  <inkml:trace contextRef="#ctx0" brushRef="#br0">0 1 832,'0'0'623,"0"0"-90,0 0 21,0 0-21,0 0-93,0 0-78,21 2-141,149 14 523,103-4 256,0-11-1,47-16-999,-15 2 82,69 15-82,-183 11 1,-89-4 67,14-5-68,-115-4 25,-1 0 0,1 0-1,0 0 1,-1 0 0,1 0 0,0 0 0,0 0-1,-1 0 1,1 0 0,0 1 0,-1-1-1,1 0 1,0 0 0,-1 1 0,1-1-1,0 0 1,-1 1 0,1-1 0,0 1 0,-1-1-1,1 1 1,-1-1 0,1 1 0,-1-1-1,1 1 1,-1-1 0,0 1 0,1 0-1,-1-1 1,0 1 0,1-1 0,-1 1 0,0 0-1,0 0 1,1-1 0,-1 1 0,0 0-1,0-1 1,0 1 0,0 0 0,0 0-1,0-1 1,0 1 0,0 0 0,0-1 0,-1 1-1,1 0 1,0 0 0,0-1 0,-1 1-25,1 10-16,15 144 1032,-13 2-278,0-22-205,-5 1-1,-13 72-532,12-183 52,-1 11-24,1-1 0,2 9-28,2-43-65,0-1-47,0 0-63,0 0-62,-20-3-3831,7-8 1328</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6T08:44:21.787"/>
    </inkml:context>
    <inkml:brush xml:id="br0">
      <inkml:brushProperty name="width" value="0.05" units="cm"/>
      <inkml:brushProperty name="height" value="0.05" units="cm"/>
      <inkml:brushProperty name="color" value="#AB008B"/>
    </inkml:brush>
  </inkml:definitions>
  <inkml:trace contextRef="#ctx0" brushRef="#br0">0 77 1840,'0'0'1390,"0"0"-576,0 0-278,0 0-243,0 0-100,0 0-82,4 0-60,580-16 2604,145-8-1662,-330 7-814,-203 9-24,-7-1-478,-77 7-2988,-133 2 2068,-3 0-673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A92150-595C-47F0-BB89-E5067D7E0263}" type="datetimeFigureOut">
              <a:rPr lang="en-AT" smtClean="0"/>
              <a:t>23/02/2021</a:t>
            </a:fld>
            <a:endParaRPr lang="en-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1D8F6A-ADFC-461A-8837-7C2875EC8B4E}" type="slidenum">
              <a:rPr lang="en-AT" smtClean="0"/>
              <a:t>‹#›</a:t>
            </a:fld>
            <a:endParaRPr lang="en-AT"/>
          </a:p>
        </p:txBody>
      </p:sp>
    </p:spTree>
    <p:extLst>
      <p:ext uri="{BB962C8B-B14F-4D97-AF65-F5344CB8AC3E}">
        <p14:creationId xmlns:p14="http://schemas.microsoft.com/office/powerpoint/2010/main" val="199562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microsoft.com/de-de/visualstudio/mac/vsmac-for-windows-users?view=vsmac-2019"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unity3d.com/de/programming-in-unity"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csharp-station.com/Tutorial/CSharp/Lesson06"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openbook.rheinwerk-verlag.de/visual_csharp_2012/1997_01_002.html#dodtp2110c412-6f6a-4c2b-ae7b-066e0d0818db"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unity3d.com/530/Documentation/ScriptReference/MonoBehaviour.html"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erstandard.at/2000080902825/Microsoft-kauft-Github-fuer-7-5-Milliarden-Dollar"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t3n.de/tag/github/"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www.das-grosse-computer-abc.de/CSharp/Grundlagen/Datentypen-Variablen"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help.github.com/en/github/using-git/setting-your-username-in-git"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youtu.be/C4VaAXGLme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unity3d.com/de/programming-in-unity"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unity3d.com/de/programming-in-unity"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unity3d.com/de/programming-in-unity"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unity3d.com/de/learn/tutorials/topics/interface-essentials/game-objects-and-component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hlinkClick r:id="rId3"/>
              </a:rPr>
              <a:t>https://docs.microsoft.com/de-de/visualstudio/mac/vsmac-for-windows-users?view=vsmac-2019</a:t>
            </a:r>
            <a:endParaRPr lang="en-AT" dirty="0"/>
          </a:p>
        </p:txBody>
      </p:sp>
      <p:sp>
        <p:nvSpPr>
          <p:cNvPr id="4" name="Slide Number Placeholder 3"/>
          <p:cNvSpPr>
            <a:spLocks noGrp="1"/>
          </p:cNvSpPr>
          <p:nvPr>
            <p:ph type="sldNum" sz="quarter" idx="5"/>
          </p:nvPr>
        </p:nvSpPr>
        <p:spPr/>
        <p:txBody>
          <a:bodyPr/>
          <a:lstStyle/>
          <a:p>
            <a:fld id="{8D8DD45D-60B8-4D49-82AD-F98302860FEE}" type="slidenum">
              <a:rPr lang="en-AT" smtClean="0"/>
              <a:t>7</a:t>
            </a:fld>
            <a:endParaRPr lang="en-AT"/>
          </a:p>
        </p:txBody>
      </p:sp>
    </p:spTree>
    <p:extLst>
      <p:ext uri="{BB962C8B-B14F-4D97-AF65-F5344CB8AC3E}">
        <p14:creationId xmlns:p14="http://schemas.microsoft.com/office/powerpoint/2010/main" val="790132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hlinkClick r:id="rId3"/>
              </a:rPr>
              <a:t>https://unity3d.com/de/programming-in-unity</a:t>
            </a:r>
            <a:endParaRPr lang="en-AT" dirty="0"/>
          </a:p>
        </p:txBody>
      </p:sp>
      <p:sp>
        <p:nvSpPr>
          <p:cNvPr id="4" name="Slide Number Placeholder 3"/>
          <p:cNvSpPr>
            <a:spLocks noGrp="1"/>
          </p:cNvSpPr>
          <p:nvPr>
            <p:ph type="sldNum" sz="quarter" idx="5"/>
          </p:nvPr>
        </p:nvSpPr>
        <p:spPr/>
        <p:txBody>
          <a:bodyPr/>
          <a:lstStyle/>
          <a:p>
            <a:fld id="{B7D24E86-0CE2-4FB1-9A2F-B9DCD797CCB0}" type="slidenum">
              <a:rPr lang="en-AT" smtClean="0"/>
              <a:t>31</a:t>
            </a:fld>
            <a:endParaRPr lang="en-AT"/>
          </a:p>
        </p:txBody>
      </p:sp>
    </p:spTree>
    <p:extLst>
      <p:ext uri="{BB962C8B-B14F-4D97-AF65-F5344CB8AC3E}">
        <p14:creationId xmlns:p14="http://schemas.microsoft.com/office/powerpoint/2010/main" val="16297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6b5e82e023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6b5e82e023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6b5e82e023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6b5e82e023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1680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6b5e82e023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6b5e82e023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Ähnliche Struktur Java Packages</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3"/>
              </a:rPr>
              <a:t>https://csharp-station.com/Tutorial/CSharp/Lesson06</a:t>
            </a:r>
            <a:endParaRPr/>
          </a:p>
          <a:p>
            <a:pPr marL="0" lvl="0" indent="0" algn="l" rtl="0">
              <a:spcBef>
                <a:spcPts val="0"/>
              </a:spcBef>
              <a:spcAft>
                <a:spcPts val="0"/>
              </a:spcAft>
              <a:buNone/>
            </a:pPr>
            <a:r>
              <a:rPr lang="en" u="sng">
                <a:solidFill>
                  <a:schemeClr val="hlink"/>
                </a:solidFill>
                <a:hlinkClick r:id="rId4"/>
              </a:rPr>
              <a:t>http://openbook.rheinwerk-verlag.de/visual_csharp_2012/1997_01_002.html#dodtp2110c412-6f6a-4c2b-ae7b-066e0d0818db</a:t>
            </a:r>
            <a:endParaRPr/>
          </a:p>
          <a:p>
            <a:pPr marL="0" lvl="0" indent="0" algn="l" rtl="0">
              <a:spcBef>
                <a:spcPts val="0"/>
              </a:spcBef>
              <a:spcAft>
                <a:spcPts val="0"/>
              </a:spcAft>
              <a:buNone/>
            </a:pPr>
            <a:r>
              <a:rPr lang="en"/>
              <a:t>https://docs.microsoft.com/de-de/dotnet/csharp/programming-guide/namespaces/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hlinkClick r:id="rId3"/>
              </a:rPr>
              <a:t>https://docs.unity3d.com/530/Documentation/ScriptReference/MonoBehaviour.html</a:t>
            </a:r>
            <a:endParaRPr lang="en-AT" dirty="0"/>
          </a:p>
        </p:txBody>
      </p:sp>
      <p:sp>
        <p:nvSpPr>
          <p:cNvPr id="4" name="Slide Number Placeholder 3"/>
          <p:cNvSpPr>
            <a:spLocks noGrp="1"/>
          </p:cNvSpPr>
          <p:nvPr>
            <p:ph type="sldNum" sz="quarter" idx="5"/>
          </p:nvPr>
        </p:nvSpPr>
        <p:spPr/>
        <p:txBody>
          <a:bodyPr/>
          <a:lstStyle/>
          <a:p>
            <a:fld id="{B7D24E86-0CE2-4FB1-9A2F-B9DCD797CCB0}" type="slidenum">
              <a:rPr lang="en-AT" smtClean="0"/>
              <a:t>35</a:t>
            </a:fld>
            <a:endParaRPr lang="en-AT"/>
          </a:p>
        </p:txBody>
      </p:sp>
    </p:spTree>
    <p:extLst>
      <p:ext uri="{BB962C8B-B14F-4D97-AF65-F5344CB8AC3E}">
        <p14:creationId xmlns:p14="http://schemas.microsoft.com/office/powerpoint/2010/main" val="2192708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b5e82e023_0_310: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g6b5e82e023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6b5e82e023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6b5e82e023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Braucht keinen Speicher</a:t>
            </a:r>
            <a:endParaRPr/>
          </a:p>
          <a:p>
            <a:pPr marL="0" lvl="0" indent="0" algn="l" rtl="0">
              <a:spcBef>
                <a:spcPts val="0"/>
              </a:spcBef>
              <a:spcAft>
                <a:spcPts val="0"/>
              </a:spcAft>
              <a:buNone/>
            </a:pPr>
            <a:r>
              <a:rPr lang="en"/>
              <a:t>Source Images: https://de.freepik.com/freie-ikonen/susse-rezepte-eroffnet-kochbuch_725173.htm</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6b5e82e023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6b5e82e023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Konkretes Objekt hat Lebenszyklus, Klasse nicht (existiert einfach)</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6b5e82e023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6b5e82e023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60419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b5e82e023_0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b5e82e023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Access modifier (modifier = attribut = charakteristische Eigenschat)</a:t>
            </a:r>
            <a:endParaRPr/>
          </a:p>
          <a:p>
            <a:pPr marL="0" lvl="0" indent="0" algn="l" rtl="0">
              <a:spcBef>
                <a:spcPts val="0"/>
              </a:spcBef>
              <a:spcAft>
                <a:spcPts val="0"/>
              </a:spcAft>
              <a:buNone/>
            </a:pPr>
            <a:r>
              <a:rPr lang="en"/>
              <a:t>Identifier = Bezeichner</a:t>
            </a:r>
            <a:endParaRPr/>
          </a:p>
          <a:p>
            <a:pPr marL="0" lvl="0" indent="0" algn="l" rtl="0">
              <a:spcBef>
                <a:spcPts val="0"/>
              </a:spcBef>
              <a:spcAft>
                <a:spcPts val="0"/>
              </a:spcAft>
              <a:buNone/>
            </a:pPr>
            <a:r>
              <a:rPr lang="en"/>
              <a:t>Schlüsselwort eigentlich markierung, bezeichung in der grammatik der sprache.</a:t>
            </a: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566d6de99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7" name="Google Shape;137;g7566d6de99_0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2000" b="0" strike="noStrike">
              <a:latin typeface="Arial"/>
              <a:ea typeface="Arial"/>
              <a:cs typeface="Arial"/>
              <a:sym typeface="Arial"/>
            </a:endParaRPr>
          </a:p>
          <a:p>
            <a:pPr marL="0" lvl="0" indent="0" algn="l" rtl="0">
              <a:lnSpc>
                <a:spcPct val="100000"/>
              </a:lnSpc>
              <a:spcBef>
                <a:spcPts val="0"/>
              </a:spcBef>
              <a:spcAft>
                <a:spcPts val="0"/>
              </a:spcAft>
              <a:buNone/>
            </a:pPr>
            <a:endParaRPr sz="2000" b="0" strike="noStrike">
              <a:latin typeface="Arial"/>
              <a:ea typeface="Arial"/>
              <a:cs typeface="Arial"/>
              <a:sym typeface="Arial"/>
            </a:endParaRPr>
          </a:p>
          <a:p>
            <a:pPr marL="0" lvl="0" indent="0" algn="l" rtl="0">
              <a:lnSpc>
                <a:spcPct val="100000"/>
              </a:lnSpc>
              <a:spcBef>
                <a:spcPts val="0"/>
              </a:spcBef>
              <a:spcAft>
                <a:spcPts val="0"/>
              </a:spcAft>
              <a:buNone/>
            </a:pPr>
            <a:endParaRPr sz="2000" b="0" strike="noStrike">
              <a:latin typeface="Arial"/>
              <a:ea typeface="Arial"/>
              <a:cs typeface="Arial"/>
              <a:sym typeface="Arial"/>
            </a:endParaRPr>
          </a:p>
          <a:p>
            <a:pPr marL="0" lvl="0" indent="0" algn="l" rtl="0">
              <a:lnSpc>
                <a:spcPct val="100000"/>
              </a:lnSpc>
              <a:spcBef>
                <a:spcPts val="0"/>
              </a:spcBef>
              <a:spcAft>
                <a:spcPts val="0"/>
              </a:spcAft>
              <a:buNone/>
            </a:pPr>
            <a:r>
              <a:rPr lang="en" sz="1100" b="0" u="sng" strike="noStrike">
                <a:solidFill>
                  <a:schemeClr val="hlink"/>
                </a:solidFill>
                <a:latin typeface="Arial"/>
                <a:ea typeface="Arial"/>
                <a:cs typeface="Arial"/>
                <a:sym typeface="Arial"/>
                <a:hlinkClick r:id="rId3"/>
              </a:rPr>
              <a:t>https://derstandard.at/2000080902825/Microsoft-kauft-Github-fuer-7-5-Milliarden-Dollar</a:t>
            </a:r>
            <a:endParaRPr sz="1100" b="0" strike="noStrike">
              <a:latin typeface="Arial"/>
              <a:ea typeface="Arial"/>
              <a:cs typeface="Arial"/>
              <a:sym typeface="Arial"/>
            </a:endParaRPr>
          </a:p>
          <a:p>
            <a:pPr marL="0" lvl="0" indent="0" algn="l" rtl="0">
              <a:lnSpc>
                <a:spcPct val="100000"/>
              </a:lnSpc>
              <a:spcBef>
                <a:spcPts val="0"/>
              </a:spcBef>
              <a:spcAft>
                <a:spcPts val="0"/>
              </a:spcAft>
              <a:buNone/>
            </a:pPr>
            <a:r>
              <a:rPr lang="en" sz="1100" b="0" u="sng" strike="noStrike">
                <a:solidFill>
                  <a:schemeClr val="hlink"/>
                </a:solidFill>
                <a:latin typeface="Arial"/>
                <a:ea typeface="Arial"/>
                <a:cs typeface="Arial"/>
                <a:sym typeface="Arial"/>
                <a:hlinkClick r:id="rId4"/>
              </a:rPr>
              <a:t>https://t3n.de/tag/github/</a:t>
            </a:r>
            <a:endParaRPr sz="1100" b="0" strike="noStrike">
              <a:latin typeface="Arial"/>
              <a:ea typeface="Arial"/>
              <a:cs typeface="Arial"/>
              <a:sym typeface="Arial"/>
            </a:endParaRPr>
          </a:p>
          <a:p>
            <a:pPr marL="0" lvl="0" indent="0" algn="l" rtl="0">
              <a:lnSpc>
                <a:spcPct val="100000"/>
              </a:lnSpc>
              <a:spcBef>
                <a:spcPts val="0"/>
              </a:spcBef>
              <a:spcAft>
                <a:spcPts val="0"/>
              </a:spcAft>
              <a:buNone/>
            </a:pPr>
            <a:endParaRPr sz="1100" b="0" strike="noStrike">
              <a:latin typeface="Arial"/>
              <a:ea typeface="Arial"/>
              <a:cs typeface="Arial"/>
              <a:sym typeface="Arial"/>
            </a:endParaRPr>
          </a:p>
          <a:p>
            <a:pPr marL="0" lvl="0" indent="0" algn="l" rtl="0">
              <a:lnSpc>
                <a:spcPct val="100000"/>
              </a:lnSpc>
              <a:spcBef>
                <a:spcPts val="0"/>
              </a:spcBef>
              <a:spcAft>
                <a:spcPts val="0"/>
              </a:spcAft>
              <a:buNone/>
            </a:pPr>
            <a:r>
              <a:rPr lang="en" sz="1100" b="0" strike="noStrike">
                <a:solidFill>
                  <a:srgbClr val="000000"/>
                </a:solidFill>
                <a:latin typeface="Arial"/>
                <a:ea typeface="Arial"/>
                <a:cs typeface="Arial"/>
                <a:sym typeface="Arial"/>
              </a:rPr>
              <a:t>Ander GitLab https://t3n.de/news/github-vs-gitlab-lohnt-wieso-871190/</a:t>
            </a:r>
            <a:endParaRPr sz="1100" b="0" strike="noStrike">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6b5e82e023_0_2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6b5e82e023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https://docs.unity3d.com/Manual/CreatingAndUsingScripts.html</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b5e82e02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b5e82e0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09849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6b5e82e023_0_284:notes"/>
          <p:cNvSpPr txBox="1">
            <a:spLocks noGrp="1"/>
          </p:cNvSpPr>
          <p:nvPr>
            <p:ph type="body" idx="1"/>
          </p:nvPr>
        </p:nvSpPr>
        <p:spPr>
          <a:xfrm>
            <a:off x="735144" y="4409522"/>
            <a:ext cx="5486400" cy="41145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1800" b="0" i="0" u="none" strike="noStrike" cap="none">
                <a:solidFill>
                  <a:srgbClr val="000000"/>
                </a:solidFill>
                <a:latin typeface="Arial"/>
                <a:ea typeface="Arial"/>
                <a:cs typeface="Arial"/>
                <a:sym typeface="Arial"/>
              </a:rPr>
              <a:t>Dare: Mutprobe etwas riskieren</a:t>
            </a:r>
            <a:endParaRPr sz="1800" b="0" i="0" u="none" strike="noStrike" cap="none">
              <a:solidFill>
                <a:srgbClr val="000000"/>
              </a:solidFill>
              <a:latin typeface="Arial"/>
              <a:ea typeface="Arial"/>
              <a:cs typeface="Arial"/>
              <a:sym typeface="Arial"/>
            </a:endParaRPr>
          </a:p>
        </p:txBody>
      </p:sp>
      <p:sp>
        <p:nvSpPr>
          <p:cNvPr id="215" name="Google Shape;215;g6b5e82e023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6b5e82e023_0_291: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g6b5e82e023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6b5e82e023_0_305:notes"/>
          <p:cNvSpPr txBox="1">
            <a:spLocks noGrp="1"/>
          </p:cNvSpPr>
          <p:nvPr>
            <p:ph type="body" idx="1"/>
          </p:nvPr>
        </p:nvSpPr>
        <p:spPr>
          <a:xfrm>
            <a:off x="685829" y="4343327"/>
            <a:ext cx="5486400" cy="4114500"/>
          </a:xfrm>
          <a:prstGeom prst="rect">
            <a:avLst/>
          </a:prstGeom>
          <a:noFill/>
          <a:ln>
            <a:noFill/>
          </a:ln>
        </p:spPr>
        <p:txBody>
          <a:bodyPr spcFirstLastPara="1" wrap="square" lIns="0" tIns="0" rIns="0" bIns="0" anchor="t" anchorCtr="0">
            <a:noAutofit/>
          </a:bodyPr>
          <a:lstStyle/>
          <a:p>
            <a:pPr marL="190500" marR="0" lvl="0" indent="-190500" algn="l" rtl="0">
              <a:spcBef>
                <a:spcPts val="0"/>
              </a:spcBef>
              <a:spcAft>
                <a:spcPts val="0"/>
              </a:spcAft>
              <a:buClr>
                <a:srgbClr val="000000"/>
              </a:buClr>
              <a:buSzPts val="800"/>
              <a:buFont typeface="Noto Sans Symbols"/>
              <a:buChar char="●"/>
            </a:pPr>
            <a:r>
              <a:rPr lang="en" sz="1800" b="0" i="0" u="none" strike="noStrike" cap="none">
                <a:solidFill>
                  <a:srgbClr val="000000"/>
                </a:solidFill>
                <a:latin typeface="Arial"/>
                <a:ea typeface="Arial"/>
                <a:cs typeface="Arial"/>
                <a:sym typeface="Arial"/>
              </a:rPr>
              <a:t>Pointer Types (hier nicht behandelt)</a:t>
            </a:r>
            <a:endParaRPr sz="1800" b="0" i="0" u="none" strike="noStrike" cap="none">
              <a:solidFill>
                <a:srgbClr val="000000"/>
              </a:solidFill>
              <a:latin typeface="Arial"/>
              <a:ea typeface="Arial"/>
              <a:cs typeface="Arial"/>
              <a:sym typeface="Arial"/>
            </a:endParaRPr>
          </a:p>
          <a:p>
            <a:pPr marL="190500" marR="0" lvl="0" indent="-190500" algn="l" rtl="0">
              <a:spcBef>
                <a:spcPts val="0"/>
              </a:spcBef>
              <a:spcAft>
                <a:spcPts val="0"/>
              </a:spcAft>
              <a:buClr>
                <a:srgbClr val="000000"/>
              </a:buClr>
              <a:buSzPts val="800"/>
              <a:buFont typeface="Noto Sans Symbols"/>
              <a:buChar char="●"/>
            </a:pPr>
            <a:r>
              <a:rPr lang="en" sz="1800" b="0" i="0" u="none" strike="noStrike" cap="none">
                <a:solidFill>
                  <a:srgbClr val="000000"/>
                </a:solidFill>
                <a:latin typeface="Arial"/>
                <a:ea typeface="Arial"/>
                <a:cs typeface="Arial"/>
                <a:sym typeface="Arial"/>
              </a:rPr>
              <a:t>Nur Auszug aus Link</a:t>
            </a:r>
            <a:endParaRPr sz="1800" b="0" i="0" u="none" strike="noStrike" cap="none">
              <a:solidFill>
                <a:srgbClr val="000000"/>
              </a:solidFill>
              <a:latin typeface="Arial"/>
              <a:ea typeface="Arial"/>
              <a:cs typeface="Arial"/>
              <a:sym typeface="Arial"/>
            </a:endParaRPr>
          </a:p>
        </p:txBody>
      </p:sp>
      <p:sp>
        <p:nvSpPr>
          <p:cNvPr id="239" name="Google Shape;239;g6b5e82e023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hlinkClick r:id="rId3"/>
              </a:rPr>
              <a:t>http://www.das-grosse-computer-abc.de/CSharp/Grundlagen/Datentypen-Variablen</a:t>
            </a:r>
            <a:endParaRPr lang="en-AT" dirty="0"/>
          </a:p>
        </p:txBody>
      </p:sp>
      <p:sp>
        <p:nvSpPr>
          <p:cNvPr id="4" name="Slide Number Placeholder 3"/>
          <p:cNvSpPr>
            <a:spLocks noGrp="1"/>
          </p:cNvSpPr>
          <p:nvPr>
            <p:ph type="sldNum" sz="quarter" idx="5"/>
          </p:nvPr>
        </p:nvSpPr>
        <p:spPr/>
        <p:txBody>
          <a:bodyPr/>
          <a:lstStyle/>
          <a:p>
            <a:fld id="{B7D24E86-0CE2-4FB1-9A2F-B9DCD797CCB0}" type="slidenum">
              <a:rPr lang="en-AT" smtClean="0"/>
              <a:t>47</a:t>
            </a:fld>
            <a:endParaRPr lang="en-AT"/>
          </a:p>
        </p:txBody>
      </p:sp>
    </p:spTree>
    <p:extLst>
      <p:ext uri="{BB962C8B-B14F-4D97-AF65-F5344CB8AC3E}">
        <p14:creationId xmlns:p14="http://schemas.microsoft.com/office/powerpoint/2010/main" val="891931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6b5e82e023_0_316: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g6b5e82e023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6b5e82e023_0_322: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 sz="2000">
                <a:solidFill>
                  <a:schemeClr val="dk1"/>
                </a:solidFill>
                <a:latin typeface="Verdana"/>
                <a:ea typeface="Verdana"/>
                <a:cs typeface="Verdana"/>
                <a:sym typeface="Verdana"/>
              </a:rPr>
              <a:t>UNITY: public variable = variable is visible in the Inspector</a:t>
            </a:r>
            <a:endParaRPr sz="2000">
              <a:solidFill>
                <a:schemeClr val="dk1"/>
              </a:solidFill>
            </a:endParaRPr>
          </a:p>
          <a:p>
            <a:pPr marL="0" lvl="0" indent="0" algn="l" rtl="0">
              <a:spcBef>
                <a:spcPts val="0"/>
              </a:spcBef>
              <a:spcAft>
                <a:spcPts val="0"/>
              </a:spcAft>
              <a:buNone/>
            </a:pPr>
            <a:endParaRPr/>
          </a:p>
        </p:txBody>
      </p:sp>
      <p:sp>
        <p:nvSpPr>
          <p:cNvPr id="259" name="Google Shape;259;g6b5e82e023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b5e82e023_0_329:notes"/>
          <p:cNvSpPr txBox="1">
            <a:spLocks noGrp="1"/>
          </p:cNvSpPr>
          <p:nvPr>
            <p:ph type="body" idx="1"/>
          </p:nvPr>
        </p:nvSpPr>
        <p:spPr>
          <a:xfrm>
            <a:off x="735144" y="4409522"/>
            <a:ext cx="5486400" cy="41145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1800" b="0" i="0" u="none" strike="noStrike" cap="none">
                <a:solidFill>
                  <a:srgbClr val="000000"/>
                </a:solidFill>
                <a:latin typeface="Arial"/>
                <a:ea typeface="Arial"/>
                <a:cs typeface="Arial"/>
                <a:sym typeface="Arial"/>
              </a:rPr>
              <a:t>Dare: Mutprobe etwas riskiren</a:t>
            </a:r>
            <a:endParaRPr sz="1800" b="0" i="0" u="none" strike="noStrike" cap="none">
              <a:solidFill>
                <a:srgbClr val="000000"/>
              </a:solidFill>
              <a:latin typeface="Arial"/>
              <a:ea typeface="Arial"/>
              <a:cs typeface="Arial"/>
              <a:sym typeface="Arial"/>
            </a:endParaRPr>
          </a:p>
          <a:p>
            <a:pPr marL="177800" lvl="0" indent="-273050" algn="l" rtl="0">
              <a:spcBef>
                <a:spcPts val="0"/>
              </a:spcBef>
              <a:spcAft>
                <a:spcPts val="0"/>
              </a:spcAft>
              <a:buClr>
                <a:schemeClr val="dk1"/>
              </a:buClr>
              <a:buSzPts val="2700"/>
              <a:buFont typeface="Lato Light"/>
              <a:buChar char="●"/>
            </a:pPr>
            <a:r>
              <a:rPr lang="en" sz="2700">
                <a:solidFill>
                  <a:schemeClr val="dk1"/>
                </a:solidFill>
                <a:latin typeface="Lato Light"/>
                <a:ea typeface="Lato Light"/>
                <a:cs typeface="Lato Light"/>
                <a:sym typeface="Lato Light"/>
              </a:rPr>
              <a:t>Achtung Zuweisung Konvertierung/Type Casting! </a:t>
            </a:r>
            <a:endParaRPr sz="2700">
              <a:solidFill>
                <a:schemeClr val="dk1"/>
              </a:solidFill>
            </a:endParaRPr>
          </a:p>
          <a:p>
            <a:pPr marL="0" marR="0" lvl="0" indent="0" algn="l" rtl="0">
              <a:spcBef>
                <a:spcPts val="0"/>
              </a:spcBef>
              <a:spcAft>
                <a:spcPts val="0"/>
              </a:spcAft>
              <a:buNone/>
            </a:pPr>
            <a:endParaRPr sz="1800"/>
          </a:p>
        </p:txBody>
      </p:sp>
      <p:sp>
        <p:nvSpPr>
          <p:cNvPr id="267" name="Google Shape;267;g6b5e82e023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6b5e82e023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6b5e82e023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hlinkClick r:id="rId3"/>
              </a:rPr>
              <a:t>https://help.github.com/en/github/using-git/setting-your-username-in-git</a:t>
            </a:r>
            <a:endParaRPr lang="en-AT" dirty="0"/>
          </a:p>
        </p:txBody>
      </p:sp>
      <p:sp>
        <p:nvSpPr>
          <p:cNvPr id="4" name="Slide Number Placeholder 3"/>
          <p:cNvSpPr>
            <a:spLocks noGrp="1"/>
          </p:cNvSpPr>
          <p:nvPr>
            <p:ph type="sldNum" sz="quarter" idx="5"/>
          </p:nvPr>
        </p:nvSpPr>
        <p:spPr/>
        <p:txBody>
          <a:bodyPr/>
          <a:lstStyle/>
          <a:p>
            <a:fld id="{9C47991E-F3A0-44D1-9D68-117B33630696}" type="slidenum">
              <a:rPr lang="en-AT" smtClean="0"/>
              <a:t>21</a:t>
            </a:fld>
            <a:endParaRPr lang="en-AT"/>
          </a:p>
        </p:txBody>
      </p:sp>
    </p:spTree>
    <p:extLst>
      <p:ext uri="{BB962C8B-B14F-4D97-AF65-F5344CB8AC3E}">
        <p14:creationId xmlns:p14="http://schemas.microsoft.com/office/powerpoint/2010/main" val="38236855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6b5e82e023_0_352: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g6b5e82e023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6b5e82e023_0_357: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g6b5e82e023_0_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6b5e82e023_0_357: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rgbClr val="000000"/>
                </a:solidFill>
                <a:latin typeface="Arial"/>
                <a:ea typeface="Arial"/>
                <a:cs typeface="Arial"/>
                <a:sym typeface="Arial"/>
              </a:rPr>
              <a:t>https://de.wikipedia.org/wiki/Redundanter_Code</a:t>
            </a:r>
            <a:endParaRPr lang="de-DE" sz="2400" dirty="0">
              <a:solidFill>
                <a:srgbClr val="000000"/>
              </a:solidFill>
              <a:latin typeface="Arial"/>
              <a:ea typeface="Arial"/>
              <a:cs typeface="Arial"/>
              <a:sym typeface="Arial"/>
            </a:endParaRPr>
          </a:p>
          <a:p>
            <a:pPr marL="0" lvl="0" indent="0" algn="l" rtl="0">
              <a:spcBef>
                <a:spcPts val="0"/>
              </a:spcBef>
              <a:spcAft>
                <a:spcPts val="0"/>
              </a:spcAft>
              <a:buNone/>
            </a:pPr>
            <a:endParaRPr dirty="0"/>
          </a:p>
        </p:txBody>
      </p:sp>
      <p:sp>
        <p:nvSpPr>
          <p:cNvPr id="299" name="Google Shape;299;g6b5e82e023_0_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73320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5e82e023_0_371: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g6b5e82e023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6b5e82e023_0_379: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4" name="Google Shape;324;g6b5e82e02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6b5e82e023_0_364: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g6b5e82e023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6b5e82e023_0_386: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Machen eines </a:t>
            </a:r>
            <a:r>
              <a:rPr lang="de-DE" dirty="0" err="1"/>
              <a:t>Scope</a:t>
            </a:r>
            <a:r>
              <a:rPr lang="de-DE" dirty="0"/>
              <a:t> Programms</a:t>
            </a:r>
            <a:endParaRPr dirty="0"/>
          </a:p>
        </p:txBody>
      </p:sp>
      <p:sp>
        <p:nvSpPr>
          <p:cNvPr id="332" name="Google Shape;332;g6b5e82e023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6b5e82e023_0_394: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1" name="Google Shape;341;g6b5e82e023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6b5e82e023_0_399: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 name="Google Shape;347;g6b5e82e023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6b5e82e023_0_406: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g6b5e82e023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7566d6de99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1" name="Google Shape;151;g7566d6de99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b="0" strike="noStrike">
                <a:solidFill>
                  <a:srgbClr val="000000"/>
                </a:solidFill>
                <a:latin typeface="Arial"/>
                <a:ea typeface="Arial"/>
                <a:cs typeface="Arial"/>
                <a:sym typeface="Arial"/>
              </a:rPr>
              <a:t>Pwd print working directory</a:t>
            </a:r>
            <a:endParaRPr sz="1100" b="0" strike="noStrike">
              <a:latin typeface="Arial"/>
              <a:ea typeface="Arial"/>
              <a:cs typeface="Arial"/>
              <a:sym typeface="Arial"/>
            </a:endParaRPr>
          </a:p>
          <a:p>
            <a:pPr marL="0" lvl="0" indent="0" algn="l" rtl="0">
              <a:lnSpc>
                <a:spcPct val="100000"/>
              </a:lnSpc>
              <a:spcBef>
                <a:spcPts val="0"/>
              </a:spcBef>
              <a:spcAft>
                <a:spcPts val="0"/>
              </a:spcAft>
              <a:buNone/>
            </a:pPr>
            <a:r>
              <a:rPr lang="en" sz="1100" b="0" strike="noStrike">
                <a:solidFill>
                  <a:srgbClr val="000000"/>
                </a:solidFill>
                <a:latin typeface="Arial"/>
                <a:ea typeface="Arial"/>
                <a:cs typeface="Arial"/>
                <a:sym typeface="Arial"/>
              </a:rPr>
              <a:t>Cd current directory</a:t>
            </a:r>
            <a:endParaRPr sz="1100" b="0" strike="noStrike">
              <a:latin typeface="Arial"/>
              <a:ea typeface="Arial"/>
              <a:cs typeface="Arial"/>
              <a:sym typeface="Arial"/>
            </a:endParaRPr>
          </a:p>
          <a:p>
            <a:pPr marL="0" lvl="0" indent="0" algn="l" rtl="0">
              <a:lnSpc>
                <a:spcPct val="100000"/>
              </a:lnSpc>
              <a:spcBef>
                <a:spcPts val="0"/>
              </a:spcBef>
              <a:spcAft>
                <a:spcPts val="0"/>
              </a:spcAft>
              <a:buNone/>
            </a:pPr>
            <a:r>
              <a:rPr lang="en" sz="1100" b="0" strike="noStrike">
                <a:solidFill>
                  <a:srgbClr val="000000"/>
                </a:solidFill>
                <a:latin typeface="Arial"/>
                <a:ea typeface="Arial"/>
                <a:cs typeface="Arial"/>
                <a:sym typeface="Arial"/>
              </a:rPr>
              <a:t>Ls</a:t>
            </a:r>
            <a:endParaRPr sz="1100" b="0" strike="noStrike">
              <a:latin typeface="Arial"/>
              <a:ea typeface="Arial"/>
              <a:cs typeface="Arial"/>
              <a:sym typeface="Arial"/>
            </a:endParaRPr>
          </a:p>
          <a:p>
            <a:pPr marL="0" lvl="0" indent="0" algn="l" rtl="0">
              <a:lnSpc>
                <a:spcPct val="100000"/>
              </a:lnSpc>
              <a:spcBef>
                <a:spcPts val="0"/>
              </a:spcBef>
              <a:spcAft>
                <a:spcPts val="0"/>
              </a:spcAft>
              <a:buNone/>
            </a:pPr>
            <a:r>
              <a:rPr lang="en" sz="1100" b="0" strike="noStrike">
                <a:solidFill>
                  <a:srgbClr val="000000"/>
                </a:solidFill>
                <a:latin typeface="Arial"/>
                <a:ea typeface="Arial"/>
                <a:cs typeface="Arial"/>
                <a:sym typeface="Arial"/>
              </a:rPr>
              <a:t>Mkdir make directroy</a:t>
            </a:r>
            <a:endParaRPr sz="1100" b="0" strike="noStrike">
              <a:latin typeface="Arial"/>
              <a:ea typeface="Arial"/>
              <a:cs typeface="Arial"/>
              <a:sym typeface="Arial"/>
            </a:endParaRPr>
          </a:p>
          <a:p>
            <a:pPr marL="0" lvl="0" indent="0" algn="l" rtl="0">
              <a:lnSpc>
                <a:spcPct val="100000"/>
              </a:lnSpc>
              <a:spcBef>
                <a:spcPts val="0"/>
              </a:spcBef>
              <a:spcAft>
                <a:spcPts val="0"/>
              </a:spcAft>
              <a:buNone/>
            </a:pPr>
            <a:r>
              <a:rPr lang="en" sz="1100" b="0" strike="noStrike">
                <a:solidFill>
                  <a:srgbClr val="000000"/>
                </a:solidFill>
                <a:latin typeface="Arial"/>
                <a:ea typeface="Arial"/>
                <a:cs typeface="Arial"/>
                <a:sym typeface="Arial"/>
              </a:rPr>
              <a:t>Rm</a:t>
            </a:r>
            <a:endParaRPr sz="1100" b="0" strike="noStrike">
              <a:latin typeface="Arial"/>
              <a:ea typeface="Arial"/>
              <a:cs typeface="Arial"/>
              <a:sym typeface="Arial"/>
            </a:endParaRPr>
          </a:p>
          <a:p>
            <a:pPr marL="0" lvl="0" indent="0" algn="l" rtl="0">
              <a:lnSpc>
                <a:spcPct val="100000"/>
              </a:lnSpc>
              <a:spcBef>
                <a:spcPts val="0"/>
              </a:spcBef>
              <a:spcAft>
                <a:spcPts val="0"/>
              </a:spcAft>
              <a:buNone/>
            </a:pPr>
            <a:r>
              <a:rPr lang="en" sz="1100" b="0" strike="noStrike">
                <a:solidFill>
                  <a:srgbClr val="000000"/>
                </a:solidFill>
                <a:latin typeface="Arial"/>
                <a:ea typeface="Arial"/>
                <a:cs typeface="Arial"/>
                <a:sym typeface="Arial"/>
              </a:rPr>
              <a:t>Del delete file</a:t>
            </a:r>
            <a:endParaRPr sz="1100" b="0" strike="noStrike">
              <a:latin typeface="Arial"/>
              <a:ea typeface="Arial"/>
              <a:cs typeface="Arial"/>
              <a:sym typeface="Arial"/>
            </a:endParaRPr>
          </a:p>
          <a:p>
            <a:pPr marL="0" lvl="0" indent="0" algn="l" rtl="0">
              <a:lnSpc>
                <a:spcPct val="100000"/>
              </a:lnSpc>
              <a:spcBef>
                <a:spcPts val="0"/>
              </a:spcBef>
              <a:spcAft>
                <a:spcPts val="0"/>
              </a:spcAft>
              <a:buNone/>
            </a:pPr>
            <a:endParaRPr sz="1100" b="0" strike="noStrike">
              <a:latin typeface="Arial"/>
              <a:ea typeface="Arial"/>
              <a:cs typeface="Arial"/>
              <a:sym typeface="Arial"/>
            </a:endParaRPr>
          </a:p>
          <a:p>
            <a:pPr marL="0" lvl="0" indent="0" algn="l" rtl="0">
              <a:lnSpc>
                <a:spcPct val="100000"/>
              </a:lnSpc>
              <a:spcBef>
                <a:spcPts val="0"/>
              </a:spcBef>
              <a:spcAft>
                <a:spcPts val="0"/>
              </a:spcAft>
              <a:buNone/>
            </a:pPr>
            <a:r>
              <a:rPr lang="en" sz="1100" b="0" strike="noStrike">
                <a:solidFill>
                  <a:srgbClr val="000000"/>
                </a:solidFill>
                <a:latin typeface="Arial"/>
                <a:ea typeface="Arial"/>
                <a:cs typeface="Arial"/>
                <a:sym typeface="Arial"/>
              </a:rPr>
              <a:t>https://www.thomas-krenn.com/de/wiki/Cmd-Befehle_unter_Windows</a:t>
            </a:r>
            <a:endParaRPr sz="1100" b="0" strike="noStrike">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6b5e82e023_0_412: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2" name="Google Shape;362;g6b5e82e023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6b5e82e023_0_418: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9" name="Google Shape;369;g6b5e82e023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6b5e82e023_0_424: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6" name="Google Shape;376;g6b5e82e023_0_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6b5e82e023_0_431: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4" name="Google Shape;384;g6b5e82e023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5e82e023_0_437: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g6b5e82e023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6b5e82e023_0_443: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8" name="Google Shape;398;g6b5e82e023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Siehe GitHub Repo: </a:t>
            </a:r>
            <a:r>
              <a:rPr lang="de-DE" dirty="0">
                <a:hlinkClick r:id="rId3"/>
              </a:rPr>
              <a:t>https://youtu.be/C4VaAXGLmes</a:t>
            </a:r>
            <a:endParaRPr lang="de-DE" dirty="0"/>
          </a:p>
          <a:p>
            <a:endParaRPr lang="en-AT" dirty="0"/>
          </a:p>
        </p:txBody>
      </p:sp>
      <p:sp>
        <p:nvSpPr>
          <p:cNvPr id="4" name="Slide Number Placeholder 3"/>
          <p:cNvSpPr>
            <a:spLocks noGrp="1"/>
          </p:cNvSpPr>
          <p:nvPr>
            <p:ph type="sldNum" sz="quarter" idx="5"/>
          </p:nvPr>
        </p:nvSpPr>
        <p:spPr/>
        <p:txBody>
          <a:bodyPr/>
          <a:lstStyle/>
          <a:p>
            <a:fld id="{FC1D8F6A-ADFC-461A-8837-7C2875EC8B4E}" type="slidenum">
              <a:rPr lang="en-AT" smtClean="0"/>
              <a:t>25</a:t>
            </a:fld>
            <a:endParaRPr lang="en-AT"/>
          </a:p>
        </p:txBody>
      </p:sp>
    </p:spTree>
    <p:extLst>
      <p:ext uri="{BB962C8B-B14F-4D97-AF65-F5344CB8AC3E}">
        <p14:creationId xmlns:p14="http://schemas.microsoft.com/office/powerpoint/2010/main" val="3089292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b5e82e02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b5e82e0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5578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hlinkClick r:id="rId3"/>
              </a:rPr>
              <a:t>https://unity3d.com/de/programming-in-unity</a:t>
            </a:r>
            <a:endParaRPr lang="de-DE" dirty="0"/>
          </a:p>
          <a:p>
            <a:endParaRPr lang="de-DE" dirty="0"/>
          </a:p>
          <a:p>
            <a:pPr marL="0" indent="0">
              <a:buNone/>
            </a:pPr>
            <a:r>
              <a:rPr lang="de-DE" dirty="0"/>
              <a:t>D.h. jedes Objekt in einer Scene ist ein </a:t>
            </a:r>
            <a:r>
              <a:rPr lang="de-DE" dirty="0" err="1"/>
              <a:t>GameObject</a:t>
            </a:r>
            <a:r>
              <a:rPr lang="de-DE" dirty="0"/>
              <a:t>. </a:t>
            </a:r>
          </a:p>
          <a:p>
            <a:pPr marL="0" indent="0">
              <a:buNone/>
            </a:pPr>
            <a:r>
              <a:rPr lang="de-DE" dirty="0" err="1"/>
              <a:t>GameObjects</a:t>
            </a:r>
            <a:r>
              <a:rPr lang="de-DE" dirty="0"/>
              <a:t> können nichts von allein tun. </a:t>
            </a:r>
          </a:p>
          <a:p>
            <a:pPr marL="0" indent="0">
              <a:buNone/>
            </a:pPr>
            <a:r>
              <a:rPr lang="de-DE" dirty="0"/>
              <a:t>Es müssen sog. Eigenschaften mittels Components hinzugefügt werden um spezielle Aufgaben zu übernehmen.</a:t>
            </a:r>
          </a:p>
          <a:p>
            <a:endParaRPr lang="en-AT" dirty="0"/>
          </a:p>
        </p:txBody>
      </p:sp>
      <p:sp>
        <p:nvSpPr>
          <p:cNvPr id="4" name="Slide Number Placeholder 3"/>
          <p:cNvSpPr>
            <a:spLocks noGrp="1"/>
          </p:cNvSpPr>
          <p:nvPr>
            <p:ph type="sldNum" sz="quarter" idx="5"/>
          </p:nvPr>
        </p:nvSpPr>
        <p:spPr/>
        <p:txBody>
          <a:bodyPr/>
          <a:lstStyle/>
          <a:p>
            <a:fld id="{B7D24E86-0CE2-4FB1-9A2F-B9DCD797CCB0}" type="slidenum">
              <a:rPr lang="en-AT" smtClean="0"/>
              <a:t>28</a:t>
            </a:fld>
            <a:endParaRPr lang="en-AT"/>
          </a:p>
        </p:txBody>
      </p:sp>
    </p:spTree>
    <p:extLst>
      <p:ext uri="{BB962C8B-B14F-4D97-AF65-F5344CB8AC3E}">
        <p14:creationId xmlns:p14="http://schemas.microsoft.com/office/powerpoint/2010/main" val="2897147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hlinkClick r:id="rId3"/>
              </a:rPr>
              <a:t>https://unity3d.com/de/programming-in-unity</a:t>
            </a:r>
            <a:endParaRPr lang="en-AT" dirty="0"/>
          </a:p>
        </p:txBody>
      </p:sp>
      <p:sp>
        <p:nvSpPr>
          <p:cNvPr id="4" name="Slide Number Placeholder 3"/>
          <p:cNvSpPr>
            <a:spLocks noGrp="1"/>
          </p:cNvSpPr>
          <p:nvPr>
            <p:ph type="sldNum" sz="quarter" idx="5"/>
          </p:nvPr>
        </p:nvSpPr>
        <p:spPr/>
        <p:txBody>
          <a:bodyPr/>
          <a:lstStyle/>
          <a:p>
            <a:fld id="{B7D24E86-0CE2-4FB1-9A2F-B9DCD797CCB0}" type="slidenum">
              <a:rPr lang="en-AT" smtClean="0"/>
              <a:t>29</a:t>
            </a:fld>
            <a:endParaRPr lang="en-AT"/>
          </a:p>
        </p:txBody>
      </p:sp>
    </p:spTree>
    <p:extLst>
      <p:ext uri="{BB962C8B-B14F-4D97-AF65-F5344CB8AC3E}">
        <p14:creationId xmlns:p14="http://schemas.microsoft.com/office/powerpoint/2010/main" val="1699783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hlinkClick r:id="rId3"/>
              </a:rPr>
              <a:t>https://unity3d.com/de/programming-in-unity</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u="sng" dirty="0">
                <a:solidFill>
                  <a:schemeClr val="hlink"/>
                </a:solidFill>
                <a:hlinkClick r:id="rId4"/>
              </a:rPr>
              <a:t>https://unity3d.com/de/learn/tutorials/topics/interface-essentials/game-objects-and-components</a:t>
            </a:r>
            <a:r>
              <a:rPr lang="fr-FR" sz="1200" dirty="0"/>
              <a:t>; </a:t>
            </a:r>
            <a:r>
              <a:rPr lang="fr-FR" sz="1200" dirty="0" err="1"/>
              <a:t>Sourceimage</a:t>
            </a:r>
            <a:r>
              <a:rPr lang="fr-FR" sz="1200" dirty="0"/>
              <a:t>: https://de.freepik.com/freie-ikonen/kochtopf-mit-deckel_719914.htm</a:t>
            </a:r>
          </a:p>
          <a:p>
            <a:endParaRPr lang="en-AT" dirty="0"/>
          </a:p>
        </p:txBody>
      </p:sp>
      <p:sp>
        <p:nvSpPr>
          <p:cNvPr id="4" name="Slide Number Placeholder 3"/>
          <p:cNvSpPr>
            <a:spLocks noGrp="1"/>
          </p:cNvSpPr>
          <p:nvPr>
            <p:ph type="sldNum" sz="quarter" idx="5"/>
          </p:nvPr>
        </p:nvSpPr>
        <p:spPr/>
        <p:txBody>
          <a:bodyPr/>
          <a:lstStyle/>
          <a:p>
            <a:fld id="{B7D24E86-0CE2-4FB1-9A2F-B9DCD797CCB0}" type="slidenum">
              <a:rPr lang="en-AT" smtClean="0"/>
              <a:t>30</a:t>
            </a:fld>
            <a:endParaRPr lang="en-AT"/>
          </a:p>
        </p:txBody>
      </p:sp>
    </p:spTree>
    <p:extLst>
      <p:ext uri="{BB962C8B-B14F-4D97-AF65-F5344CB8AC3E}">
        <p14:creationId xmlns:p14="http://schemas.microsoft.com/office/powerpoint/2010/main" val="3334292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EC47-DBF9-4C4B-9B13-F79F62A3B9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T"/>
          </a:p>
        </p:txBody>
      </p:sp>
      <p:sp>
        <p:nvSpPr>
          <p:cNvPr id="3" name="Subtitle 2">
            <a:extLst>
              <a:ext uri="{FF2B5EF4-FFF2-40B4-BE49-F238E27FC236}">
                <a16:creationId xmlns:a16="http://schemas.microsoft.com/office/drawing/2014/main" id="{2A347F74-65C8-4875-9D4F-0106DB4EE7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T"/>
          </a:p>
        </p:txBody>
      </p:sp>
      <p:sp>
        <p:nvSpPr>
          <p:cNvPr id="4" name="Date Placeholder 3">
            <a:extLst>
              <a:ext uri="{FF2B5EF4-FFF2-40B4-BE49-F238E27FC236}">
                <a16:creationId xmlns:a16="http://schemas.microsoft.com/office/drawing/2014/main" id="{EC4AE8D6-17CA-4DC0-A65B-40F88FABB3DF}"/>
              </a:ext>
            </a:extLst>
          </p:cNvPr>
          <p:cNvSpPr>
            <a:spLocks noGrp="1"/>
          </p:cNvSpPr>
          <p:nvPr>
            <p:ph type="dt" sz="half" idx="10"/>
          </p:nvPr>
        </p:nvSpPr>
        <p:spPr/>
        <p:txBody>
          <a:bodyPr/>
          <a:lstStyle/>
          <a:p>
            <a:fld id="{0BF78F41-0ECD-46D1-A713-0E74DE4FBEF5}" type="datetimeFigureOut">
              <a:rPr lang="en-AT" smtClean="0"/>
              <a:t>23/02/2021</a:t>
            </a:fld>
            <a:endParaRPr lang="en-AT"/>
          </a:p>
        </p:txBody>
      </p:sp>
      <p:sp>
        <p:nvSpPr>
          <p:cNvPr id="5" name="Footer Placeholder 4">
            <a:extLst>
              <a:ext uri="{FF2B5EF4-FFF2-40B4-BE49-F238E27FC236}">
                <a16:creationId xmlns:a16="http://schemas.microsoft.com/office/drawing/2014/main" id="{189AE269-5A0D-47F5-9878-5D14E173A474}"/>
              </a:ext>
            </a:extLst>
          </p:cNvPr>
          <p:cNvSpPr>
            <a:spLocks noGrp="1"/>
          </p:cNvSpPr>
          <p:nvPr>
            <p:ph type="ftr" sz="quarter" idx="11"/>
          </p:nvPr>
        </p:nvSpPr>
        <p:spPr/>
        <p:txBody>
          <a:bodyPr/>
          <a:lstStyle/>
          <a:p>
            <a:endParaRPr lang="en-AT"/>
          </a:p>
        </p:txBody>
      </p:sp>
      <p:sp>
        <p:nvSpPr>
          <p:cNvPr id="6" name="Slide Number Placeholder 5">
            <a:extLst>
              <a:ext uri="{FF2B5EF4-FFF2-40B4-BE49-F238E27FC236}">
                <a16:creationId xmlns:a16="http://schemas.microsoft.com/office/drawing/2014/main" id="{4866B840-0065-43A4-A5E0-F343C192AA78}"/>
              </a:ext>
            </a:extLst>
          </p:cNvPr>
          <p:cNvSpPr>
            <a:spLocks noGrp="1"/>
          </p:cNvSpPr>
          <p:nvPr>
            <p:ph type="sldNum" sz="quarter" idx="12"/>
          </p:nvPr>
        </p:nvSpPr>
        <p:spPr/>
        <p:txBody>
          <a:bodyPr/>
          <a:lstStyle/>
          <a:p>
            <a:fld id="{1F084E14-3D41-4E46-B793-F52A99FEA2DB}" type="slidenum">
              <a:rPr lang="en-AT" smtClean="0"/>
              <a:t>‹#›</a:t>
            </a:fld>
            <a:endParaRPr lang="en-AT"/>
          </a:p>
        </p:txBody>
      </p:sp>
    </p:spTree>
    <p:extLst>
      <p:ext uri="{BB962C8B-B14F-4D97-AF65-F5344CB8AC3E}">
        <p14:creationId xmlns:p14="http://schemas.microsoft.com/office/powerpoint/2010/main" val="797721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1A6E-C373-453A-8CDE-F3473EEA3C86}"/>
              </a:ext>
            </a:extLst>
          </p:cNvPr>
          <p:cNvSpPr>
            <a:spLocks noGrp="1"/>
          </p:cNvSpPr>
          <p:nvPr>
            <p:ph type="title"/>
          </p:nvPr>
        </p:nvSpPr>
        <p:spPr/>
        <p:txBody>
          <a:bodyPr/>
          <a:lstStyle/>
          <a:p>
            <a:r>
              <a:rPr lang="en-US"/>
              <a:t>Click to edit Master title style</a:t>
            </a:r>
            <a:endParaRPr lang="en-AT"/>
          </a:p>
        </p:txBody>
      </p:sp>
      <p:sp>
        <p:nvSpPr>
          <p:cNvPr id="3" name="Vertical Text Placeholder 2">
            <a:extLst>
              <a:ext uri="{FF2B5EF4-FFF2-40B4-BE49-F238E27FC236}">
                <a16:creationId xmlns:a16="http://schemas.microsoft.com/office/drawing/2014/main" id="{D3011ECB-0AFF-435A-B23B-6AE72B6866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T"/>
          </a:p>
        </p:txBody>
      </p:sp>
      <p:sp>
        <p:nvSpPr>
          <p:cNvPr id="4" name="Date Placeholder 3">
            <a:extLst>
              <a:ext uri="{FF2B5EF4-FFF2-40B4-BE49-F238E27FC236}">
                <a16:creationId xmlns:a16="http://schemas.microsoft.com/office/drawing/2014/main" id="{FC51DBEF-4B89-4C85-AF19-AC37C22D7336}"/>
              </a:ext>
            </a:extLst>
          </p:cNvPr>
          <p:cNvSpPr>
            <a:spLocks noGrp="1"/>
          </p:cNvSpPr>
          <p:nvPr>
            <p:ph type="dt" sz="half" idx="10"/>
          </p:nvPr>
        </p:nvSpPr>
        <p:spPr/>
        <p:txBody>
          <a:bodyPr/>
          <a:lstStyle/>
          <a:p>
            <a:fld id="{0BF78F41-0ECD-46D1-A713-0E74DE4FBEF5}" type="datetimeFigureOut">
              <a:rPr lang="en-AT" smtClean="0"/>
              <a:t>23/02/2021</a:t>
            </a:fld>
            <a:endParaRPr lang="en-AT"/>
          </a:p>
        </p:txBody>
      </p:sp>
      <p:sp>
        <p:nvSpPr>
          <p:cNvPr id="5" name="Footer Placeholder 4">
            <a:extLst>
              <a:ext uri="{FF2B5EF4-FFF2-40B4-BE49-F238E27FC236}">
                <a16:creationId xmlns:a16="http://schemas.microsoft.com/office/drawing/2014/main" id="{7E855CFE-B209-48E0-9651-B2C41DE8769E}"/>
              </a:ext>
            </a:extLst>
          </p:cNvPr>
          <p:cNvSpPr>
            <a:spLocks noGrp="1"/>
          </p:cNvSpPr>
          <p:nvPr>
            <p:ph type="ftr" sz="quarter" idx="11"/>
          </p:nvPr>
        </p:nvSpPr>
        <p:spPr/>
        <p:txBody>
          <a:bodyPr/>
          <a:lstStyle/>
          <a:p>
            <a:endParaRPr lang="en-AT"/>
          </a:p>
        </p:txBody>
      </p:sp>
      <p:sp>
        <p:nvSpPr>
          <p:cNvPr id="6" name="Slide Number Placeholder 5">
            <a:extLst>
              <a:ext uri="{FF2B5EF4-FFF2-40B4-BE49-F238E27FC236}">
                <a16:creationId xmlns:a16="http://schemas.microsoft.com/office/drawing/2014/main" id="{74782607-3030-447D-B9F8-94C4588E2795}"/>
              </a:ext>
            </a:extLst>
          </p:cNvPr>
          <p:cNvSpPr>
            <a:spLocks noGrp="1"/>
          </p:cNvSpPr>
          <p:nvPr>
            <p:ph type="sldNum" sz="quarter" idx="12"/>
          </p:nvPr>
        </p:nvSpPr>
        <p:spPr/>
        <p:txBody>
          <a:bodyPr/>
          <a:lstStyle/>
          <a:p>
            <a:fld id="{1F084E14-3D41-4E46-B793-F52A99FEA2DB}" type="slidenum">
              <a:rPr lang="en-AT" smtClean="0"/>
              <a:t>‹#›</a:t>
            </a:fld>
            <a:endParaRPr lang="en-AT"/>
          </a:p>
        </p:txBody>
      </p:sp>
    </p:spTree>
    <p:extLst>
      <p:ext uri="{BB962C8B-B14F-4D97-AF65-F5344CB8AC3E}">
        <p14:creationId xmlns:p14="http://schemas.microsoft.com/office/powerpoint/2010/main" val="625256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42154E-82F4-4F4F-94B8-E76C8CB958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T"/>
          </a:p>
        </p:txBody>
      </p:sp>
      <p:sp>
        <p:nvSpPr>
          <p:cNvPr id="3" name="Vertical Text Placeholder 2">
            <a:extLst>
              <a:ext uri="{FF2B5EF4-FFF2-40B4-BE49-F238E27FC236}">
                <a16:creationId xmlns:a16="http://schemas.microsoft.com/office/drawing/2014/main" id="{296D746F-5C49-4E1C-8A25-493C41D8B3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T"/>
          </a:p>
        </p:txBody>
      </p:sp>
      <p:sp>
        <p:nvSpPr>
          <p:cNvPr id="4" name="Date Placeholder 3">
            <a:extLst>
              <a:ext uri="{FF2B5EF4-FFF2-40B4-BE49-F238E27FC236}">
                <a16:creationId xmlns:a16="http://schemas.microsoft.com/office/drawing/2014/main" id="{377EA4D9-A2CD-440A-9216-7D96D5067459}"/>
              </a:ext>
            </a:extLst>
          </p:cNvPr>
          <p:cNvSpPr>
            <a:spLocks noGrp="1"/>
          </p:cNvSpPr>
          <p:nvPr>
            <p:ph type="dt" sz="half" idx="10"/>
          </p:nvPr>
        </p:nvSpPr>
        <p:spPr/>
        <p:txBody>
          <a:bodyPr/>
          <a:lstStyle/>
          <a:p>
            <a:fld id="{0BF78F41-0ECD-46D1-A713-0E74DE4FBEF5}" type="datetimeFigureOut">
              <a:rPr lang="en-AT" smtClean="0"/>
              <a:t>23/02/2021</a:t>
            </a:fld>
            <a:endParaRPr lang="en-AT"/>
          </a:p>
        </p:txBody>
      </p:sp>
      <p:sp>
        <p:nvSpPr>
          <p:cNvPr id="5" name="Footer Placeholder 4">
            <a:extLst>
              <a:ext uri="{FF2B5EF4-FFF2-40B4-BE49-F238E27FC236}">
                <a16:creationId xmlns:a16="http://schemas.microsoft.com/office/drawing/2014/main" id="{FCF8034C-3DEE-417C-8002-D2C68A572A6C}"/>
              </a:ext>
            </a:extLst>
          </p:cNvPr>
          <p:cNvSpPr>
            <a:spLocks noGrp="1"/>
          </p:cNvSpPr>
          <p:nvPr>
            <p:ph type="ftr" sz="quarter" idx="11"/>
          </p:nvPr>
        </p:nvSpPr>
        <p:spPr/>
        <p:txBody>
          <a:bodyPr/>
          <a:lstStyle/>
          <a:p>
            <a:endParaRPr lang="en-AT"/>
          </a:p>
        </p:txBody>
      </p:sp>
      <p:sp>
        <p:nvSpPr>
          <p:cNvPr id="6" name="Slide Number Placeholder 5">
            <a:extLst>
              <a:ext uri="{FF2B5EF4-FFF2-40B4-BE49-F238E27FC236}">
                <a16:creationId xmlns:a16="http://schemas.microsoft.com/office/drawing/2014/main" id="{5F1A7543-C4F7-417D-8198-D63C5F169333}"/>
              </a:ext>
            </a:extLst>
          </p:cNvPr>
          <p:cNvSpPr>
            <a:spLocks noGrp="1"/>
          </p:cNvSpPr>
          <p:nvPr>
            <p:ph type="sldNum" sz="quarter" idx="12"/>
          </p:nvPr>
        </p:nvSpPr>
        <p:spPr/>
        <p:txBody>
          <a:bodyPr/>
          <a:lstStyle/>
          <a:p>
            <a:fld id="{1F084E14-3D41-4E46-B793-F52A99FEA2DB}" type="slidenum">
              <a:rPr lang="en-AT" smtClean="0"/>
              <a:t>‹#›</a:t>
            </a:fld>
            <a:endParaRPr lang="en-AT"/>
          </a:p>
        </p:txBody>
      </p:sp>
    </p:spTree>
    <p:extLst>
      <p:ext uri="{BB962C8B-B14F-4D97-AF65-F5344CB8AC3E}">
        <p14:creationId xmlns:p14="http://schemas.microsoft.com/office/powerpoint/2010/main" val="1163969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55694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09563" y="273352"/>
            <a:ext cx="10971600" cy="1144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2800"/>
              <a:buNone/>
              <a:defRPr sz="2000" b="0" i="0" u="none" strike="noStrike" cap="none"/>
            </a:lvl1pPr>
            <a:lvl2pPr marR="0" lvl="1" algn="l" rtl="0">
              <a:spcBef>
                <a:spcPts val="0"/>
              </a:spcBef>
              <a:spcAft>
                <a:spcPts val="0"/>
              </a:spcAft>
              <a:buSzPts val="2800"/>
              <a:buNone/>
              <a:defRPr sz="2000" b="0" i="0" u="none" strike="noStrike" cap="none"/>
            </a:lvl2pPr>
            <a:lvl3pPr marR="0" lvl="2" algn="l" rtl="0">
              <a:spcBef>
                <a:spcPts val="0"/>
              </a:spcBef>
              <a:spcAft>
                <a:spcPts val="0"/>
              </a:spcAft>
              <a:buSzPts val="2800"/>
              <a:buNone/>
              <a:defRPr sz="2000" b="0" i="0" u="none" strike="noStrike" cap="none"/>
            </a:lvl3pPr>
            <a:lvl4pPr marR="0" lvl="3" algn="l" rtl="0">
              <a:spcBef>
                <a:spcPts val="0"/>
              </a:spcBef>
              <a:spcAft>
                <a:spcPts val="0"/>
              </a:spcAft>
              <a:buSzPts val="2800"/>
              <a:buNone/>
              <a:defRPr sz="2000" b="0" i="0" u="none" strike="noStrike" cap="none"/>
            </a:lvl4pPr>
            <a:lvl5pPr marR="0" lvl="4" algn="l" rtl="0">
              <a:spcBef>
                <a:spcPts val="0"/>
              </a:spcBef>
              <a:spcAft>
                <a:spcPts val="0"/>
              </a:spcAft>
              <a:buSzPts val="2800"/>
              <a:buNone/>
              <a:defRPr sz="2000" b="0" i="0" u="none" strike="noStrike" cap="none"/>
            </a:lvl5pPr>
            <a:lvl6pPr marR="0" lvl="5" algn="l" rtl="0">
              <a:spcBef>
                <a:spcPts val="0"/>
              </a:spcBef>
              <a:spcAft>
                <a:spcPts val="0"/>
              </a:spcAft>
              <a:buSzPts val="2800"/>
              <a:buNone/>
              <a:defRPr sz="2000" b="0" i="0" u="none" strike="noStrike" cap="none"/>
            </a:lvl6pPr>
            <a:lvl7pPr marR="0" lvl="6" algn="l" rtl="0">
              <a:spcBef>
                <a:spcPts val="0"/>
              </a:spcBef>
              <a:spcAft>
                <a:spcPts val="0"/>
              </a:spcAft>
              <a:buSzPts val="2800"/>
              <a:buNone/>
              <a:defRPr sz="2000" b="0" i="0" u="none" strike="noStrike" cap="none"/>
            </a:lvl7pPr>
            <a:lvl8pPr marR="0" lvl="7" algn="l" rtl="0">
              <a:spcBef>
                <a:spcPts val="0"/>
              </a:spcBef>
              <a:spcAft>
                <a:spcPts val="0"/>
              </a:spcAft>
              <a:buSzPts val="2800"/>
              <a:buNone/>
              <a:defRPr sz="2000" b="0" i="0" u="none" strike="noStrike" cap="none"/>
            </a:lvl8pPr>
            <a:lvl9pPr marR="0" lvl="8" algn="l" rtl="0">
              <a:spcBef>
                <a:spcPts val="0"/>
              </a:spcBef>
              <a:spcAft>
                <a:spcPts val="0"/>
              </a:spcAft>
              <a:buSzPts val="2800"/>
              <a:buNone/>
              <a:defRPr sz="2000" b="0" i="0" u="none" strike="noStrike" cap="none"/>
            </a:lvl9pPr>
          </a:lstStyle>
          <a:p>
            <a:endParaRPr/>
          </a:p>
        </p:txBody>
      </p:sp>
      <p:sp>
        <p:nvSpPr>
          <p:cNvPr id="55" name="Google Shape;55;p14"/>
          <p:cNvSpPr txBox="1">
            <a:spLocks noGrp="1"/>
          </p:cNvSpPr>
          <p:nvPr>
            <p:ph type="subTitle" idx="1"/>
          </p:nvPr>
        </p:nvSpPr>
        <p:spPr>
          <a:xfrm>
            <a:off x="609563" y="1604841"/>
            <a:ext cx="10971600" cy="39776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800"/>
              <a:buNone/>
              <a:defRPr sz="2000" b="0" i="0" u="none" strike="noStrike" cap="none"/>
            </a:lvl1pPr>
            <a:lvl2pPr marR="0" lvl="1" algn="l" rtl="0">
              <a:spcBef>
                <a:spcPts val="2133"/>
              </a:spcBef>
              <a:spcAft>
                <a:spcPts val="0"/>
              </a:spcAft>
              <a:buSzPts val="1400"/>
              <a:buNone/>
              <a:defRPr sz="2000" b="0" i="0" u="none" strike="noStrike" cap="none"/>
            </a:lvl2pPr>
            <a:lvl3pPr marR="0" lvl="2" algn="l" rtl="0">
              <a:spcBef>
                <a:spcPts val="2133"/>
              </a:spcBef>
              <a:spcAft>
                <a:spcPts val="0"/>
              </a:spcAft>
              <a:buSzPts val="1400"/>
              <a:buNone/>
              <a:defRPr sz="2000" b="0" i="0" u="none" strike="noStrike" cap="none"/>
            </a:lvl3pPr>
            <a:lvl4pPr marR="0" lvl="3" algn="l" rtl="0">
              <a:spcBef>
                <a:spcPts val="2133"/>
              </a:spcBef>
              <a:spcAft>
                <a:spcPts val="0"/>
              </a:spcAft>
              <a:buSzPts val="1400"/>
              <a:buNone/>
              <a:defRPr sz="2000" b="0" i="0" u="none" strike="noStrike" cap="none"/>
            </a:lvl4pPr>
            <a:lvl5pPr marR="0" lvl="4" algn="l" rtl="0">
              <a:spcBef>
                <a:spcPts val="2133"/>
              </a:spcBef>
              <a:spcAft>
                <a:spcPts val="0"/>
              </a:spcAft>
              <a:buSzPts val="1400"/>
              <a:buNone/>
              <a:defRPr sz="2000" b="0" i="0" u="none" strike="noStrike" cap="none"/>
            </a:lvl5pPr>
            <a:lvl6pPr marR="0" lvl="5" algn="l" rtl="0">
              <a:spcBef>
                <a:spcPts val="2133"/>
              </a:spcBef>
              <a:spcAft>
                <a:spcPts val="0"/>
              </a:spcAft>
              <a:buSzPts val="1400"/>
              <a:buNone/>
              <a:defRPr sz="2000" b="0" i="0" u="none" strike="noStrike" cap="none"/>
            </a:lvl6pPr>
            <a:lvl7pPr marR="0" lvl="6" algn="l" rtl="0">
              <a:spcBef>
                <a:spcPts val="2133"/>
              </a:spcBef>
              <a:spcAft>
                <a:spcPts val="0"/>
              </a:spcAft>
              <a:buSzPts val="1400"/>
              <a:buNone/>
              <a:defRPr sz="2000" b="0" i="0" u="none" strike="noStrike" cap="none"/>
            </a:lvl7pPr>
            <a:lvl8pPr marR="0" lvl="7" algn="l" rtl="0">
              <a:spcBef>
                <a:spcPts val="2133"/>
              </a:spcBef>
              <a:spcAft>
                <a:spcPts val="0"/>
              </a:spcAft>
              <a:buSzPts val="1400"/>
              <a:buNone/>
              <a:defRPr sz="2000" b="0" i="0" u="none" strike="noStrike" cap="none"/>
            </a:lvl8pPr>
            <a:lvl9pPr marR="0" lvl="8" algn="l" rtl="0">
              <a:spcBef>
                <a:spcPts val="2133"/>
              </a:spcBef>
              <a:spcAft>
                <a:spcPts val="2133"/>
              </a:spcAft>
              <a:buSzPts val="1400"/>
              <a:buNone/>
              <a:defRPr sz="2000" b="0" i="0" u="none" strike="noStrike" cap="none"/>
            </a:lvl9pPr>
          </a:lstStyle>
          <a:p>
            <a:endParaRPr/>
          </a:p>
        </p:txBody>
      </p:sp>
    </p:spTree>
    <p:extLst>
      <p:ext uri="{BB962C8B-B14F-4D97-AF65-F5344CB8AC3E}">
        <p14:creationId xmlns:p14="http://schemas.microsoft.com/office/powerpoint/2010/main" val="457399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A1C4C-9D0B-4036-9F82-4376AE53CAA0}"/>
              </a:ext>
            </a:extLst>
          </p:cNvPr>
          <p:cNvSpPr>
            <a:spLocks noGrp="1"/>
          </p:cNvSpPr>
          <p:nvPr>
            <p:ph type="title"/>
          </p:nvPr>
        </p:nvSpPr>
        <p:spPr/>
        <p:txBody>
          <a:bodyPr/>
          <a:lstStyle/>
          <a:p>
            <a:r>
              <a:rPr lang="en-US"/>
              <a:t>Click to edit Master title style</a:t>
            </a:r>
            <a:endParaRPr lang="en-AT"/>
          </a:p>
        </p:txBody>
      </p:sp>
      <p:sp>
        <p:nvSpPr>
          <p:cNvPr id="3" name="Content Placeholder 2">
            <a:extLst>
              <a:ext uri="{FF2B5EF4-FFF2-40B4-BE49-F238E27FC236}">
                <a16:creationId xmlns:a16="http://schemas.microsoft.com/office/drawing/2014/main" id="{8F24C7F7-2250-4D7E-A0F5-988122F415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T"/>
          </a:p>
        </p:txBody>
      </p:sp>
      <p:sp>
        <p:nvSpPr>
          <p:cNvPr id="4" name="Date Placeholder 3">
            <a:extLst>
              <a:ext uri="{FF2B5EF4-FFF2-40B4-BE49-F238E27FC236}">
                <a16:creationId xmlns:a16="http://schemas.microsoft.com/office/drawing/2014/main" id="{94208C74-6B12-4185-B2DB-78D2B442DB54}"/>
              </a:ext>
            </a:extLst>
          </p:cNvPr>
          <p:cNvSpPr>
            <a:spLocks noGrp="1"/>
          </p:cNvSpPr>
          <p:nvPr>
            <p:ph type="dt" sz="half" idx="10"/>
          </p:nvPr>
        </p:nvSpPr>
        <p:spPr/>
        <p:txBody>
          <a:bodyPr/>
          <a:lstStyle/>
          <a:p>
            <a:fld id="{0BF78F41-0ECD-46D1-A713-0E74DE4FBEF5}" type="datetimeFigureOut">
              <a:rPr lang="en-AT" smtClean="0"/>
              <a:t>23/02/2021</a:t>
            </a:fld>
            <a:endParaRPr lang="en-AT"/>
          </a:p>
        </p:txBody>
      </p:sp>
      <p:sp>
        <p:nvSpPr>
          <p:cNvPr id="5" name="Footer Placeholder 4">
            <a:extLst>
              <a:ext uri="{FF2B5EF4-FFF2-40B4-BE49-F238E27FC236}">
                <a16:creationId xmlns:a16="http://schemas.microsoft.com/office/drawing/2014/main" id="{D5FEBBAB-6B6E-4AE1-91A6-DEB342BE4B21}"/>
              </a:ext>
            </a:extLst>
          </p:cNvPr>
          <p:cNvSpPr>
            <a:spLocks noGrp="1"/>
          </p:cNvSpPr>
          <p:nvPr>
            <p:ph type="ftr" sz="quarter" idx="11"/>
          </p:nvPr>
        </p:nvSpPr>
        <p:spPr/>
        <p:txBody>
          <a:bodyPr/>
          <a:lstStyle/>
          <a:p>
            <a:endParaRPr lang="en-AT"/>
          </a:p>
        </p:txBody>
      </p:sp>
      <p:sp>
        <p:nvSpPr>
          <p:cNvPr id="6" name="Slide Number Placeholder 5">
            <a:extLst>
              <a:ext uri="{FF2B5EF4-FFF2-40B4-BE49-F238E27FC236}">
                <a16:creationId xmlns:a16="http://schemas.microsoft.com/office/drawing/2014/main" id="{E7D76C7D-C386-474A-ACA3-1784830EFCF2}"/>
              </a:ext>
            </a:extLst>
          </p:cNvPr>
          <p:cNvSpPr>
            <a:spLocks noGrp="1"/>
          </p:cNvSpPr>
          <p:nvPr>
            <p:ph type="sldNum" sz="quarter" idx="12"/>
          </p:nvPr>
        </p:nvSpPr>
        <p:spPr/>
        <p:txBody>
          <a:bodyPr/>
          <a:lstStyle/>
          <a:p>
            <a:fld id="{1F084E14-3D41-4E46-B793-F52A99FEA2DB}" type="slidenum">
              <a:rPr lang="en-AT" smtClean="0"/>
              <a:t>‹#›</a:t>
            </a:fld>
            <a:endParaRPr lang="en-AT"/>
          </a:p>
        </p:txBody>
      </p:sp>
    </p:spTree>
    <p:extLst>
      <p:ext uri="{BB962C8B-B14F-4D97-AF65-F5344CB8AC3E}">
        <p14:creationId xmlns:p14="http://schemas.microsoft.com/office/powerpoint/2010/main" val="3260550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539C8-A084-41F3-91D3-EDEDA9AD61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T"/>
          </a:p>
        </p:txBody>
      </p:sp>
      <p:sp>
        <p:nvSpPr>
          <p:cNvPr id="3" name="Text Placeholder 2">
            <a:extLst>
              <a:ext uri="{FF2B5EF4-FFF2-40B4-BE49-F238E27FC236}">
                <a16:creationId xmlns:a16="http://schemas.microsoft.com/office/drawing/2014/main" id="{39A6483E-4BBB-4EB4-87AE-C614A9736B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7196EA-7EC8-4101-993D-F37BF3005E47}"/>
              </a:ext>
            </a:extLst>
          </p:cNvPr>
          <p:cNvSpPr>
            <a:spLocks noGrp="1"/>
          </p:cNvSpPr>
          <p:nvPr>
            <p:ph type="dt" sz="half" idx="10"/>
          </p:nvPr>
        </p:nvSpPr>
        <p:spPr/>
        <p:txBody>
          <a:bodyPr/>
          <a:lstStyle/>
          <a:p>
            <a:fld id="{0BF78F41-0ECD-46D1-A713-0E74DE4FBEF5}" type="datetimeFigureOut">
              <a:rPr lang="en-AT" smtClean="0"/>
              <a:t>23/02/2021</a:t>
            </a:fld>
            <a:endParaRPr lang="en-AT"/>
          </a:p>
        </p:txBody>
      </p:sp>
      <p:sp>
        <p:nvSpPr>
          <p:cNvPr id="5" name="Footer Placeholder 4">
            <a:extLst>
              <a:ext uri="{FF2B5EF4-FFF2-40B4-BE49-F238E27FC236}">
                <a16:creationId xmlns:a16="http://schemas.microsoft.com/office/drawing/2014/main" id="{276AC478-A2B4-4725-B476-38C01C0BFE13}"/>
              </a:ext>
            </a:extLst>
          </p:cNvPr>
          <p:cNvSpPr>
            <a:spLocks noGrp="1"/>
          </p:cNvSpPr>
          <p:nvPr>
            <p:ph type="ftr" sz="quarter" idx="11"/>
          </p:nvPr>
        </p:nvSpPr>
        <p:spPr/>
        <p:txBody>
          <a:bodyPr/>
          <a:lstStyle/>
          <a:p>
            <a:endParaRPr lang="en-AT"/>
          </a:p>
        </p:txBody>
      </p:sp>
      <p:sp>
        <p:nvSpPr>
          <p:cNvPr id="6" name="Slide Number Placeholder 5">
            <a:extLst>
              <a:ext uri="{FF2B5EF4-FFF2-40B4-BE49-F238E27FC236}">
                <a16:creationId xmlns:a16="http://schemas.microsoft.com/office/drawing/2014/main" id="{F0514D26-A31B-49A2-9801-63170B829DB0}"/>
              </a:ext>
            </a:extLst>
          </p:cNvPr>
          <p:cNvSpPr>
            <a:spLocks noGrp="1"/>
          </p:cNvSpPr>
          <p:nvPr>
            <p:ph type="sldNum" sz="quarter" idx="12"/>
          </p:nvPr>
        </p:nvSpPr>
        <p:spPr/>
        <p:txBody>
          <a:bodyPr/>
          <a:lstStyle/>
          <a:p>
            <a:fld id="{1F084E14-3D41-4E46-B793-F52A99FEA2DB}" type="slidenum">
              <a:rPr lang="en-AT" smtClean="0"/>
              <a:t>‹#›</a:t>
            </a:fld>
            <a:endParaRPr lang="en-AT"/>
          </a:p>
        </p:txBody>
      </p:sp>
    </p:spTree>
    <p:extLst>
      <p:ext uri="{BB962C8B-B14F-4D97-AF65-F5344CB8AC3E}">
        <p14:creationId xmlns:p14="http://schemas.microsoft.com/office/powerpoint/2010/main" val="3121360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08B02-15D0-4D76-A42A-ABC3071FC6B5}"/>
              </a:ext>
            </a:extLst>
          </p:cNvPr>
          <p:cNvSpPr>
            <a:spLocks noGrp="1"/>
          </p:cNvSpPr>
          <p:nvPr>
            <p:ph type="title"/>
          </p:nvPr>
        </p:nvSpPr>
        <p:spPr/>
        <p:txBody>
          <a:bodyPr/>
          <a:lstStyle/>
          <a:p>
            <a:r>
              <a:rPr lang="en-US"/>
              <a:t>Click to edit Master title style</a:t>
            </a:r>
            <a:endParaRPr lang="en-AT"/>
          </a:p>
        </p:txBody>
      </p:sp>
      <p:sp>
        <p:nvSpPr>
          <p:cNvPr id="3" name="Content Placeholder 2">
            <a:extLst>
              <a:ext uri="{FF2B5EF4-FFF2-40B4-BE49-F238E27FC236}">
                <a16:creationId xmlns:a16="http://schemas.microsoft.com/office/drawing/2014/main" id="{5B4EF968-1BAC-4926-9FF7-A87827DFDA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T"/>
          </a:p>
        </p:txBody>
      </p:sp>
      <p:sp>
        <p:nvSpPr>
          <p:cNvPr id="4" name="Content Placeholder 3">
            <a:extLst>
              <a:ext uri="{FF2B5EF4-FFF2-40B4-BE49-F238E27FC236}">
                <a16:creationId xmlns:a16="http://schemas.microsoft.com/office/drawing/2014/main" id="{9D561B5E-28BC-47B3-9F0C-B086302FC1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T"/>
          </a:p>
        </p:txBody>
      </p:sp>
      <p:sp>
        <p:nvSpPr>
          <p:cNvPr id="5" name="Date Placeholder 4">
            <a:extLst>
              <a:ext uri="{FF2B5EF4-FFF2-40B4-BE49-F238E27FC236}">
                <a16:creationId xmlns:a16="http://schemas.microsoft.com/office/drawing/2014/main" id="{F40F0159-79F2-4068-8DC8-BF398A911A48}"/>
              </a:ext>
            </a:extLst>
          </p:cNvPr>
          <p:cNvSpPr>
            <a:spLocks noGrp="1"/>
          </p:cNvSpPr>
          <p:nvPr>
            <p:ph type="dt" sz="half" idx="10"/>
          </p:nvPr>
        </p:nvSpPr>
        <p:spPr/>
        <p:txBody>
          <a:bodyPr/>
          <a:lstStyle/>
          <a:p>
            <a:fld id="{0BF78F41-0ECD-46D1-A713-0E74DE4FBEF5}" type="datetimeFigureOut">
              <a:rPr lang="en-AT" smtClean="0"/>
              <a:t>23/02/2021</a:t>
            </a:fld>
            <a:endParaRPr lang="en-AT"/>
          </a:p>
        </p:txBody>
      </p:sp>
      <p:sp>
        <p:nvSpPr>
          <p:cNvPr id="6" name="Footer Placeholder 5">
            <a:extLst>
              <a:ext uri="{FF2B5EF4-FFF2-40B4-BE49-F238E27FC236}">
                <a16:creationId xmlns:a16="http://schemas.microsoft.com/office/drawing/2014/main" id="{17910C60-FD30-4C37-BDB8-87B327C0FDCF}"/>
              </a:ext>
            </a:extLst>
          </p:cNvPr>
          <p:cNvSpPr>
            <a:spLocks noGrp="1"/>
          </p:cNvSpPr>
          <p:nvPr>
            <p:ph type="ftr" sz="quarter" idx="11"/>
          </p:nvPr>
        </p:nvSpPr>
        <p:spPr/>
        <p:txBody>
          <a:bodyPr/>
          <a:lstStyle/>
          <a:p>
            <a:endParaRPr lang="en-AT"/>
          </a:p>
        </p:txBody>
      </p:sp>
      <p:sp>
        <p:nvSpPr>
          <p:cNvPr id="7" name="Slide Number Placeholder 6">
            <a:extLst>
              <a:ext uri="{FF2B5EF4-FFF2-40B4-BE49-F238E27FC236}">
                <a16:creationId xmlns:a16="http://schemas.microsoft.com/office/drawing/2014/main" id="{FEDB19AF-75AB-4636-989E-6615D93495CA}"/>
              </a:ext>
            </a:extLst>
          </p:cNvPr>
          <p:cNvSpPr>
            <a:spLocks noGrp="1"/>
          </p:cNvSpPr>
          <p:nvPr>
            <p:ph type="sldNum" sz="quarter" idx="12"/>
          </p:nvPr>
        </p:nvSpPr>
        <p:spPr/>
        <p:txBody>
          <a:bodyPr/>
          <a:lstStyle/>
          <a:p>
            <a:fld id="{1F084E14-3D41-4E46-B793-F52A99FEA2DB}" type="slidenum">
              <a:rPr lang="en-AT" smtClean="0"/>
              <a:t>‹#›</a:t>
            </a:fld>
            <a:endParaRPr lang="en-AT"/>
          </a:p>
        </p:txBody>
      </p:sp>
    </p:spTree>
    <p:extLst>
      <p:ext uri="{BB962C8B-B14F-4D97-AF65-F5344CB8AC3E}">
        <p14:creationId xmlns:p14="http://schemas.microsoft.com/office/powerpoint/2010/main" val="1633423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F68FB-B0C1-40EC-8815-11E01D2AC6B9}"/>
              </a:ext>
            </a:extLst>
          </p:cNvPr>
          <p:cNvSpPr>
            <a:spLocks noGrp="1"/>
          </p:cNvSpPr>
          <p:nvPr>
            <p:ph type="title"/>
          </p:nvPr>
        </p:nvSpPr>
        <p:spPr>
          <a:xfrm>
            <a:off x="839788" y="365125"/>
            <a:ext cx="10515600" cy="1325563"/>
          </a:xfrm>
        </p:spPr>
        <p:txBody>
          <a:bodyPr/>
          <a:lstStyle/>
          <a:p>
            <a:r>
              <a:rPr lang="en-US"/>
              <a:t>Click to edit Master title style</a:t>
            </a:r>
            <a:endParaRPr lang="en-AT"/>
          </a:p>
        </p:txBody>
      </p:sp>
      <p:sp>
        <p:nvSpPr>
          <p:cNvPr id="3" name="Text Placeholder 2">
            <a:extLst>
              <a:ext uri="{FF2B5EF4-FFF2-40B4-BE49-F238E27FC236}">
                <a16:creationId xmlns:a16="http://schemas.microsoft.com/office/drawing/2014/main" id="{693E6FDE-E1CD-46A5-ABBC-4BE93B3BEB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C1743F-C537-4E47-975E-39E4BD98BA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T"/>
          </a:p>
        </p:txBody>
      </p:sp>
      <p:sp>
        <p:nvSpPr>
          <p:cNvPr id="5" name="Text Placeholder 4">
            <a:extLst>
              <a:ext uri="{FF2B5EF4-FFF2-40B4-BE49-F238E27FC236}">
                <a16:creationId xmlns:a16="http://schemas.microsoft.com/office/drawing/2014/main" id="{80EF0098-F19C-4413-91D8-18ACCD15F4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412DEA-CDD3-4FC0-9A5B-21B816C691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T"/>
          </a:p>
        </p:txBody>
      </p:sp>
      <p:sp>
        <p:nvSpPr>
          <p:cNvPr id="7" name="Date Placeholder 6">
            <a:extLst>
              <a:ext uri="{FF2B5EF4-FFF2-40B4-BE49-F238E27FC236}">
                <a16:creationId xmlns:a16="http://schemas.microsoft.com/office/drawing/2014/main" id="{A3EB2A1A-08AF-4F10-8F4C-9FD677E24794}"/>
              </a:ext>
            </a:extLst>
          </p:cNvPr>
          <p:cNvSpPr>
            <a:spLocks noGrp="1"/>
          </p:cNvSpPr>
          <p:nvPr>
            <p:ph type="dt" sz="half" idx="10"/>
          </p:nvPr>
        </p:nvSpPr>
        <p:spPr/>
        <p:txBody>
          <a:bodyPr/>
          <a:lstStyle/>
          <a:p>
            <a:fld id="{0BF78F41-0ECD-46D1-A713-0E74DE4FBEF5}" type="datetimeFigureOut">
              <a:rPr lang="en-AT" smtClean="0"/>
              <a:t>23/02/2021</a:t>
            </a:fld>
            <a:endParaRPr lang="en-AT"/>
          </a:p>
        </p:txBody>
      </p:sp>
      <p:sp>
        <p:nvSpPr>
          <p:cNvPr id="8" name="Footer Placeholder 7">
            <a:extLst>
              <a:ext uri="{FF2B5EF4-FFF2-40B4-BE49-F238E27FC236}">
                <a16:creationId xmlns:a16="http://schemas.microsoft.com/office/drawing/2014/main" id="{5297B26E-7406-413E-81A1-034D45A29680}"/>
              </a:ext>
            </a:extLst>
          </p:cNvPr>
          <p:cNvSpPr>
            <a:spLocks noGrp="1"/>
          </p:cNvSpPr>
          <p:nvPr>
            <p:ph type="ftr" sz="quarter" idx="11"/>
          </p:nvPr>
        </p:nvSpPr>
        <p:spPr/>
        <p:txBody>
          <a:bodyPr/>
          <a:lstStyle/>
          <a:p>
            <a:endParaRPr lang="en-AT"/>
          </a:p>
        </p:txBody>
      </p:sp>
      <p:sp>
        <p:nvSpPr>
          <p:cNvPr id="9" name="Slide Number Placeholder 8">
            <a:extLst>
              <a:ext uri="{FF2B5EF4-FFF2-40B4-BE49-F238E27FC236}">
                <a16:creationId xmlns:a16="http://schemas.microsoft.com/office/drawing/2014/main" id="{611AA468-04ED-420B-AC56-C582D3C4ACD0}"/>
              </a:ext>
            </a:extLst>
          </p:cNvPr>
          <p:cNvSpPr>
            <a:spLocks noGrp="1"/>
          </p:cNvSpPr>
          <p:nvPr>
            <p:ph type="sldNum" sz="quarter" idx="12"/>
          </p:nvPr>
        </p:nvSpPr>
        <p:spPr/>
        <p:txBody>
          <a:bodyPr/>
          <a:lstStyle/>
          <a:p>
            <a:fld id="{1F084E14-3D41-4E46-B793-F52A99FEA2DB}" type="slidenum">
              <a:rPr lang="en-AT" smtClean="0"/>
              <a:t>‹#›</a:t>
            </a:fld>
            <a:endParaRPr lang="en-AT"/>
          </a:p>
        </p:txBody>
      </p:sp>
    </p:spTree>
    <p:extLst>
      <p:ext uri="{BB962C8B-B14F-4D97-AF65-F5344CB8AC3E}">
        <p14:creationId xmlns:p14="http://schemas.microsoft.com/office/powerpoint/2010/main" val="2552408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70D30-51E4-48D8-9D91-49EC847B7910}"/>
              </a:ext>
            </a:extLst>
          </p:cNvPr>
          <p:cNvSpPr>
            <a:spLocks noGrp="1"/>
          </p:cNvSpPr>
          <p:nvPr>
            <p:ph type="title"/>
          </p:nvPr>
        </p:nvSpPr>
        <p:spPr/>
        <p:txBody>
          <a:bodyPr/>
          <a:lstStyle/>
          <a:p>
            <a:r>
              <a:rPr lang="en-US"/>
              <a:t>Click to edit Master title style</a:t>
            </a:r>
            <a:endParaRPr lang="en-AT"/>
          </a:p>
        </p:txBody>
      </p:sp>
      <p:sp>
        <p:nvSpPr>
          <p:cNvPr id="3" name="Date Placeholder 2">
            <a:extLst>
              <a:ext uri="{FF2B5EF4-FFF2-40B4-BE49-F238E27FC236}">
                <a16:creationId xmlns:a16="http://schemas.microsoft.com/office/drawing/2014/main" id="{63AAA15E-0A03-4752-BF3B-85019CD77548}"/>
              </a:ext>
            </a:extLst>
          </p:cNvPr>
          <p:cNvSpPr>
            <a:spLocks noGrp="1"/>
          </p:cNvSpPr>
          <p:nvPr>
            <p:ph type="dt" sz="half" idx="10"/>
          </p:nvPr>
        </p:nvSpPr>
        <p:spPr/>
        <p:txBody>
          <a:bodyPr/>
          <a:lstStyle/>
          <a:p>
            <a:fld id="{0BF78F41-0ECD-46D1-A713-0E74DE4FBEF5}" type="datetimeFigureOut">
              <a:rPr lang="en-AT" smtClean="0"/>
              <a:t>23/02/2021</a:t>
            </a:fld>
            <a:endParaRPr lang="en-AT"/>
          </a:p>
        </p:txBody>
      </p:sp>
      <p:sp>
        <p:nvSpPr>
          <p:cNvPr id="4" name="Footer Placeholder 3">
            <a:extLst>
              <a:ext uri="{FF2B5EF4-FFF2-40B4-BE49-F238E27FC236}">
                <a16:creationId xmlns:a16="http://schemas.microsoft.com/office/drawing/2014/main" id="{D9B5B0C9-A523-4401-AB04-812C564C09E0}"/>
              </a:ext>
            </a:extLst>
          </p:cNvPr>
          <p:cNvSpPr>
            <a:spLocks noGrp="1"/>
          </p:cNvSpPr>
          <p:nvPr>
            <p:ph type="ftr" sz="quarter" idx="11"/>
          </p:nvPr>
        </p:nvSpPr>
        <p:spPr/>
        <p:txBody>
          <a:bodyPr/>
          <a:lstStyle/>
          <a:p>
            <a:endParaRPr lang="en-AT"/>
          </a:p>
        </p:txBody>
      </p:sp>
      <p:sp>
        <p:nvSpPr>
          <p:cNvPr id="5" name="Slide Number Placeholder 4">
            <a:extLst>
              <a:ext uri="{FF2B5EF4-FFF2-40B4-BE49-F238E27FC236}">
                <a16:creationId xmlns:a16="http://schemas.microsoft.com/office/drawing/2014/main" id="{C99846A5-517B-4579-ADAD-2BBF2192908C}"/>
              </a:ext>
            </a:extLst>
          </p:cNvPr>
          <p:cNvSpPr>
            <a:spLocks noGrp="1"/>
          </p:cNvSpPr>
          <p:nvPr>
            <p:ph type="sldNum" sz="quarter" idx="12"/>
          </p:nvPr>
        </p:nvSpPr>
        <p:spPr/>
        <p:txBody>
          <a:bodyPr/>
          <a:lstStyle/>
          <a:p>
            <a:fld id="{1F084E14-3D41-4E46-B793-F52A99FEA2DB}" type="slidenum">
              <a:rPr lang="en-AT" smtClean="0"/>
              <a:t>‹#›</a:t>
            </a:fld>
            <a:endParaRPr lang="en-AT"/>
          </a:p>
        </p:txBody>
      </p:sp>
    </p:spTree>
    <p:extLst>
      <p:ext uri="{BB962C8B-B14F-4D97-AF65-F5344CB8AC3E}">
        <p14:creationId xmlns:p14="http://schemas.microsoft.com/office/powerpoint/2010/main" val="3207710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099A77-6163-4B39-A0EE-CF800FD83B76}"/>
              </a:ext>
            </a:extLst>
          </p:cNvPr>
          <p:cNvSpPr>
            <a:spLocks noGrp="1"/>
          </p:cNvSpPr>
          <p:nvPr>
            <p:ph type="dt" sz="half" idx="10"/>
          </p:nvPr>
        </p:nvSpPr>
        <p:spPr/>
        <p:txBody>
          <a:bodyPr/>
          <a:lstStyle/>
          <a:p>
            <a:fld id="{0BF78F41-0ECD-46D1-A713-0E74DE4FBEF5}" type="datetimeFigureOut">
              <a:rPr lang="en-AT" smtClean="0"/>
              <a:t>23/02/2021</a:t>
            </a:fld>
            <a:endParaRPr lang="en-AT"/>
          </a:p>
        </p:txBody>
      </p:sp>
      <p:sp>
        <p:nvSpPr>
          <p:cNvPr id="3" name="Footer Placeholder 2">
            <a:extLst>
              <a:ext uri="{FF2B5EF4-FFF2-40B4-BE49-F238E27FC236}">
                <a16:creationId xmlns:a16="http://schemas.microsoft.com/office/drawing/2014/main" id="{28465E1E-70A3-4787-9DE0-9DC939691CCD}"/>
              </a:ext>
            </a:extLst>
          </p:cNvPr>
          <p:cNvSpPr>
            <a:spLocks noGrp="1"/>
          </p:cNvSpPr>
          <p:nvPr>
            <p:ph type="ftr" sz="quarter" idx="11"/>
          </p:nvPr>
        </p:nvSpPr>
        <p:spPr/>
        <p:txBody>
          <a:bodyPr/>
          <a:lstStyle/>
          <a:p>
            <a:endParaRPr lang="en-AT"/>
          </a:p>
        </p:txBody>
      </p:sp>
      <p:sp>
        <p:nvSpPr>
          <p:cNvPr id="4" name="Slide Number Placeholder 3">
            <a:extLst>
              <a:ext uri="{FF2B5EF4-FFF2-40B4-BE49-F238E27FC236}">
                <a16:creationId xmlns:a16="http://schemas.microsoft.com/office/drawing/2014/main" id="{F1A31C7D-A3C5-4C3A-96F0-2294424692F6}"/>
              </a:ext>
            </a:extLst>
          </p:cNvPr>
          <p:cNvSpPr>
            <a:spLocks noGrp="1"/>
          </p:cNvSpPr>
          <p:nvPr>
            <p:ph type="sldNum" sz="quarter" idx="12"/>
          </p:nvPr>
        </p:nvSpPr>
        <p:spPr/>
        <p:txBody>
          <a:bodyPr/>
          <a:lstStyle/>
          <a:p>
            <a:fld id="{1F084E14-3D41-4E46-B793-F52A99FEA2DB}" type="slidenum">
              <a:rPr lang="en-AT" smtClean="0"/>
              <a:t>‹#›</a:t>
            </a:fld>
            <a:endParaRPr lang="en-AT"/>
          </a:p>
        </p:txBody>
      </p:sp>
    </p:spTree>
    <p:extLst>
      <p:ext uri="{BB962C8B-B14F-4D97-AF65-F5344CB8AC3E}">
        <p14:creationId xmlns:p14="http://schemas.microsoft.com/office/powerpoint/2010/main" val="2590207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FA48A-F06F-4507-946F-EBAC334EFF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T"/>
          </a:p>
        </p:txBody>
      </p:sp>
      <p:sp>
        <p:nvSpPr>
          <p:cNvPr id="3" name="Content Placeholder 2">
            <a:extLst>
              <a:ext uri="{FF2B5EF4-FFF2-40B4-BE49-F238E27FC236}">
                <a16:creationId xmlns:a16="http://schemas.microsoft.com/office/drawing/2014/main" id="{36050326-5C26-4F30-8E14-6D75341E82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T"/>
          </a:p>
        </p:txBody>
      </p:sp>
      <p:sp>
        <p:nvSpPr>
          <p:cNvPr id="4" name="Text Placeholder 3">
            <a:extLst>
              <a:ext uri="{FF2B5EF4-FFF2-40B4-BE49-F238E27FC236}">
                <a16:creationId xmlns:a16="http://schemas.microsoft.com/office/drawing/2014/main" id="{5B4DC982-B4E5-4A84-A9FF-2EB43CF374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CAB7CD-AF13-4591-B694-E5C4A6B631A0}"/>
              </a:ext>
            </a:extLst>
          </p:cNvPr>
          <p:cNvSpPr>
            <a:spLocks noGrp="1"/>
          </p:cNvSpPr>
          <p:nvPr>
            <p:ph type="dt" sz="half" idx="10"/>
          </p:nvPr>
        </p:nvSpPr>
        <p:spPr/>
        <p:txBody>
          <a:bodyPr/>
          <a:lstStyle/>
          <a:p>
            <a:fld id="{0BF78F41-0ECD-46D1-A713-0E74DE4FBEF5}" type="datetimeFigureOut">
              <a:rPr lang="en-AT" smtClean="0"/>
              <a:t>23/02/2021</a:t>
            </a:fld>
            <a:endParaRPr lang="en-AT"/>
          </a:p>
        </p:txBody>
      </p:sp>
      <p:sp>
        <p:nvSpPr>
          <p:cNvPr id="6" name="Footer Placeholder 5">
            <a:extLst>
              <a:ext uri="{FF2B5EF4-FFF2-40B4-BE49-F238E27FC236}">
                <a16:creationId xmlns:a16="http://schemas.microsoft.com/office/drawing/2014/main" id="{8A08ACF1-08B8-445C-965B-6FBB9CE4272B}"/>
              </a:ext>
            </a:extLst>
          </p:cNvPr>
          <p:cNvSpPr>
            <a:spLocks noGrp="1"/>
          </p:cNvSpPr>
          <p:nvPr>
            <p:ph type="ftr" sz="quarter" idx="11"/>
          </p:nvPr>
        </p:nvSpPr>
        <p:spPr/>
        <p:txBody>
          <a:bodyPr/>
          <a:lstStyle/>
          <a:p>
            <a:endParaRPr lang="en-AT"/>
          </a:p>
        </p:txBody>
      </p:sp>
      <p:sp>
        <p:nvSpPr>
          <p:cNvPr id="7" name="Slide Number Placeholder 6">
            <a:extLst>
              <a:ext uri="{FF2B5EF4-FFF2-40B4-BE49-F238E27FC236}">
                <a16:creationId xmlns:a16="http://schemas.microsoft.com/office/drawing/2014/main" id="{6221E061-2B6A-45B2-9E8D-047FB3128E81}"/>
              </a:ext>
            </a:extLst>
          </p:cNvPr>
          <p:cNvSpPr>
            <a:spLocks noGrp="1"/>
          </p:cNvSpPr>
          <p:nvPr>
            <p:ph type="sldNum" sz="quarter" idx="12"/>
          </p:nvPr>
        </p:nvSpPr>
        <p:spPr/>
        <p:txBody>
          <a:bodyPr/>
          <a:lstStyle/>
          <a:p>
            <a:fld id="{1F084E14-3D41-4E46-B793-F52A99FEA2DB}" type="slidenum">
              <a:rPr lang="en-AT" smtClean="0"/>
              <a:t>‹#›</a:t>
            </a:fld>
            <a:endParaRPr lang="en-AT"/>
          </a:p>
        </p:txBody>
      </p:sp>
    </p:spTree>
    <p:extLst>
      <p:ext uri="{BB962C8B-B14F-4D97-AF65-F5344CB8AC3E}">
        <p14:creationId xmlns:p14="http://schemas.microsoft.com/office/powerpoint/2010/main" val="2236401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B6C4F-9F10-40CC-B0CE-3F53EF5292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T"/>
          </a:p>
        </p:txBody>
      </p:sp>
      <p:sp>
        <p:nvSpPr>
          <p:cNvPr id="3" name="Picture Placeholder 2">
            <a:extLst>
              <a:ext uri="{FF2B5EF4-FFF2-40B4-BE49-F238E27FC236}">
                <a16:creationId xmlns:a16="http://schemas.microsoft.com/office/drawing/2014/main" id="{47E785C0-E077-417B-A069-3B6DB57E06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T"/>
          </a:p>
        </p:txBody>
      </p:sp>
      <p:sp>
        <p:nvSpPr>
          <p:cNvPr id="4" name="Text Placeholder 3">
            <a:extLst>
              <a:ext uri="{FF2B5EF4-FFF2-40B4-BE49-F238E27FC236}">
                <a16:creationId xmlns:a16="http://schemas.microsoft.com/office/drawing/2014/main" id="{C97F14F1-20F9-4E4D-B7BE-56F96B6980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03A220-E3AE-48B4-A5EB-2A1B814D3214}"/>
              </a:ext>
            </a:extLst>
          </p:cNvPr>
          <p:cNvSpPr>
            <a:spLocks noGrp="1"/>
          </p:cNvSpPr>
          <p:nvPr>
            <p:ph type="dt" sz="half" idx="10"/>
          </p:nvPr>
        </p:nvSpPr>
        <p:spPr/>
        <p:txBody>
          <a:bodyPr/>
          <a:lstStyle/>
          <a:p>
            <a:fld id="{0BF78F41-0ECD-46D1-A713-0E74DE4FBEF5}" type="datetimeFigureOut">
              <a:rPr lang="en-AT" smtClean="0"/>
              <a:t>23/02/2021</a:t>
            </a:fld>
            <a:endParaRPr lang="en-AT"/>
          </a:p>
        </p:txBody>
      </p:sp>
      <p:sp>
        <p:nvSpPr>
          <p:cNvPr id="6" name="Footer Placeholder 5">
            <a:extLst>
              <a:ext uri="{FF2B5EF4-FFF2-40B4-BE49-F238E27FC236}">
                <a16:creationId xmlns:a16="http://schemas.microsoft.com/office/drawing/2014/main" id="{F28BE71F-D9F2-4527-AC60-ECFF29DC77E7}"/>
              </a:ext>
            </a:extLst>
          </p:cNvPr>
          <p:cNvSpPr>
            <a:spLocks noGrp="1"/>
          </p:cNvSpPr>
          <p:nvPr>
            <p:ph type="ftr" sz="quarter" idx="11"/>
          </p:nvPr>
        </p:nvSpPr>
        <p:spPr/>
        <p:txBody>
          <a:bodyPr/>
          <a:lstStyle/>
          <a:p>
            <a:endParaRPr lang="en-AT"/>
          </a:p>
        </p:txBody>
      </p:sp>
      <p:sp>
        <p:nvSpPr>
          <p:cNvPr id="7" name="Slide Number Placeholder 6">
            <a:extLst>
              <a:ext uri="{FF2B5EF4-FFF2-40B4-BE49-F238E27FC236}">
                <a16:creationId xmlns:a16="http://schemas.microsoft.com/office/drawing/2014/main" id="{EB71B1F7-5712-4AFB-8BA5-FE684E0B4D1E}"/>
              </a:ext>
            </a:extLst>
          </p:cNvPr>
          <p:cNvSpPr>
            <a:spLocks noGrp="1"/>
          </p:cNvSpPr>
          <p:nvPr>
            <p:ph type="sldNum" sz="quarter" idx="12"/>
          </p:nvPr>
        </p:nvSpPr>
        <p:spPr/>
        <p:txBody>
          <a:bodyPr/>
          <a:lstStyle/>
          <a:p>
            <a:fld id="{1F084E14-3D41-4E46-B793-F52A99FEA2DB}" type="slidenum">
              <a:rPr lang="en-AT" smtClean="0"/>
              <a:t>‹#›</a:t>
            </a:fld>
            <a:endParaRPr lang="en-AT"/>
          </a:p>
        </p:txBody>
      </p:sp>
    </p:spTree>
    <p:extLst>
      <p:ext uri="{BB962C8B-B14F-4D97-AF65-F5344CB8AC3E}">
        <p14:creationId xmlns:p14="http://schemas.microsoft.com/office/powerpoint/2010/main" val="1401788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A13E5F-3AEF-433A-B210-DFE00F63E7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T"/>
          </a:p>
        </p:txBody>
      </p:sp>
      <p:sp>
        <p:nvSpPr>
          <p:cNvPr id="3" name="Text Placeholder 2">
            <a:extLst>
              <a:ext uri="{FF2B5EF4-FFF2-40B4-BE49-F238E27FC236}">
                <a16:creationId xmlns:a16="http://schemas.microsoft.com/office/drawing/2014/main" id="{2423F5F3-627E-421E-8320-AB1E76EF9D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T"/>
          </a:p>
        </p:txBody>
      </p:sp>
      <p:sp>
        <p:nvSpPr>
          <p:cNvPr id="4" name="Date Placeholder 3">
            <a:extLst>
              <a:ext uri="{FF2B5EF4-FFF2-40B4-BE49-F238E27FC236}">
                <a16:creationId xmlns:a16="http://schemas.microsoft.com/office/drawing/2014/main" id="{9C967948-270C-4CFD-82D8-C1A9E58A56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F78F41-0ECD-46D1-A713-0E74DE4FBEF5}" type="datetimeFigureOut">
              <a:rPr lang="en-AT" smtClean="0"/>
              <a:t>23/02/2021</a:t>
            </a:fld>
            <a:endParaRPr lang="en-AT"/>
          </a:p>
        </p:txBody>
      </p:sp>
      <p:sp>
        <p:nvSpPr>
          <p:cNvPr id="5" name="Footer Placeholder 4">
            <a:extLst>
              <a:ext uri="{FF2B5EF4-FFF2-40B4-BE49-F238E27FC236}">
                <a16:creationId xmlns:a16="http://schemas.microsoft.com/office/drawing/2014/main" id="{55C65300-D692-4328-9AAD-DE39A028E4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T"/>
          </a:p>
        </p:txBody>
      </p:sp>
      <p:sp>
        <p:nvSpPr>
          <p:cNvPr id="6" name="Slide Number Placeholder 5">
            <a:extLst>
              <a:ext uri="{FF2B5EF4-FFF2-40B4-BE49-F238E27FC236}">
                <a16:creationId xmlns:a16="http://schemas.microsoft.com/office/drawing/2014/main" id="{A561A1DD-CFA4-46C8-A538-2784D259B5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084E14-3D41-4E46-B793-F52A99FEA2DB}" type="slidenum">
              <a:rPr lang="en-AT" smtClean="0"/>
              <a:t>‹#›</a:t>
            </a:fld>
            <a:endParaRPr lang="en-AT"/>
          </a:p>
        </p:txBody>
      </p:sp>
    </p:spTree>
    <p:extLst>
      <p:ext uri="{BB962C8B-B14F-4D97-AF65-F5344CB8AC3E}">
        <p14:creationId xmlns:p14="http://schemas.microsoft.com/office/powerpoint/2010/main" val="142951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A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2" Type="http://schemas.openxmlformats.org/officeDocument/2006/relationships/hyperlink" Target="https://docs.microsoft.com/de-de/visualstudio/ide/visual-csharp-intellisense?view=vs-2019"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s://help.github.com/en/github/getting-started-with-github/verifying-your-email-address" TargetMode="External"/><Relationship Id="rId2" Type="http://schemas.openxmlformats.org/officeDocument/2006/relationships/hyperlink" Target="https://help.github.com/en/github/getting-started-with-github/signing-up-for-a-new-github-accoun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help.github.com/en/github/getting-started-with-github/types-of-github-accounts" TargetMode="External"/><Relationship Id="rId2" Type="http://schemas.openxmlformats.org/officeDocument/2006/relationships/hyperlink" Target="http://www.github.com/"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help.github.com/en/github/getting-started-with-github/githubs-products"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hyperlink" Target="https://gitforwindows.org/"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www.computerhope.com/issues/ch001927.ht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https://git-scm.com/donload/ma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hyperlink" Target="https://git-scm.com/book/de/v1/Los-geht%E2%80%99s-Git-konfiguriere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mailto:johndoe@example.com"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web.mit.edu/mprat/Public/web/Terminus/Web/main.html"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hyperlink" Target="https://www.heise.de/mac-and-i/artikel/macOS-Terminal-Das-kleine-Einmaleins-der-Kommandozeile-3463440.html?seite=all" TargetMode="External"/><Relationship Id="rId4" Type="http://schemas.openxmlformats.org/officeDocument/2006/relationships/hyperlink" Target="https://www.thomas-krenn.com/de/wiki/Cmd-Befehle_unter_Windows"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5ahmnm2021/02inclass-TestMyIde-smeerws"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youtu.be/C4VaAXGLm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5ahmnm2021"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64.png"/><Relationship Id="rId18" Type="http://schemas.openxmlformats.org/officeDocument/2006/relationships/customXml" Target="../ink/ink9.xml"/><Relationship Id="rId26" Type="http://schemas.openxmlformats.org/officeDocument/2006/relationships/image" Target="../media/image70.png"/><Relationship Id="rId39" Type="http://schemas.openxmlformats.org/officeDocument/2006/relationships/customXml" Target="../ink/ink19.xml"/><Relationship Id="rId3" Type="http://schemas.openxmlformats.org/officeDocument/2006/relationships/image" Target="../media/image26.png"/><Relationship Id="rId21" Type="http://schemas.openxmlformats.org/officeDocument/2006/relationships/customXml" Target="../ink/ink10.xml"/><Relationship Id="rId34" Type="http://schemas.openxmlformats.org/officeDocument/2006/relationships/image" Target="../media/image74.png"/><Relationship Id="rId42" Type="http://schemas.openxmlformats.org/officeDocument/2006/relationships/image" Target="../media/image78.png"/><Relationship Id="rId7" Type="http://schemas.openxmlformats.org/officeDocument/2006/relationships/image" Target="../media/image61.png"/><Relationship Id="rId12" Type="http://schemas.openxmlformats.org/officeDocument/2006/relationships/customXml" Target="../ink/ink6.xml"/><Relationship Id="rId17" Type="http://schemas.openxmlformats.org/officeDocument/2006/relationships/image" Target="../media/image66.png"/><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76.png"/><Relationship Id="rId2" Type="http://schemas.openxmlformats.org/officeDocument/2006/relationships/notesSlide" Target="../notesSlides/notesSlide9.xml"/><Relationship Id="rId16" Type="http://schemas.openxmlformats.org/officeDocument/2006/relationships/customXml" Target="../ink/ink8.xml"/><Relationship Id="rId20" Type="http://schemas.openxmlformats.org/officeDocument/2006/relationships/image" Target="../media/image24.png"/><Relationship Id="rId29" Type="http://schemas.openxmlformats.org/officeDocument/2006/relationships/customXml" Target="../ink/ink14.xml"/><Relationship Id="rId41" Type="http://schemas.openxmlformats.org/officeDocument/2006/relationships/customXml" Target="../ink/ink20.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63.png"/><Relationship Id="rId24" Type="http://schemas.openxmlformats.org/officeDocument/2006/relationships/image" Target="../media/image69.png"/><Relationship Id="rId32" Type="http://schemas.openxmlformats.org/officeDocument/2006/relationships/image" Target="../media/image73.png"/><Relationship Id="rId37" Type="http://schemas.openxmlformats.org/officeDocument/2006/relationships/customXml" Target="../ink/ink18.xml"/><Relationship Id="rId40" Type="http://schemas.openxmlformats.org/officeDocument/2006/relationships/image" Target="../media/image77.png"/><Relationship Id="rId45" Type="http://schemas.openxmlformats.org/officeDocument/2006/relationships/image" Target="../media/image21.png"/><Relationship Id="rId5" Type="http://schemas.openxmlformats.org/officeDocument/2006/relationships/image" Target="../media/image600.png"/><Relationship Id="rId15" Type="http://schemas.openxmlformats.org/officeDocument/2006/relationships/image" Target="../media/image65.png"/><Relationship Id="rId23" Type="http://schemas.openxmlformats.org/officeDocument/2006/relationships/customXml" Target="../ink/ink11.xml"/><Relationship Id="rId28" Type="http://schemas.openxmlformats.org/officeDocument/2006/relationships/image" Target="../media/image71.png"/><Relationship Id="rId36" Type="http://schemas.openxmlformats.org/officeDocument/2006/relationships/image" Target="../media/image75.png"/><Relationship Id="rId10" Type="http://schemas.openxmlformats.org/officeDocument/2006/relationships/customXml" Target="../ink/ink5.xml"/><Relationship Id="rId19" Type="http://schemas.openxmlformats.org/officeDocument/2006/relationships/image" Target="../media/image67.png"/><Relationship Id="rId31" Type="http://schemas.openxmlformats.org/officeDocument/2006/relationships/customXml" Target="../ink/ink15.xml"/><Relationship Id="rId44" Type="http://schemas.openxmlformats.org/officeDocument/2006/relationships/image" Target="../media/image79.png"/><Relationship Id="rId4" Type="http://schemas.openxmlformats.org/officeDocument/2006/relationships/customXml" Target="../ink/ink2.xml"/><Relationship Id="rId9" Type="http://schemas.openxmlformats.org/officeDocument/2006/relationships/image" Target="../media/image62.png"/><Relationship Id="rId14" Type="http://schemas.openxmlformats.org/officeDocument/2006/relationships/customXml" Target="../ink/ink7.xml"/><Relationship Id="rId22" Type="http://schemas.openxmlformats.org/officeDocument/2006/relationships/image" Target="../media/image68.png"/><Relationship Id="rId27" Type="http://schemas.openxmlformats.org/officeDocument/2006/relationships/customXml" Target="../ink/ink13.xml"/><Relationship Id="rId30" Type="http://schemas.openxmlformats.org/officeDocument/2006/relationships/image" Target="../media/image72.png"/><Relationship Id="rId35" Type="http://schemas.openxmlformats.org/officeDocument/2006/relationships/customXml" Target="../ink/ink17.xml"/><Relationship Id="rId43" Type="http://schemas.openxmlformats.org/officeDocument/2006/relationships/customXml" Target="../ink/ink21.xml"/></Relationships>
</file>

<file path=ppt/slides/_rels/slide31.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customXml" Target="../ink/ink26.xml"/><Relationship Id="rId18" Type="http://schemas.openxmlformats.org/officeDocument/2006/relationships/image" Target="../media/image81.png"/><Relationship Id="rId26" Type="http://schemas.openxmlformats.org/officeDocument/2006/relationships/image" Target="../media/image85.png"/><Relationship Id="rId39" Type="http://schemas.openxmlformats.org/officeDocument/2006/relationships/customXml" Target="../ink/ink39.xml"/><Relationship Id="rId3" Type="http://schemas.openxmlformats.org/officeDocument/2006/relationships/image" Target="../media/image21.png"/><Relationship Id="rId21" Type="http://schemas.openxmlformats.org/officeDocument/2006/relationships/customXml" Target="../ink/ink30.xml"/><Relationship Id="rId34" Type="http://schemas.openxmlformats.org/officeDocument/2006/relationships/image" Target="../media/image89.png"/><Relationship Id="rId42" Type="http://schemas.openxmlformats.org/officeDocument/2006/relationships/image" Target="../media/image93.png"/><Relationship Id="rId7" Type="http://schemas.openxmlformats.org/officeDocument/2006/relationships/customXml" Target="../ink/ink23.xml"/><Relationship Id="rId12" Type="http://schemas.openxmlformats.org/officeDocument/2006/relationships/image" Target="../media/image66.png"/><Relationship Id="rId17" Type="http://schemas.openxmlformats.org/officeDocument/2006/relationships/customXml" Target="../ink/ink28.xml"/><Relationship Id="rId25" Type="http://schemas.openxmlformats.org/officeDocument/2006/relationships/customXml" Target="../ink/ink32.xml"/><Relationship Id="rId33" Type="http://schemas.openxmlformats.org/officeDocument/2006/relationships/customXml" Target="../ink/ink36.xml"/><Relationship Id="rId38" Type="http://schemas.openxmlformats.org/officeDocument/2006/relationships/image" Target="../media/image91.png"/><Relationship Id="rId2" Type="http://schemas.openxmlformats.org/officeDocument/2006/relationships/notesSlide" Target="../notesSlides/notesSlide10.xml"/><Relationship Id="rId16" Type="http://schemas.openxmlformats.org/officeDocument/2006/relationships/image" Target="../media/image80.png"/><Relationship Id="rId20" Type="http://schemas.openxmlformats.org/officeDocument/2006/relationships/image" Target="../media/image82.png"/><Relationship Id="rId29" Type="http://schemas.openxmlformats.org/officeDocument/2006/relationships/customXml" Target="../ink/ink34.xml"/><Relationship Id="rId41" Type="http://schemas.openxmlformats.org/officeDocument/2006/relationships/customXml" Target="../ink/ink40.xml"/><Relationship Id="rId1" Type="http://schemas.openxmlformats.org/officeDocument/2006/relationships/slideLayout" Target="../slideLayouts/slideLayout2.xml"/><Relationship Id="rId6" Type="http://schemas.openxmlformats.org/officeDocument/2006/relationships/image" Target="../media/image63.png"/><Relationship Id="rId11" Type="http://schemas.openxmlformats.org/officeDocument/2006/relationships/customXml" Target="../ink/ink25.xml"/><Relationship Id="rId24" Type="http://schemas.openxmlformats.org/officeDocument/2006/relationships/image" Target="../media/image84.png"/><Relationship Id="rId32" Type="http://schemas.openxmlformats.org/officeDocument/2006/relationships/image" Target="../media/image88.png"/><Relationship Id="rId37" Type="http://schemas.openxmlformats.org/officeDocument/2006/relationships/customXml" Target="../ink/ink38.xml"/><Relationship Id="rId40" Type="http://schemas.openxmlformats.org/officeDocument/2006/relationships/image" Target="../media/image92.png"/><Relationship Id="rId5" Type="http://schemas.openxmlformats.org/officeDocument/2006/relationships/customXml" Target="../ink/ink22.xml"/><Relationship Id="rId15" Type="http://schemas.openxmlformats.org/officeDocument/2006/relationships/customXml" Target="../ink/ink27.xml"/><Relationship Id="rId23" Type="http://schemas.openxmlformats.org/officeDocument/2006/relationships/customXml" Target="../ink/ink31.xml"/><Relationship Id="rId28" Type="http://schemas.openxmlformats.org/officeDocument/2006/relationships/image" Target="../media/image86.png"/><Relationship Id="rId36" Type="http://schemas.openxmlformats.org/officeDocument/2006/relationships/image" Target="../media/image90.png"/><Relationship Id="rId10" Type="http://schemas.openxmlformats.org/officeDocument/2006/relationships/image" Target="../media/image65.png"/><Relationship Id="rId19" Type="http://schemas.openxmlformats.org/officeDocument/2006/relationships/customXml" Target="../ink/ink29.xml"/><Relationship Id="rId31" Type="http://schemas.openxmlformats.org/officeDocument/2006/relationships/customXml" Target="../ink/ink35.xml"/><Relationship Id="rId44" Type="http://schemas.openxmlformats.org/officeDocument/2006/relationships/image" Target="../media/image94.png"/><Relationship Id="rId4" Type="http://schemas.openxmlformats.org/officeDocument/2006/relationships/image" Target="../media/image26.png"/><Relationship Id="rId9" Type="http://schemas.openxmlformats.org/officeDocument/2006/relationships/customXml" Target="../ink/ink24.xml"/><Relationship Id="rId14" Type="http://schemas.openxmlformats.org/officeDocument/2006/relationships/image" Target="../media/image67.png"/><Relationship Id="rId22" Type="http://schemas.openxmlformats.org/officeDocument/2006/relationships/image" Target="../media/image83.png"/><Relationship Id="rId27" Type="http://schemas.openxmlformats.org/officeDocument/2006/relationships/customXml" Target="../ink/ink33.xml"/><Relationship Id="rId30" Type="http://schemas.openxmlformats.org/officeDocument/2006/relationships/image" Target="../media/image87.png"/><Relationship Id="rId35" Type="http://schemas.openxmlformats.org/officeDocument/2006/relationships/customXml" Target="../ink/ink37.xml"/><Relationship Id="rId43" Type="http://schemas.openxmlformats.org/officeDocument/2006/relationships/customXml" Target="../ink/ink41.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6" Type="http://schemas.openxmlformats.org/officeDocument/2006/relationships/customXml" Target="../ink/ink53.xml"/><Relationship Id="rId21" Type="http://schemas.openxmlformats.org/officeDocument/2006/relationships/image" Target="../media/image104.png"/><Relationship Id="rId42" Type="http://schemas.openxmlformats.org/officeDocument/2006/relationships/customXml" Target="../ink/ink61.xml"/><Relationship Id="rId47" Type="http://schemas.openxmlformats.org/officeDocument/2006/relationships/image" Target="../media/image117.png"/><Relationship Id="rId63" Type="http://schemas.openxmlformats.org/officeDocument/2006/relationships/image" Target="../media/image125.png"/><Relationship Id="rId68" Type="http://schemas.openxmlformats.org/officeDocument/2006/relationships/customXml" Target="../ink/ink74.xml"/><Relationship Id="rId84" Type="http://schemas.openxmlformats.org/officeDocument/2006/relationships/customXml" Target="../ink/ink82.xml"/><Relationship Id="rId89" Type="http://schemas.openxmlformats.org/officeDocument/2006/relationships/image" Target="../media/image138.png"/><Relationship Id="rId7" Type="http://schemas.openxmlformats.org/officeDocument/2006/relationships/image" Target="../media/image97.png"/><Relationship Id="rId71" Type="http://schemas.openxmlformats.org/officeDocument/2006/relationships/image" Target="../media/image129.png"/><Relationship Id="rId92" Type="http://schemas.openxmlformats.org/officeDocument/2006/relationships/customXml" Target="../ink/ink86.xml"/><Relationship Id="rId2" Type="http://schemas.openxmlformats.org/officeDocument/2006/relationships/notesSlide" Target="../notesSlides/notesSlide12.xml"/><Relationship Id="rId16" Type="http://schemas.openxmlformats.org/officeDocument/2006/relationships/customXml" Target="../ink/ink48.xml"/><Relationship Id="rId29" Type="http://schemas.openxmlformats.org/officeDocument/2006/relationships/image" Target="../media/image108.png"/><Relationship Id="rId107" Type="http://schemas.openxmlformats.org/officeDocument/2006/relationships/image" Target="../media/image147.png"/><Relationship Id="rId11" Type="http://schemas.openxmlformats.org/officeDocument/2006/relationships/image" Target="../media/image99.png"/><Relationship Id="rId24" Type="http://schemas.openxmlformats.org/officeDocument/2006/relationships/customXml" Target="../ink/ink52.xml"/><Relationship Id="rId32" Type="http://schemas.openxmlformats.org/officeDocument/2006/relationships/customXml" Target="../ink/ink56.xml"/><Relationship Id="rId37" Type="http://schemas.openxmlformats.org/officeDocument/2006/relationships/image" Target="../media/image112.png"/><Relationship Id="rId40" Type="http://schemas.openxmlformats.org/officeDocument/2006/relationships/customXml" Target="../ink/ink60.xml"/><Relationship Id="rId45" Type="http://schemas.openxmlformats.org/officeDocument/2006/relationships/image" Target="../media/image116.png"/><Relationship Id="rId53" Type="http://schemas.openxmlformats.org/officeDocument/2006/relationships/image" Target="../media/image120.png"/><Relationship Id="rId58" Type="http://schemas.openxmlformats.org/officeDocument/2006/relationships/customXml" Target="../ink/ink69.xml"/><Relationship Id="rId66" Type="http://schemas.openxmlformats.org/officeDocument/2006/relationships/customXml" Target="../ink/ink73.xml"/><Relationship Id="rId74" Type="http://schemas.openxmlformats.org/officeDocument/2006/relationships/customXml" Target="../ink/ink77.xml"/><Relationship Id="rId79" Type="http://schemas.openxmlformats.org/officeDocument/2006/relationships/image" Target="../media/image133.png"/><Relationship Id="rId87" Type="http://schemas.openxmlformats.org/officeDocument/2006/relationships/image" Target="../media/image137.png"/><Relationship Id="rId102" Type="http://schemas.openxmlformats.org/officeDocument/2006/relationships/customXml" Target="../ink/ink91.xml"/><Relationship Id="rId5" Type="http://schemas.openxmlformats.org/officeDocument/2006/relationships/image" Target="../media/image96.png"/><Relationship Id="rId61" Type="http://schemas.openxmlformats.org/officeDocument/2006/relationships/image" Target="../media/image124.png"/><Relationship Id="rId82" Type="http://schemas.openxmlformats.org/officeDocument/2006/relationships/customXml" Target="../ink/ink81.xml"/><Relationship Id="rId90" Type="http://schemas.openxmlformats.org/officeDocument/2006/relationships/customXml" Target="../ink/ink85.xml"/><Relationship Id="rId95" Type="http://schemas.openxmlformats.org/officeDocument/2006/relationships/image" Target="../media/image141.png"/><Relationship Id="rId19" Type="http://schemas.openxmlformats.org/officeDocument/2006/relationships/image" Target="../media/image103.png"/><Relationship Id="rId14" Type="http://schemas.openxmlformats.org/officeDocument/2006/relationships/customXml" Target="../ink/ink47.xml"/><Relationship Id="rId22" Type="http://schemas.openxmlformats.org/officeDocument/2006/relationships/customXml" Target="../ink/ink51.xml"/><Relationship Id="rId27" Type="http://schemas.openxmlformats.org/officeDocument/2006/relationships/image" Target="../media/image107.png"/><Relationship Id="rId30" Type="http://schemas.openxmlformats.org/officeDocument/2006/relationships/customXml" Target="../ink/ink55.xml"/><Relationship Id="rId35" Type="http://schemas.openxmlformats.org/officeDocument/2006/relationships/image" Target="../media/image111.png"/><Relationship Id="rId43" Type="http://schemas.openxmlformats.org/officeDocument/2006/relationships/image" Target="../media/image115.png"/><Relationship Id="rId48" Type="http://schemas.openxmlformats.org/officeDocument/2006/relationships/customXml" Target="../ink/ink64.xml"/><Relationship Id="rId56" Type="http://schemas.openxmlformats.org/officeDocument/2006/relationships/customXml" Target="../ink/ink68.xml"/><Relationship Id="rId64" Type="http://schemas.openxmlformats.org/officeDocument/2006/relationships/customXml" Target="../ink/ink72.xml"/><Relationship Id="rId69" Type="http://schemas.openxmlformats.org/officeDocument/2006/relationships/image" Target="../media/image128.png"/><Relationship Id="rId77" Type="http://schemas.openxmlformats.org/officeDocument/2006/relationships/image" Target="../media/image132.png"/><Relationship Id="rId100" Type="http://schemas.openxmlformats.org/officeDocument/2006/relationships/customXml" Target="../ink/ink90.xml"/><Relationship Id="rId105" Type="http://schemas.openxmlformats.org/officeDocument/2006/relationships/image" Target="../media/image146.png"/><Relationship Id="rId8" Type="http://schemas.openxmlformats.org/officeDocument/2006/relationships/customXml" Target="../ink/ink44.xml"/><Relationship Id="rId51" Type="http://schemas.openxmlformats.org/officeDocument/2006/relationships/image" Target="../media/image119.png"/><Relationship Id="rId72" Type="http://schemas.openxmlformats.org/officeDocument/2006/relationships/customXml" Target="../ink/ink76.xml"/><Relationship Id="rId80" Type="http://schemas.openxmlformats.org/officeDocument/2006/relationships/customXml" Target="../ink/ink80.xml"/><Relationship Id="rId85" Type="http://schemas.openxmlformats.org/officeDocument/2006/relationships/image" Target="../media/image136.png"/><Relationship Id="rId93" Type="http://schemas.openxmlformats.org/officeDocument/2006/relationships/image" Target="../media/image140.png"/><Relationship Id="rId98" Type="http://schemas.openxmlformats.org/officeDocument/2006/relationships/customXml" Target="../ink/ink89.xml"/><Relationship Id="rId3" Type="http://schemas.openxmlformats.org/officeDocument/2006/relationships/image" Target="../media/image27.png"/><Relationship Id="rId12" Type="http://schemas.openxmlformats.org/officeDocument/2006/relationships/customXml" Target="../ink/ink46.xml"/><Relationship Id="rId17" Type="http://schemas.openxmlformats.org/officeDocument/2006/relationships/image" Target="../media/image102.png"/><Relationship Id="rId25" Type="http://schemas.openxmlformats.org/officeDocument/2006/relationships/image" Target="../media/image106.png"/><Relationship Id="rId33" Type="http://schemas.openxmlformats.org/officeDocument/2006/relationships/image" Target="../media/image110.png"/><Relationship Id="rId38" Type="http://schemas.openxmlformats.org/officeDocument/2006/relationships/customXml" Target="../ink/ink59.xml"/><Relationship Id="rId46" Type="http://schemas.openxmlformats.org/officeDocument/2006/relationships/customXml" Target="../ink/ink63.xml"/><Relationship Id="rId59" Type="http://schemas.openxmlformats.org/officeDocument/2006/relationships/image" Target="../media/image123.png"/><Relationship Id="rId67" Type="http://schemas.openxmlformats.org/officeDocument/2006/relationships/image" Target="../media/image127.png"/><Relationship Id="rId103" Type="http://schemas.openxmlformats.org/officeDocument/2006/relationships/image" Target="../media/image145.png"/><Relationship Id="rId20" Type="http://schemas.openxmlformats.org/officeDocument/2006/relationships/customXml" Target="../ink/ink50.xml"/><Relationship Id="rId41" Type="http://schemas.openxmlformats.org/officeDocument/2006/relationships/image" Target="../media/image114.png"/><Relationship Id="rId54" Type="http://schemas.openxmlformats.org/officeDocument/2006/relationships/customXml" Target="../ink/ink67.xml"/><Relationship Id="rId62" Type="http://schemas.openxmlformats.org/officeDocument/2006/relationships/customXml" Target="../ink/ink71.xml"/><Relationship Id="rId70" Type="http://schemas.openxmlformats.org/officeDocument/2006/relationships/customXml" Target="../ink/ink75.xml"/><Relationship Id="rId75" Type="http://schemas.openxmlformats.org/officeDocument/2006/relationships/image" Target="../media/image131.png"/><Relationship Id="rId83" Type="http://schemas.openxmlformats.org/officeDocument/2006/relationships/image" Target="../media/image135.png"/><Relationship Id="rId88" Type="http://schemas.openxmlformats.org/officeDocument/2006/relationships/customXml" Target="../ink/ink84.xml"/><Relationship Id="rId91" Type="http://schemas.openxmlformats.org/officeDocument/2006/relationships/image" Target="../media/image139.png"/><Relationship Id="rId96" Type="http://schemas.openxmlformats.org/officeDocument/2006/relationships/customXml" Target="../ink/ink88.xml"/><Relationship Id="rId1" Type="http://schemas.openxmlformats.org/officeDocument/2006/relationships/slideLayout" Target="../slideLayouts/slideLayout12.xml"/><Relationship Id="rId6" Type="http://schemas.openxmlformats.org/officeDocument/2006/relationships/customXml" Target="../ink/ink43.xml"/><Relationship Id="rId15" Type="http://schemas.openxmlformats.org/officeDocument/2006/relationships/image" Target="../media/image101.png"/><Relationship Id="rId23" Type="http://schemas.openxmlformats.org/officeDocument/2006/relationships/image" Target="../media/image105.png"/><Relationship Id="rId28" Type="http://schemas.openxmlformats.org/officeDocument/2006/relationships/customXml" Target="../ink/ink54.xml"/><Relationship Id="rId36" Type="http://schemas.openxmlformats.org/officeDocument/2006/relationships/customXml" Target="../ink/ink58.xml"/><Relationship Id="rId49" Type="http://schemas.openxmlformats.org/officeDocument/2006/relationships/image" Target="../media/image118.png"/><Relationship Id="rId57" Type="http://schemas.openxmlformats.org/officeDocument/2006/relationships/image" Target="../media/image122.png"/><Relationship Id="rId106" Type="http://schemas.openxmlformats.org/officeDocument/2006/relationships/customXml" Target="../ink/ink93.xml"/><Relationship Id="rId10" Type="http://schemas.openxmlformats.org/officeDocument/2006/relationships/customXml" Target="../ink/ink45.xml"/><Relationship Id="rId31" Type="http://schemas.openxmlformats.org/officeDocument/2006/relationships/image" Target="../media/image109.png"/><Relationship Id="rId44" Type="http://schemas.openxmlformats.org/officeDocument/2006/relationships/customXml" Target="../ink/ink62.xml"/><Relationship Id="rId52" Type="http://schemas.openxmlformats.org/officeDocument/2006/relationships/customXml" Target="../ink/ink66.xml"/><Relationship Id="rId60" Type="http://schemas.openxmlformats.org/officeDocument/2006/relationships/customXml" Target="../ink/ink70.xml"/><Relationship Id="rId65" Type="http://schemas.openxmlformats.org/officeDocument/2006/relationships/image" Target="../media/image126.png"/><Relationship Id="rId73" Type="http://schemas.openxmlformats.org/officeDocument/2006/relationships/image" Target="../media/image130.png"/><Relationship Id="rId78" Type="http://schemas.openxmlformats.org/officeDocument/2006/relationships/customXml" Target="../ink/ink79.xml"/><Relationship Id="rId81" Type="http://schemas.openxmlformats.org/officeDocument/2006/relationships/image" Target="../media/image134.png"/><Relationship Id="rId86" Type="http://schemas.openxmlformats.org/officeDocument/2006/relationships/customXml" Target="../ink/ink83.xml"/><Relationship Id="rId94" Type="http://schemas.openxmlformats.org/officeDocument/2006/relationships/customXml" Target="../ink/ink87.xml"/><Relationship Id="rId99" Type="http://schemas.openxmlformats.org/officeDocument/2006/relationships/image" Target="../media/image143.png"/><Relationship Id="rId101" Type="http://schemas.openxmlformats.org/officeDocument/2006/relationships/image" Target="../media/image144.png"/><Relationship Id="rId4" Type="http://schemas.openxmlformats.org/officeDocument/2006/relationships/customXml" Target="../ink/ink42.xml"/><Relationship Id="rId9" Type="http://schemas.openxmlformats.org/officeDocument/2006/relationships/image" Target="../media/image98.png"/><Relationship Id="rId13" Type="http://schemas.openxmlformats.org/officeDocument/2006/relationships/image" Target="../media/image100.png"/><Relationship Id="rId18" Type="http://schemas.openxmlformats.org/officeDocument/2006/relationships/customXml" Target="../ink/ink49.xml"/><Relationship Id="rId39" Type="http://schemas.openxmlformats.org/officeDocument/2006/relationships/image" Target="../media/image113.png"/><Relationship Id="rId34" Type="http://schemas.openxmlformats.org/officeDocument/2006/relationships/customXml" Target="../ink/ink57.xml"/><Relationship Id="rId50" Type="http://schemas.openxmlformats.org/officeDocument/2006/relationships/customXml" Target="../ink/ink65.xml"/><Relationship Id="rId55" Type="http://schemas.openxmlformats.org/officeDocument/2006/relationships/image" Target="../media/image121.png"/><Relationship Id="rId76" Type="http://schemas.openxmlformats.org/officeDocument/2006/relationships/customXml" Target="../ink/ink78.xml"/><Relationship Id="rId97" Type="http://schemas.openxmlformats.org/officeDocument/2006/relationships/image" Target="../media/image142.png"/><Relationship Id="rId104" Type="http://schemas.openxmlformats.org/officeDocument/2006/relationships/customXml" Target="../ink/ink9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8" Type="http://schemas.openxmlformats.org/officeDocument/2006/relationships/image" Target="../media/image151.png"/><Relationship Id="rId13" Type="http://schemas.openxmlformats.org/officeDocument/2006/relationships/customXml" Target="../ink/ink98.xml"/><Relationship Id="rId18" Type="http://schemas.openxmlformats.org/officeDocument/2006/relationships/image" Target="../media/image156.png"/><Relationship Id="rId26" Type="http://schemas.openxmlformats.org/officeDocument/2006/relationships/image" Target="../media/image160.png"/><Relationship Id="rId3" Type="http://schemas.openxmlformats.org/officeDocument/2006/relationships/hyperlink" Target="https://docs.microsoft.com/de-de/dotnet/csharp/language-reference/keywords/" TargetMode="External"/><Relationship Id="rId21" Type="http://schemas.openxmlformats.org/officeDocument/2006/relationships/customXml" Target="../ink/ink102.xml"/><Relationship Id="rId34" Type="http://schemas.openxmlformats.org/officeDocument/2006/relationships/image" Target="../media/image164.png"/><Relationship Id="rId7" Type="http://schemas.openxmlformats.org/officeDocument/2006/relationships/customXml" Target="../ink/ink95.xml"/><Relationship Id="rId12" Type="http://schemas.openxmlformats.org/officeDocument/2006/relationships/image" Target="../media/image153.png"/><Relationship Id="rId17" Type="http://schemas.openxmlformats.org/officeDocument/2006/relationships/customXml" Target="../ink/ink100.xml"/><Relationship Id="rId25" Type="http://schemas.openxmlformats.org/officeDocument/2006/relationships/customXml" Target="../ink/ink104.xml"/><Relationship Id="rId33" Type="http://schemas.openxmlformats.org/officeDocument/2006/relationships/customXml" Target="../ink/ink108.xml"/><Relationship Id="rId2" Type="http://schemas.openxmlformats.org/officeDocument/2006/relationships/notesSlide" Target="../notesSlides/notesSlide15.xml"/><Relationship Id="rId16" Type="http://schemas.openxmlformats.org/officeDocument/2006/relationships/image" Target="../media/image155.png"/><Relationship Id="rId20" Type="http://schemas.openxmlformats.org/officeDocument/2006/relationships/image" Target="../media/image157.png"/><Relationship Id="rId29" Type="http://schemas.openxmlformats.org/officeDocument/2006/relationships/customXml" Target="../ink/ink106.xml"/><Relationship Id="rId1" Type="http://schemas.openxmlformats.org/officeDocument/2006/relationships/slideLayout" Target="../slideLayouts/slideLayout2.xml"/><Relationship Id="rId6" Type="http://schemas.openxmlformats.org/officeDocument/2006/relationships/image" Target="../media/image150.png"/><Relationship Id="rId11" Type="http://schemas.openxmlformats.org/officeDocument/2006/relationships/customXml" Target="../ink/ink97.xml"/><Relationship Id="rId24" Type="http://schemas.openxmlformats.org/officeDocument/2006/relationships/image" Target="../media/image159.png"/><Relationship Id="rId32" Type="http://schemas.openxmlformats.org/officeDocument/2006/relationships/image" Target="../media/image163.png"/><Relationship Id="rId5" Type="http://schemas.openxmlformats.org/officeDocument/2006/relationships/customXml" Target="../ink/ink94.xml"/><Relationship Id="rId15" Type="http://schemas.openxmlformats.org/officeDocument/2006/relationships/customXml" Target="../ink/ink99.xml"/><Relationship Id="rId23" Type="http://schemas.openxmlformats.org/officeDocument/2006/relationships/customXml" Target="../ink/ink103.xml"/><Relationship Id="rId28" Type="http://schemas.openxmlformats.org/officeDocument/2006/relationships/image" Target="../media/image161.png"/><Relationship Id="rId10" Type="http://schemas.openxmlformats.org/officeDocument/2006/relationships/image" Target="../media/image152.png"/><Relationship Id="rId19" Type="http://schemas.openxmlformats.org/officeDocument/2006/relationships/customXml" Target="../ink/ink101.xml"/><Relationship Id="rId31" Type="http://schemas.openxmlformats.org/officeDocument/2006/relationships/customXml" Target="../ink/ink107.xml"/><Relationship Id="rId4" Type="http://schemas.openxmlformats.org/officeDocument/2006/relationships/image" Target="../media/image29.png"/><Relationship Id="rId9" Type="http://schemas.openxmlformats.org/officeDocument/2006/relationships/customXml" Target="../ink/ink96.xml"/><Relationship Id="rId14" Type="http://schemas.openxmlformats.org/officeDocument/2006/relationships/image" Target="../media/image154.png"/><Relationship Id="rId22" Type="http://schemas.openxmlformats.org/officeDocument/2006/relationships/image" Target="../media/image158.png"/><Relationship Id="rId27" Type="http://schemas.openxmlformats.org/officeDocument/2006/relationships/customXml" Target="../ink/ink105.xml"/><Relationship Id="rId30" Type="http://schemas.openxmlformats.org/officeDocument/2006/relationships/image" Target="../media/image162.png"/></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cs.unity3d.com/Manual/GettingStartedUnityHub.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68.png"/><Relationship Id="rId13" Type="http://schemas.openxmlformats.org/officeDocument/2006/relationships/customXml" Target="../ink/ink113.xml"/><Relationship Id="rId3" Type="http://schemas.openxmlformats.org/officeDocument/2006/relationships/image" Target="../media/image31.png"/><Relationship Id="rId7" Type="http://schemas.openxmlformats.org/officeDocument/2006/relationships/customXml" Target="../ink/ink110.xml"/><Relationship Id="rId12" Type="http://schemas.openxmlformats.org/officeDocument/2006/relationships/image" Target="../media/image170.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167.png"/><Relationship Id="rId11" Type="http://schemas.openxmlformats.org/officeDocument/2006/relationships/customXml" Target="../ink/ink112.xml"/><Relationship Id="rId5" Type="http://schemas.openxmlformats.org/officeDocument/2006/relationships/customXml" Target="../ink/ink109.xml"/><Relationship Id="rId10" Type="http://schemas.openxmlformats.org/officeDocument/2006/relationships/image" Target="../media/image169.png"/><Relationship Id="rId4" Type="http://schemas.openxmlformats.org/officeDocument/2006/relationships/image" Target="../media/image28.png"/><Relationship Id="rId9" Type="http://schemas.openxmlformats.org/officeDocument/2006/relationships/customXml" Target="../ink/ink111.xml"/><Relationship Id="rId14" Type="http://schemas.openxmlformats.org/officeDocument/2006/relationships/image" Target="../media/image17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docs.microsoft.com/de-de/dotnet/csharp/tour-of-csharp/types-and-variables"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hyperlink" Target="https://docs.microsoft.com/de-de/dotnet/csharp/language-reference/operators/"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msdn.microsoft.com/en-us/library/ms973875.aspx"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6.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dev-insider.de/was-ist-eine-ide-a-600703/" TargetMode="External"/><Relationship Id="rId2" Type="http://schemas.openxmlformats.org/officeDocument/2006/relationships/hyperlink" Target="https://blogs.unity3d.com/2018/01/05/discontinuing-support-for-monodevelop-unity-starting-in-unity-2018-1/"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docs.microsoft.com/de-de/visualstudio/mac/vsmac-for-windows-users?view=vsmac-2019"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de-de/visualstudio/productinfo/vs2019-system-requirements-mac" TargetMode="External"/><Relationship Id="rId2" Type="http://schemas.openxmlformats.org/officeDocument/2006/relationships/hyperlink" Target="https://docs.microsoft.com/en-us/visualstudio/mac/?view=vsmac-2019"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docs.microsoft.com/de-de/visualstudio/cross-platform/visual-studio-tools-for-unity?view=vs-2019"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de-de/visualstudio/ide/?view=vs-201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3B3AD-0A18-45E2-8A3D-6DF81584867F}"/>
              </a:ext>
            </a:extLst>
          </p:cNvPr>
          <p:cNvSpPr>
            <a:spLocks noGrp="1"/>
          </p:cNvSpPr>
          <p:nvPr>
            <p:ph type="ctrTitle"/>
          </p:nvPr>
        </p:nvSpPr>
        <p:spPr/>
        <p:txBody>
          <a:bodyPr/>
          <a:lstStyle/>
          <a:p>
            <a:r>
              <a:rPr lang="de-DE" dirty="0"/>
              <a:t>5ahmnm</a:t>
            </a:r>
            <a:br>
              <a:rPr lang="de-DE" dirty="0"/>
            </a:br>
            <a:r>
              <a:rPr lang="de-DE" dirty="0"/>
              <a:t>MTIN</a:t>
            </a:r>
            <a:endParaRPr lang="en-AT" dirty="0"/>
          </a:p>
        </p:txBody>
      </p:sp>
      <p:sp>
        <p:nvSpPr>
          <p:cNvPr id="3" name="Subtitle 2">
            <a:extLst>
              <a:ext uri="{FF2B5EF4-FFF2-40B4-BE49-F238E27FC236}">
                <a16:creationId xmlns:a16="http://schemas.microsoft.com/office/drawing/2014/main" id="{9CBC4F07-42D5-4385-A148-2D302482EA06}"/>
              </a:ext>
            </a:extLst>
          </p:cNvPr>
          <p:cNvSpPr>
            <a:spLocks noGrp="1"/>
          </p:cNvSpPr>
          <p:nvPr>
            <p:ph type="subTitle" idx="1"/>
          </p:nvPr>
        </p:nvSpPr>
        <p:spPr/>
        <p:txBody>
          <a:bodyPr/>
          <a:lstStyle/>
          <a:p>
            <a:r>
              <a:rPr lang="de-DE" dirty="0"/>
              <a:t>SJ20/21</a:t>
            </a:r>
          </a:p>
          <a:p>
            <a:r>
              <a:rPr lang="de-DE" dirty="0"/>
              <a:t>DI Susanne Meerwald-Stadler</a:t>
            </a:r>
            <a:endParaRPr lang="en-AT" dirty="0"/>
          </a:p>
        </p:txBody>
      </p:sp>
    </p:spTree>
    <p:extLst>
      <p:ext uri="{BB962C8B-B14F-4D97-AF65-F5344CB8AC3E}">
        <p14:creationId xmlns:p14="http://schemas.microsoft.com/office/powerpoint/2010/main" val="725652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FC342-784B-4ADA-94F2-6CB12124ED34}"/>
              </a:ext>
            </a:extLst>
          </p:cNvPr>
          <p:cNvSpPr>
            <a:spLocks noGrp="1"/>
          </p:cNvSpPr>
          <p:nvPr>
            <p:ph type="title"/>
          </p:nvPr>
        </p:nvSpPr>
        <p:spPr/>
        <p:txBody>
          <a:bodyPr/>
          <a:lstStyle/>
          <a:p>
            <a:r>
              <a:rPr lang="de-DE" dirty="0" err="1"/>
              <a:t>Install</a:t>
            </a:r>
            <a:r>
              <a:rPr lang="de-DE" dirty="0"/>
              <a:t> | </a:t>
            </a:r>
            <a:r>
              <a:rPr lang="de-DE" dirty="0" err="1"/>
              <a:t>Uninstall</a:t>
            </a:r>
            <a:r>
              <a:rPr lang="de-DE" dirty="0"/>
              <a:t> |Modify</a:t>
            </a:r>
            <a:endParaRPr lang="en-AT" dirty="0"/>
          </a:p>
        </p:txBody>
      </p:sp>
      <p:pic>
        <p:nvPicPr>
          <p:cNvPr id="8" name="Content Placeholder 7" descr="A screenshot of a cell phone&#10;&#10;Description automatically generated">
            <a:extLst>
              <a:ext uri="{FF2B5EF4-FFF2-40B4-BE49-F238E27FC236}">
                <a16:creationId xmlns:a16="http://schemas.microsoft.com/office/drawing/2014/main" id="{4233842B-CF9D-439B-8B22-90D4CAEBEB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119" y="2169490"/>
            <a:ext cx="5040947" cy="4351338"/>
          </a:xfrm>
        </p:spPr>
      </p:pic>
      <p:pic>
        <p:nvPicPr>
          <p:cNvPr id="10" name="Picture 9" descr="A screenshot of a cell phone&#10;&#10;Description automatically generated">
            <a:extLst>
              <a:ext uri="{FF2B5EF4-FFF2-40B4-BE49-F238E27FC236}">
                <a16:creationId xmlns:a16="http://schemas.microsoft.com/office/drawing/2014/main" id="{F522BA78-5DC4-4668-B67D-7EDA3DDF8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1507685"/>
            <a:ext cx="6096000" cy="3375351"/>
          </a:xfrm>
          <a:prstGeom prst="rect">
            <a:avLst/>
          </a:prstGeom>
          <a:ln>
            <a:solidFill>
              <a:schemeClr val="accent1"/>
            </a:solidFill>
          </a:ln>
        </p:spPr>
      </p:pic>
      <p:pic>
        <p:nvPicPr>
          <p:cNvPr id="12" name="Picture 11" descr="A screenshot of a social media post&#10;&#10;Description automatically generated">
            <a:extLst>
              <a:ext uri="{FF2B5EF4-FFF2-40B4-BE49-F238E27FC236}">
                <a16:creationId xmlns:a16="http://schemas.microsoft.com/office/drawing/2014/main" id="{0C85CDDA-1A7E-4933-B790-DD635422D0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155160"/>
            <a:ext cx="6095999" cy="3337715"/>
          </a:xfrm>
          <a:prstGeom prst="rect">
            <a:avLst/>
          </a:prstGeom>
          <a:ln>
            <a:solidFill>
              <a:schemeClr val="accent1"/>
            </a:solidFill>
          </a:ln>
        </p:spPr>
      </p:pic>
      <p:sp>
        <p:nvSpPr>
          <p:cNvPr id="13" name="Arrow: Down 12">
            <a:extLst>
              <a:ext uri="{FF2B5EF4-FFF2-40B4-BE49-F238E27FC236}">
                <a16:creationId xmlns:a16="http://schemas.microsoft.com/office/drawing/2014/main" id="{78EA86C9-5288-4443-BD46-31E175FE1DF9}"/>
              </a:ext>
            </a:extLst>
          </p:cNvPr>
          <p:cNvSpPr/>
          <p:nvPr/>
        </p:nvSpPr>
        <p:spPr>
          <a:xfrm>
            <a:off x="1093509" y="1690688"/>
            <a:ext cx="150829" cy="16652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T"/>
          </a:p>
        </p:txBody>
      </p:sp>
      <p:sp>
        <p:nvSpPr>
          <p:cNvPr id="14" name="Arrow: Right 13">
            <a:extLst>
              <a:ext uri="{FF2B5EF4-FFF2-40B4-BE49-F238E27FC236}">
                <a16:creationId xmlns:a16="http://schemas.microsoft.com/office/drawing/2014/main" id="{F55AB1C5-9BFE-4897-A05A-E23A9312BAE7}"/>
              </a:ext>
            </a:extLst>
          </p:cNvPr>
          <p:cNvSpPr/>
          <p:nvPr/>
        </p:nvSpPr>
        <p:spPr>
          <a:xfrm>
            <a:off x="1093509" y="1635011"/>
            <a:ext cx="1954491" cy="147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T"/>
          </a:p>
        </p:txBody>
      </p:sp>
    </p:spTree>
    <p:extLst>
      <p:ext uri="{BB962C8B-B14F-4D97-AF65-F5344CB8AC3E}">
        <p14:creationId xmlns:p14="http://schemas.microsoft.com/office/powerpoint/2010/main" val="3401014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D0FB8-895D-40A1-BCAC-9B5CDF8C8E8D}"/>
              </a:ext>
            </a:extLst>
          </p:cNvPr>
          <p:cNvSpPr>
            <a:spLocks noGrp="1"/>
          </p:cNvSpPr>
          <p:nvPr>
            <p:ph type="title"/>
          </p:nvPr>
        </p:nvSpPr>
        <p:spPr/>
        <p:txBody>
          <a:bodyPr/>
          <a:lstStyle/>
          <a:p>
            <a:r>
              <a:rPr lang="de-DE" dirty="0"/>
              <a:t>Was muss funktionieren?</a:t>
            </a:r>
            <a:endParaRPr lang="en-AT" dirty="0"/>
          </a:p>
        </p:txBody>
      </p:sp>
      <p:sp>
        <p:nvSpPr>
          <p:cNvPr id="3" name="Content Placeholder 2">
            <a:extLst>
              <a:ext uri="{FF2B5EF4-FFF2-40B4-BE49-F238E27FC236}">
                <a16:creationId xmlns:a16="http://schemas.microsoft.com/office/drawing/2014/main" id="{9CA774E7-76E3-4F7F-84D9-F520D7A8680B}"/>
              </a:ext>
            </a:extLst>
          </p:cNvPr>
          <p:cNvSpPr>
            <a:spLocks noGrp="1"/>
          </p:cNvSpPr>
          <p:nvPr>
            <p:ph idx="1"/>
          </p:nvPr>
        </p:nvSpPr>
        <p:spPr/>
        <p:txBody>
          <a:bodyPr>
            <a:normAutofit fontScale="77500" lnSpcReduction="20000"/>
          </a:bodyPr>
          <a:lstStyle/>
          <a:p>
            <a:r>
              <a:rPr lang="de-DE" b="1" dirty="0"/>
              <a:t>IntelliSense:</a:t>
            </a:r>
            <a:r>
              <a:rPr lang="de-DE" dirty="0"/>
              <a:t> </a:t>
            </a:r>
            <a:br>
              <a:rPr lang="de-DE" dirty="0"/>
            </a:br>
            <a:r>
              <a:rPr lang="de-DE" dirty="0"/>
              <a:t>Hilfsprogramm für die Codevervollständigung, das folgende Features umfasst: Auflisten von </a:t>
            </a:r>
            <a:r>
              <a:rPr lang="de-DE" dirty="0" err="1"/>
              <a:t>Membern</a:t>
            </a:r>
            <a:r>
              <a:rPr lang="de-DE" dirty="0"/>
              <a:t>, Parameterinformationen, QuickInfo und Wortvervollständigung. </a:t>
            </a:r>
            <a:br>
              <a:rPr lang="de-DE" dirty="0"/>
            </a:br>
            <a:r>
              <a:rPr lang="de-DE" dirty="0"/>
              <a:t>C#-</a:t>
            </a:r>
            <a:r>
              <a:rPr lang="de-DE" dirty="0" err="1"/>
              <a:t>InelliSense</a:t>
            </a:r>
            <a:r>
              <a:rPr lang="de-DE" dirty="0"/>
              <a:t>:   </a:t>
            </a:r>
            <a:r>
              <a:rPr lang="de-DE" sz="1200" dirty="0">
                <a:hlinkClick r:id="rId2"/>
              </a:rPr>
              <a:t>https://docs.microsoft.com/de-de/visualstudio/ide/visual-csharp-intellisense?view=vs-2019</a:t>
            </a:r>
            <a:endParaRPr lang="de-DE" sz="1200" dirty="0"/>
          </a:p>
          <a:p>
            <a:endParaRPr lang="de-DE" dirty="0"/>
          </a:p>
          <a:p>
            <a:r>
              <a:rPr lang="de-DE" b="1" dirty="0"/>
              <a:t>Code </a:t>
            </a:r>
            <a:r>
              <a:rPr lang="de-DE" b="1" dirty="0" err="1"/>
              <a:t>Highlighting</a:t>
            </a:r>
            <a:endParaRPr lang="de-DE" b="1" dirty="0"/>
          </a:p>
          <a:p>
            <a:endParaRPr lang="de-DE" dirty="0"/>
          </a:p>
          <a:p>
            <a:r>
              <a:rPr lang="de-DE" b="1" dirty="0"/>
              <a:t>Show </a:t>
            </a:r>
            <a:r>
              <a:rPr lang="de-DE" b="1" dirty="0" err="1"/>
              <a:t>Compile</a:t>
            </a:r>
            <a:r>
              <a:rPr lang="de-DE" b="1" dirty="0"/>
              <a:t>-time Errors </a:t>
            </a:r>
            <a:r>
              <a:rPr lang="de-DE" dirty="0"/>
              <a:t>(Syntax Errors): </a:t>
            </a:r>
          </a:p>
          <a:p>
            <a:pPr lvl="1"/>
            <a:r>
              <a:rPr lang="de-DE" dirty="0" err="1"/>
              <a:t>Missing</a:t>
            </a:r>
            <a:r>
              <a:rPr lang="de-DE" dirty="0"/>
              <a:t> </a:t>
            </a:r>
            <a:r>
              <a:rPr lang="de-DE" dirty="0" err="1"/>
              <a:t>semicolon</a:t>
            </a:r>
            <a:r>
              <a:rPr lang="de-DE" dirty="0"/>
              <a:t> (;), </a:t>
            </a:r>
            <a:r>
              <a:rPr lang="de-DE" dirty="0" err="1"/>
              <a:t>Parenthesis</a:t>
            </a:r>
            <a:r>
              <a:rPr lang="de-DE" dirty="0"/>
              <a:t> (})</a:t>
            </a:r>
          </a:p>
          <a:p>
            <a:pPr lvl="1"/>
            <a:r>
              <a:rPr lang="de-DE" dirty="0" err="1"/>
              <a:t>Typos</a:t>
            </a:r>
            <a:endParaRPr lang="de-DE" dirty="0"/>
          </a:p>
          <a:p>
            <a:pPr lvl="1"/>
            <a:r>
              <a:rPr lang="de-DE" dirty="0" err="1"/>
              <a:t>Missing</a:t>
            </a:r>
            <a:r>
              <a:rPr lang="de-DE" dirty="0"/>
              <a:t> </a:t>
            </a:r>
            <a:r>
              <a:rPr lang="de-DE" dirty="0" err="1"/>
              <a:t>using</a:t>
            </a:r>
            <a:r>
              <a:rPr lang="de-DE" dirty="0"/>
              <a:t> </a:t>
            </a:r>
            <a:r>
              <a:rPr lang="de-DE" dirty="0" err="1"/>
              <a:t>directives</a:t>
            </a:r>
            <a:endParaRPr lang="de-DE" dirty="0"/>
          </a:p>
          <a:p>
            <a:endParaRPr lang="de-DE" dirty="0"/>
          </a:p>
          <a:p>
            <a:r>
              <a:rPr lang="de-DE" b="1" dirty="0" err="1"/>
              <a:t>Refactoring</a:t>
            </a:r>
            <a:r>
              <a:rPr lang="de-DE" b="1" dirty="0"/>
              <a:t>: </a:t>
            </a:r>
            <a:br>
              <a:rPr lang="de-DE" b="1" dirty="0"/>
            </a:br>
            <a:r>
              <a:rPr lang="de-DE" dirty="0" err="1"/>
              <a:t>Identify</a:t>
            </a:r>
            <a:r>
              <a:rPr lang="de-DE" dirty="0"/>
              <a:t> </a:t>
            </a:r>
            <a:r>
              <a:rPr lang="de-DE" dirty="0" err="1"/>
              <a:t>unused</a:t>
            </a:r>
            <a:r>
              <a:rPr lang="de-DE" dirty="0"/>
              <a:t> code, </a:t>
            </a:r>
            <a:r>
              <a:rPr lang="de-DE" dirty="0" err="1"/>
              <a:t>show</a:t>
            </a:r>
            <a:r>
              <a:rPr lang="de-DE" dirty="0"/>
              <a:t> potential fixes, </a:t>
            </a:r>
            <a:r>
              <a:rPr lang="de-DE" dirty="0" err="1"/>
              <a:t>rename</a:t>
            </a:r>
            <a:r>
              <a:rPr lang="de-DE" dirty="0"/>
              <a:t> </a:t>
            </a:r>
            <a:r>
              <a:rPr lang="de-DE" dirty="0" err="1"/>
              <a:t>files</a:t>
            </a:r>
            <a:r>
              <a:rPr lang="de-DE" dirty="0"/>
              <a:t>, </a:t>
            </a:r>
            <a:r>
              <a:rPr lang="de-DE" dirty="0" err="1"/>
              <a:t>extract</a:t>
            </a:r>
            <a:r>
              <a:rPr lang="de-DE" dirty="0"/>
              <a:t> </a:t>
            </a:r>
            <a:r>
              <a:rPr lang="de-DE" dirty="0" err="1"/>
              <a:t>methods</a:t>
            </a:r>
            <a:r>
              <a:rPr lang="de-DE" dirty="0"/>
              <a:t>, etc. </a:t>
            </a:r>
          </a:p>
          <a:p>
            <a:pPr lvl="1"/>
            <a:endParaRPr lang="en-AT" dirty="0"/>
          </a:p>
        </p:txBody>
      </p:sp>
    </p:spTree>
    <p:extLst>
      <p:ext uri="{BB962C8B-B14F-4D97-AF65-F5344CB8AC3E}">
        <p14:creationId xmlns:p14="http://schemas.microsoft.com/office/powerpoint/2010/main" val="1695505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p:nvPr/>
        </p:nvSpPr>
        <p:spPr>
          <a:xfrm>
            <a:off x="415680" y="636960"/>
            <a:ext cx="11360800" cy="763600"/>
          </a:xfrm>
          <a:prstGeom prst="rect">
            <a:avLst/>
          </a:prstGeom>
          <a:noFill/>
          <a:ln>
            <a:noFill/>
          </a:ln>
        </p:spPr>
        <p:txBody>
          <a:bodyPr spcFirstLastPara="1" wrap="square" lIns="121900" tIns="121900" rIns="121900" bIns="121900" anchor="t" anchorCtr="0">
            <a:noAutofit/>
          </a:bodyPr>
          <a:lstStyle/>
          <a:p>
            <a:r>
              <a:rPr lang="en" sz="3733">
                <a:solidFill>
                  <a:srgbClr val="000000"/>
                </a:solidFill>
                <a:latin typeface="Arial"/>
                <a:ea typeface="Arial"/>
                <a:cs typeface="Arial"/>
                <a:sym typeface="Arial"/>
              </a:rPr>
              <a:t>                  </a:t>
            </a:r>
            <a:endParaRPr sz="3733">
              <a:latin typeface="Arial"/>
              <a:ea typeface="Arial"/>
              <a:cs typeface="Arial"/>
              <a:sym typeface="Arial"/>
            </a:endParaRPr>
          </a:p>
        </p:txBody>
      </p:sp>
      <p:sp>
        <p:nvSpPr>
          <p:cNvPr id="140" name="Google Shape;140;p23"/>
          <p:cNvSpPr txBox="1"/>
          <p:nvPr/>
        </p:nvSpPr>
        <p:spPr>
          <a:xfrm>
            <a:off x="415680" y="1536480"/>
            <a:ext cx="11360800" cy="4555200"/>
          </a:xfrm>
          <a:prstGeom prst="rect">
            <a:avLst/>
          </a:prstGeom>
          <a:noFill/>
          <a:ln>
            <a:noFill/>
          </a:ln>
        </p:spPr>
        <p:txBody>
          <a:bodyPr spcFirstLastPara="1" wrap="square" lIns="121900" tIns="121900" rIns="121900" bIns="121900" anchor="t" anchorCtr="0">
            <a:noAutofit/>
          </a:bodyPr>
          <a:lstStyle/>
          <a:p>
            <a:pPr>
              <a:lnSpc>
                <a:spcPct val="115000"/>
              </a:lnSpc>
            </a:pPr>
            <a:r>
              <a:rPr lang="en" sz="2000" dirty="0">
                <a:solidFill>
                  <a:srgbClr val="000000"/>
                </a:solidFill>
                <a:latin typeface="Arial"/>
                <a:ea typeface="Arial"/>
                <a:cs typeface="Arial"/>
                <a:sym typeface="Arial"/>
              </a:rPr>
              <a:t> </a:t>
            </a:r>
            <a:endParaRPr sz="2000" dirty="0">
              <a:latin typeface="Arial"/>
              <a:ea typeface="Arial"/>
              <a:cs typeface="Arial"/>
              <a:sym typeface="Arial"/>
            </a:endParaRPr>
          </a:p>
          <a:p>
            <a:pPr>
              <a:lnSpc>
                <a:spcPct val="115000"/>
              </a:lnSpc>
              <a:spcBef>
                <a:spcPts val="2132"/>
              </a:spcBef>
            </a:pPr>
            <a:r>
              <a:rPr lang="en" sz="2000" dirty="0">
                <a:solidFill>
                  <a:srgbClr val="000000"/>
                </a:solidFill>
                <a:latin typeface="Arial"/>
                <a:ea typeface="Arial"/>
                <a:cs typeface="Arial"/>
                <a:sym typeface="Arial"/>
              </a:rPr>
              <a:t> </a:t>
            </a:r>
            <a:endParaRPr sz="2000" dirty="0">
              <a:latin typeface="Arial"/>
              <a:ea typeface="Arial"/>
              <a:cs typeface="Arial"/>
              <a:sym typeface="Arial"/>
            </a:endParaRPr>
          </a:p>
          <a:p>
            <a:pPr marL="609585" indent="-431988">
              <a:lnSpc>
                <a:spcPct val="115000"/>
              </a:lnSpc>
              <a:spcBef>
                <a:spcPts val="2132"/>
              </a:spcBef>
              <a:buClr>
                <a:srgbClr val="000000"/>
              </a:buClr>
              <a:buSzPts val="675"/>
              <a:buFont typeface="Arial"/>
              <a:buChar char="●"/>
            </a:pPr>
            <a:r>
              <a:rPr lang="en" sz="2000" dirty="0">
                <a:solidFill>
                  <a:srgbClr val="000000"/>
                </a:solidFill>
                <a:latin typeface="Arial"/>
                <a:ea typeface="Arial"/>
                <a:cs typeface="Arial"/>
                <a:sym typeface="Arial"/>
              </a:rPr>
              <a:t>Der größte Hoster von Software-Quelltexten weltweit: 27 Millionen Nutzer, 57 Millionen Repositories</a:t>
            </a:r>
            <a:endParaRPr sz="2000" dirty="0">
              <a:latin typeface="Arial"/>
              <a:ea typeface="Arial"/>
              <a:cs typeface="Arial"/>
              <a:sym typeface="Arial"/>
            </a:endParaRPr>
          </a:p>
          <a:p>
            <a:pPr marL="609585" indent="-431988">
              <a:lnSpc>
                <a:spcPct val="115000"/>
              </a:lnSpc>
              <a:buClr>
                <a:srgbClr val="000000"/>
              </a:buClr>
              <a:buSzPts val="675"/>
              <a:buFont typeface="Arial"/>
              <a:buChar char="●"/>
            </a:pPr>
            <a:r>
              <a:rPr lang="en" sz="2000" dirty="0">
                <a:solidFill>
                  <a:srgbClr val="000000"/>
                </a:solidFill>
                <a:latin typeface="Arial"/>
                <a:ea typeface="Arial"/>
                <a:cs typeface="Arial"/>
                <a:sym typeface="Arial"/>
              </a:rPr>
              <a:t>Im Juni 2018 verkauft an Microsoft für 7.5 Milliarden Dollar.  </a:t>
            </a:r>
            <a:endParaRPr sz="2000" dirty="0">
              <a:latin typeface="Arial"/>
              <a:ea typeface="Arial"/>
              <a:cs typeface="Arial"/>
              <a:sym typeface="Arial"/>
            </a:endParaRPr>
          </a:p>
          <a:p>
            <a:pPr marL="609585" indent="-431988">
              <a:lnSpc>
                <a:spcPct val="115000"/>
              </a:lnSpc>
              <a:buClr>
                <a:srgbClr val="000000"/>
              </a:buClr>
              <a:buSzPts val="675"/>
              <a:buFont typeface="Arial"/>
              <a:buChar char="●"/>
            </a:pPr>
            <a:r>
              <a:rPr lang="en" sz="2000" dirty="0">
                <a:solidFill>
                  <a:srgbClr val="000000"/>
                </a:solidFill>
                <a:latin typeface="Arial"/>
                <a:ea typeface="Arial"/>
                <a:cs typeface="Arial"/>
                <a:sym typeface="Arial"/>
              </a:rPr>
              <a:t>Kostenfreier Account für öffentliche </a:t>
            </a:r>
            <a:r>
              <a:rPr lang="de-DE" sz="2000" dirty="0">
                <a:solidFill>
                  <a:srgbClr val="000000"/>
                </a:solidFill>
                <a:latin typeface="Arial"/>
                <a:ea typeface="Arial"/>
                <a:cs typeface="Arial"/>
                <a:sym typeface="Arial"/>
              </a:rPr>
              <a:t>und private </a:t>
            </a:r>
            <a:r>
              <a:rPr lang="en" sz="2000" dirty="0">
                <a:solidFill>
                  <a:srgbClr val="000000"/>
                </a:solidFill>
                <a:latin typeface="Arial"/>
                <a:ea typeface="Arial"/>
                <a:cs typeface="Arial"/>
                <a:sym typeface="Arial"/>
              </a:rPr>
              <a:t>Repos</a:t>
            </a:r>
            <a:endParaRPr sz="2000" dirty="0">
              <a:latin typeface="Arial"/>
              <a:ea typeface="Arial"/>
              <a:cs typeface="Arial"/>
              <a:sym typeface="Arial"/>
            </a:endParaRPr>
          </a:p>
          <a:p>
            <a:pPr marL="609585" indent="-431988">
              <a:lnSpc>
                <a:spcPct val="115000"/>
              </a:lnSpc>
              <a:buClr>
                <a:srgbClr val="000000"/>
              </a:buClr>
              <a:buSzPts val="675"/>
              <a:buFont typeface="Arial"/>
              <a:buChar char="●"/>
            </a:pPr>
            <a:r>
              <a:rPr lang="en" sz="2000" dirty="0">
                <a:solidFill>
                  <a:srgbClr val="000000"/>
                </a:solidFill>
                <a:latin typeface="Arial"/>
                <a:ea typeface="Arial"/>
                <a:cs typeface="Arial"/>
                <a:sym typeface="Arial"/>
              </a:rPr>
              <a:t>GitHub Enterprise für Firmen zum Selbsthosten</a:t>
            </a:r>
            <a:endParaRPr sz="2000" dirty="0">
              <a:latin typeface="Arial"/>
              <a:ea typeface="Arial"/>
              <a:cs typeface="Arial"/>
              <a:sym typeface="Arial"/>
            </a:endParaRPr>
          </a:p>
          <a:p>
            <a:pPr>
              <a:lnSpc>
                <a:spcPct val="115000"/>
              </a:lnSpc>
              <a:spcBef>
                <a:spcPts val="2132"/>
              </a:spcBef>
            </a:pPr>
            <a:r>
              <a:rPr lang="en" sz="2400" dirty="0">
                <a:solidFill>
                  <a:srgbClr val="595959"/>
                </a:solidFill>
                <a:latin typeface="Arial"/>
                <a:ea typeface="Arial"/>
                <a:cs typeface="Arial"/>
                <a:sym typeface="Arial"/>
              </a:rPr>
              <a:t> </a:t>
            </a:r>
            <a:endParaRPr sz="2400" dirty="0">
              <a:latin typeface="Arial"/>
              <a:ea typeface="Arial"/>
              <a:cs typeface="Arial"/>
              <a:sym typeface="Arial"/>
            </a:endParaRPr>
          </a:p>
        </p:txBody>
      </p:sp>
      <p:pic>
        <p:nvPicPr>
          <p:cNvPr id="141" name="Google Shape;141;p23"/>
          <p:cNvPicPr preferRelativeResize="0"/>
          <p:nvPr/>
        </p:nvPicPr>
        <p:blipFill rotWithShape="1">
          <a:blip r:embed="rId3">
            <a:alphaModFix/>
          </a:blip>
          <a:srcRect/>
          <a:stretch/>
        </p:blipFill>
        <p:spPr>
          <a:xfrm>
            <a:off x="631680" y="257760"/>
            <a:ext cx="2032320" cy="1522080"/>
          </a:xfrm>
          <a:prstGeom prst="rect">
            <a:avLst/>
          </a:prstGeom>
          <a:noFill/>
          <a:ln>
            <a:noFill/>
          </a:ln>
        </p:spPr>
      </p:pic>
      <p:pic>
        <p:nvPicPr>
          <p:cNvPr id="142" name="Google Shape;142;p23"/>
          <p:cNvPicPr preferRelativeResize="0"/>
          <p:nvPr/>
        </p:nvPicPr>
        <p:blipFill rotWithShape="1">
          <a:blip r:embed="rId4">
            <a:alphaModFix/>
          </a:blip>
          <a:srcRect/>
          <a:stretch/>
        </p:blipFill>
        <p:spPr>
          <a:xfrm>
            <a:off x="3299520" y="296640"/>
            <a:ext cx="3810240" cy="12700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25C66-43E6-4A6D-8F2F-65D52D395E47}"/>
              </a:ext>
            </a:extLst>
          </p:cNvPr>
          <p:cNvSpPr>
            <a:spLocks noGrp="1"/>
          </p:cNvSpPr>
          <p:nvPr>
            <p:ph type="title"/>
          </p:nvPr>
        </p:nvSpPr>
        <p:spPr/>
        <p:txBody>
          <a:bodyPr/>
          <a:lstStyle/>
          <a:p>
            <a:r>
              <a:rPr lang="de-DE" dirty="0" err="1"/>
              <a:t>Signing</a:t>
            </a:r>
            <a:r>
              <a:rPr lang="de-DE" dirty="0"/>
              <a:t> </a:t>
            </a:r>
            <a:r>
              <a:rPr lang="de-DE" dirty="0" err="1"/>
              <a:t>up</a:t>
            </a:r>
            <a:r>
              <a:rPr lang="de-DE" dirty="0"/>
              <a:t> </a:t>
            </a:r>
            <a:r>
              <a:rPr lang="de-DE" dirty="0" err="1"/>
              <a:t>for</a:t>
            </a:r>
            <a:r>
              <a:rPr lang="de-DE" dirty="0"/>
              <a:t> GitHub</a:t>
            </a:r>
            <a:endParaRPr lang="en-AT" dirty="0"/>
          </a:p>
        </p:txBody>
      </p:sp>
      <p:sp>
        <p:nvSpPr>
          <p:cNvPr id="3" name="Content Placeholder 2">
            <a:extLst>
              <a:ext uri="{FF2B5EF4-FFF2-40B4-BE49-F238E27FC236}">
                <a16:creationId xmlns:a16="http://schemas.microsoft.com/office/drawing/2014/main" id="{4D2E7111-BA71-4162-84DD-AA27701B970D}"/>
              </a:ext>
            </a:extLst>
          </p:cNvPr>
          <p:cNvSpPr>
            <a:spLocks noGrp="1"/>
          </p:cNvSpPr>
          <p:nvPr>
            <p:ph idx="1"/>
          </p:nvPr>
        </p:nvSpPr>
        <p:spPr/>
        <p:txBody>
          <a:bodyPr>
            <a:normAutofit/>
          </a:bodyPr>
          <a:lstStyle/>
          <a:p>
            <a:pPr marL="514350" indent="-514350">
              <a:buFont typeface="+mj-lt"/>
              <a:buAutoNum type="arabicPeriod"/>
            </a:pPr>
            <a:r>
              <a:rPr lang="de-DE" dirty="0" err="1"/>
              <a:t>Signing</a:t>
            </a:r>
            <a:r>
              <a:rPr lang="de-DE" dirty="0"/>
              <a:t> </a:t>
            </a:r>
            <a:r>
              <a:rPr lang="de-DE" dirty="0" err="1"/>
              <a:t>up</a:t>
            </a:r>
            <a:r>
              <a:rPr lang="de-DE" dirty="0"/>
              <a:t> </a:t>
            </a:r>
            <a:r>
              <a:rPr lang="de-DE" dirty="0" err="1"/>
              <a:t>for</a:t>
            </a:r>
            <a:r>
              <a:rPr lang="de-DE" dirty="0"/>
              <a:t> a </a:t>
            </a:r>
            <a:r>
              <a:rPr lang="de-DE" dirty="0" err="1"/>
              <a:t>new</a:t>
            </a:r>
            <a:r>
              <a:rPr lang="de-DE" dirty="0"/>
              <a:t> GitHub </a:t>
            </a:r>
            <a:r>
              <a:rPr lang="de-DE" dirty="0" err="1"/>
              <a:t>account</a:t>
            </a:r>
            <a:r>
              <a:rPr lang="de-DE" dirty="0"/>
              <a:t>. The </a:t>
            </a:r>
            <a:r>
              <a:rPr lang="de-DE" dirty="0" err="1"/>
              <a:t>account</a:t>
            </a:r>
            <a:r>
              <a:rPr lang="de-DE" dirty="0"/>
              <a:t> </a:t>
            </a:r>
            <a:r>
              <a:rPr lang="de-DE" dirty="0" err="1"/>
              <a:t>is</a:t>
            </a:r>
            <a:r>
              <a:rPr lang="de-DE" dirty="0"/>
              <a:t> </a:t>
            </a:r>
            <a:r>
              <a:rPr lang="de-DE" dirty="0" err="1"/>
              <a:t>your</a:t>
            </a:r>
            <a:r>
              <a:rPr lang="de-DE" dirty="0"/>
              <a:t> </a:t>
            </a:r>
            <a:r>
              <a:rPr lang="de-DE" dirty="0" err="1"/>
              <a:t>identity</a:t>
            </a:r>
            <a:r>
              <a:rPr lang="de-DE" dirty="0"/>
              <a:t> on GitHub (</a:t>
            </a:r>
            <a:r>
              <a:rPr lang="de-DE" dirty="0">
                <a:hlinkClick r:id="rId2"/>
              </a:rPr>
              <a:t>https://help.github.com/en/github/getting-started-with-github/signing-up-for-a-new-github-account</a:t>
            </a:r>
            <a:r>
              <a:rPr lang="de-DE" dirty="0"/>
              <a:t>)</a:t>
            </a:r>
          </a:p>
          <a:p>
            <a:pPr marL="514350" indent="-514350">
              <a:buFont typeface="+mj-lt"/>
              <a:buAutoNum type="arabicPeriod"/>
            </a:pPr>
            <a:r>
              <a:rPr lang="de-DE" dirty="0" err="1"/>
              <a:t>Verify</a:t>
            </a:r>
            <a:r>
              <a:rPr lang="de-DE" dirty="0"/>
              <a:t> </a:t>
            </a:r>
            <a:r>
              <a:rPr lang="de-DE" dirty="0" err="1"/>
              <a:t>you</a:t>
            </a:r>
            <a:r>
              <a:rPr lang="de-DE" dirty="0"/>
              <a:t> email </a:t>
            </a:r>
            <a:r>
              <a:rPr lang="de-DE" dirty="0" err="1"/>
              <a:t>address</a:t>
            </a:r>
            <a:r>
              <a:rPr lang="de-DE" dirty="0"/>
              <a:t> (</a:t>
            </a:r>
            <a:r>
              <a:rPr lang="de-DE" dirty="0">
                <a:hlinkClick r:id="rId3"/>
              </a:rPr>
              <a:t>https://help.github.com/en/github/getting-started-with-github/verifying-your-email-address</a:t>
            </a:r>
            <a:r>
              <a:rPr lang="de-DE" dirty="0"/>
              <a:t>)</a:t>
            </a:r>
            <a:endParaRPr lang="en-AT" dirty="0"/>
          </a:p>
        </p:txBody>
      </p:sp>
    </p:spTree>
    <p:extLst>
      <p:ext uri="{BB962C8B-B14F-4D97-AF65-F5344CB8AC3E}">
        <p14:creationId xmlns:p14="http://schemas.microsoft.com/office/powerpoint/2010/main" val="1589922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ECEAD-9248-4ADE-9FA6-A033141DC462}"/>
              </a:ext>
            </a:extLst>
          </p:cNvPr>
          <p:cNvSpPr>
            <a:spLocks noGrp="1"/>
          </p:cNvSpPr>
          <p:nvPr>
            <p:ph type="title"/>
          </p:nvPr>
        </p:nvSpPr>
        <p:spPr/>
        <p:txBody>
          <a:bodyPr/>
          <a:lstStyle/>
          <a:p>
            <a:r>
              <a:rPr lang="de-DE" dirty="0" err="1"/>
              <a:t>Signing</a:t>
            </a:r>
            <a:r>
              <a:rPr lang="de-DE" dirty="0"/>
              <a:t> </a:t>
            </a:r>
            <a:r>
              <a:rPr lang="de-DE" dirty="0" err="1"/>
              <a:t>up</a:t>
            </a:r>
            <a:r>
              <a:rPr lang="de-DE" dirty="0"/>
              <a:t> </a:t>
            </a:r>
            <a:r>
              <a:rPr lang="de-DE" dirty="0" err="1"/>
              <a:t>for</a:t>
            </a:r>
            <a:r>
              <a:rPr lang="de-DE" dirty="0"/>
              <a:t> a </a:t>
            </a:r>
            <a:r>
              <a:rPr lang="de-DE" dirty="0" err="1"/>
              <a:t>new</a:t>
            </a:r>
            <a:r>
              <a:rPr lang="de-DE" dirty="0"/>
              <a:t> GitHub </a:t>
            </a:r>
            <a:r>
              <a:rPr lang="de-DE" dirty="0" err="1"/>
              <a:t>account</a:t>
            </a:r>
            <a:endParaRPr lang="en-AT" dirty="0"/>
          </a:p>
        </p:txBody>
      </p:sp>
      <p:sp>
        <p:nvSpPr>
          <p:cNvPr id="3" name="Content Placeholder 2">
            <a:extLst>
              <a:ext uri="{FF2B5EF4-FFF2-40B4-BE49-F238E27FC236}">
                <a16:creationId xmlns:a16="http://schemas.microsoft.com/office/drawing/2014/main" id="{ADFBAEED-ABDC-4AA0-8D5D-57A7A56FD474}"/>
              </a:ext>
            </a:extLst>
          </p:cNvPr>
          <p:cNvSpPr>
            <a:spLocks noGrp="1"/>
          </p:cNvSpPr>
          <p:nvPr>
            <p:ph idx="1"/>
          </p:nvPr>
        </p:nvSpPr>
        <p:spPr/>
        <p:txBody>
          <a:bodyPr>
            <a:normAutofit/>
          </a:bodyPr>
          <a:lstStyle/>
          <a:p>
            <a:r>
              <a:rPr lang="de-DE" dirty="0"/>
              <a:t>Gehe auf </a:t>
            </a:r>
            <a:r>
              <a:rPr lang="de-DE" dirty="0">
                <a:hlinkClick r:id="rId2"/>
              </a:rPr>
              <a:t>www.github.com</a:t>
            </a:r>
            <a:r>
              <a:rPr lang="de-DE" dirty="0"/>
              <a:t> und lege einen Account an. Nutzername z.B.: erster Buchstabe Vorname + Nachname, alles klein geschrieben</a:t>
            </a:r>
          </a:p>
          <a:p>
            <a:pPr marL="457200" lvl="1" indent="0">
              <a:buNone/>
            </a:pPr>
            <a:endParaRPr lang="de-DE" dirty="0"/>
          </a:p>
          <a:p>
            <a:pPr lvl="1"/>
            <a:r>
              <a:rPr lang="de-DE" dirty="0" err="1"/>
              <a:t>Choose</a:t>
            </a:r>
            <a:r>
              <a:rPr lang="de-DE" dirty="0"/>
              <a:t> </a:t>
            </a:r>
            <a:r>
              <a:rPr lang="de-DE" dirty="0" err="1"/>
              <a:t>the</a:t>
            </a:r>
            <a:r>
              <a:rPr lang="de-DE" dirty="0"/>
              <a:t> </a:t>
            </a:r>
            <a:r>
              <a:rPr lang="de-DE" b="1" dirty="0"/>
              <a:t>personal </a:t>
            </a:r>
            <a:r>
              <a:rPr lang="de-DE" b="1" dirty="0" err="1"/>
              <a:t>user</a:t>
            </a:r>
            <a:r>
              <a:rPr lang="de-DE" b="1" dirty="0"/>
              <a:t> </a:t>
            </a:r>
            <a:r>
              <a:rPr lang="de-DE" b="1" dirty="0" err="1"/>
              <a:t>account</a:t>
            </a:r>
            <a:r>
              <a:rPr lang="de-DE" b="1" dirty="0"/>
              <a:t>  (</a:t>
            </a:r>
            <a:r>
              <a:rPr lang="de-DE" dirty="0">
                <a:hlinkClick r:id="rId3"/>
              </a:rPr>
              <a:t>https://help.github.com/en/github/getting-started-with-github/types-of-github-accounts</a:t>
            </a:r>
            <a:r>
              <a:rPr lang="de-DE" b="1" dirty="0"/>
              <a:t>)</a:t>
            </a:r>
          </a:p>
          <a:p>
            <a:pPr lvl="1"/>
            <a:r>
              <a:rPr lang="de-DE" dirty="0" err="1"/>
              <a:t>Choose</a:t>
            </a:r>
            <a:r>
              <a:rPr lang="de-DE" dirty="0"/>
              <a:t> </a:t>
            </a:r>
            <a:r>
              <a:rPr lang="de-DE" dirty="0" err="1"/>
              <a:t>the</a:t>
            </a:r>
            <a:r>
              <a:rPr lang="de-DE" dirty="0"/>
              <a:t> </a:t>
            </a:r>
            <a:r>
              <a:rPr lang="de-DE" dirty="0" err="1"/>
              <a:t>product</a:t>
            </a:r>
            <a:r>
              <a:rPr lang="de-DE" dirty="0"/>
              <a:t> </a:t>
            </a:r>
            <a:r>
              <a:rPr lang="de-DE" b="1" dirty="0"/>
              <a:t>GitHub Free (</a:t>
            </a:r>
            <a:r>
              <a:rPr lang="de-DE" dirty="0">
                <a:hlinkClick r:id="rId4"/>
              </a:rPr>
              <a:t>https://help.github.com/en/github/getting-started-with-github/githubs-products</a:t>
            </a:r>
            <a:r>
              <a:rPr lang="de-DE" dirty="0"/>
              <a:t>)</a:t>
            </a:r>
          </a:p>
          <a:p>
            <a:pPr lvl="1"/>
            <a:r>
              <a:rPr lang="de-DE" dirty="0"/>
              <a:t>Passwort sollte sicher aber so gewählt werden, dass es leicht gemerkt werden kann, man baucht es öfters!</a:t>
            </a:r>
          </a:p>
          <a:p>
            <a:pPr lvl="1"/>
            <a:endParaRPr lang="de-DE" b="1" dirty="0"/>
          </a:p>
          <a:p>
            <a:endParaRPr lang="de-DE" dirty="0"/>
          </a:p>
          <a:p>
            <a:endParaRPr lang="en-AT" dirty="0"/>
          </a:p>
        </p:txBody>
      </p:sp>
      <p:pic>
        <p:nvPicPr>
          <p:cNvPr id="4" name="Picture 3">
            <a:extLst>
              <a:ext uri="{FF2B5EF4-FFF2-40B4-BE49-F238E27FC236}">
                <a16:creationId xmlns:a16="http://schemas.microsoft.com/office/drawing/2014/main" id="{53299454-42DE-4132-A2DC-473AE7438098}"/>
              </a:ext>
            </a:extLst>
          </p:cNvPr>
          <p:cNvPicPr>
            <a:picLocks noChangeAspect="1"/>
          </p:cNvPicPr>
          <p:nvPr/>
        </p:nvPicPr>
        <p:blipFill>
          <a:blip r:embed="rId5"/>
          <a:stretch>
            <a:fillRect/>
          </a:stretch>
        </p:blipFill>
        <p:spPr>
          <a:xfrm>
            <a:off x="9444951" y="230188"/>
            <a:ext cx="2747049" cy="1348674"/>
          </a:xfrm>
          <a:prstGeom prst="rect">
            <a:avLst/>
          </a:prstGeom>
        </p:spPr>
      </p:pic>
    </p:spTree>
    <p:extLst>
      <p:ext uri="{BB962C8B-B14F-4D97-AF65-F5344CB8AC3E}">
        <p14:creationId xmlns:p14="http://schemas.microsoft.com/office/powerpoint/2010/main" val="3901643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E21D-9DE3-44B0-A1F0-FEF0B0239A44}"/>
              </a:ext>
            </a:extLst>
          </p:cNvPr>
          <p:cNvSpPr>
            <a:spLocks noGrp="1"/>
          </p:cNvSpPr>
          <p:nvPr>
            <p:ph type="title"/>
          </p:nvPr>
        </p:nvSpPr>
        <p:spPr/>
        <p:txBody>
          <a:bodyPr/>
          <a:lstStyle/>
          <a:p>
            <a:r>
              <a:rPr lang="de-DE" dirty="0" err="1"/>
              <a:t>Install</a:t>
            </a:r>
            <a:r>
              <a:rPr lang="de-DE" dirty="0"/>
              <a:t> </a:t>
            </a:r>
            <a:r>
              <a:rPr lang="de-DE" dirty="0" err="1"/>
              <a:t>git</a:t>
            </a:r>
            <a:r>
              <a:rPr lang="de-DE" dirty="0"/>
              <a:t> </a:t>
            </a:r>
            <a:r>
              <a:rPr lang="de-DE" dirty="0" err="1"/>
              <a:t>locally</a:t>
            </a:r>
            <a:endParaRPr lang="en-AT" dirty="0"/>
          </a:p>
        </p:txBody>
      </p:sp>
      <p:sp>
        <p:nvSpPr>
          <p:cNvPr id="3" name="Content Placeholder 2">
            <a:extLst>
              <a:ext uri="{FF2B5EF4-FFF2-40B4-BE49-F238E27FC236}">
                <a16:creationId xmlns:a16="http://schemas.microsoft.com/office/drawing/2014/main" id="{4F831EF2-94CF-4362-9CBB-D0761151DC58}"/>
              </a:ext>
            </a:extLst>
          </p:cNvPr>
          <p:cNvSpPr>
            <a:spLocks noGrp="1"/>
          </p:cNvSpPr>
          <p:nvPr>
            <p:ph idx="1"/>
          </p:nvPr>
        </p:nvSpPr>
        <p:spPr/>
        <p:txBody>
          <a:bodyPr/>
          <a:lstStyle/>
          <a:p>
            <a:pPr marL="514350" indent="-514350">
              <a:buFont typeface="+mj-lt"/>
              <a:buAutoNum type="arabicPeriod"/>
            </a:pPr>
            <a:r>
              <a:rPr lang="de-DE" dirty="0"/>
              <a:t>Check </a:t>
            </a:r>
            <a:r>
              <a:rPr lang="de-DE" dirty="0" err="1"/>
              <a:t>if</a:t>
            </a:r>
            <a:r>
              <a:rPr lang="de-DE" dirty="0"/>
              <a:t> </a:t>
            </a:r>
            <a:r>
              <a:rPr lang="de-DE" dirty="0" err="1"/>
              <a:t>git</a:t>
            </a:r>
            <a:r>
              <a:rPr lang="de-DE" dirty="0"/>
              <a:t> </a:t>
            </a:r>
            <a:r>
              <a:rPr lang="de-DE" dirty="0" err="1"/>
              <a:t>is</a:t>
            </a:r>
            <a:r>
              <a:rPr lang="de-DE" dirty="0"/>
              <a:t> </a:t>
            </a:r>
            <a:r>
              <a:rPr lang="de-DE" dirty="0" err="1"/>
              <a:t>already</a:t>
            </a:r>
            <a:r>
              <a:rPr lang="de-DE" dirty="0"/>
              <a:t> </a:t>
            </a:r>
            <a:r>
              <a:rPr lang="de-DE" dirty="0" err="1"/>
              <a:t>installed</a:t>
            </a:r>
            <a:r>
              <a:rPr lang="de-DE" dirty="0"/>
              <a:t> on </a:t>
            </a:r>
            <a:r>
              <a:rPr lang="de-DE" dirty="0" err="1"/>
              <a:t>your</a:t>
            </a:r>
            <a:r>
              <a:rPr lang="de-DE" dirty="0"/>
              <a:t> </a:t>
            </a:r>
            <a:r>
              <a:rPr lang="de-DE" dirty="0" err="1"/>
              <a:t>machine</a:t>
            </a:r>
            <a:endParaRPr lang="de-DE" dirty="0"/>
          </a:p>
          <a:p>
            <a:pPr marL="971550" lvl="1" indent="-514350">
              <a:buFont typeface="+mj-lt"/>
              <a:buAutoNum type="arabicPeriod"/>
            </a:pPr>
            <a:r>
              <a:rPr lang="de-DE" dirty="0" err="1"/>
              <a:t>Installed</a:t>
            </a:r>
            <a:r>
              <a:rPr lang="de-DE" dirty="0"/>
              <a:t> </a:t>
            </a:r>
            <a:r>
              <a:rPr lang="de-DE" dirty="0">
                <a:sym typeface="Wingdings" panose="05000000000000000000" pitchFamily="2" charset="2"/>
              </a:rPr>
              <a:t> DONE</a:t>
            </a:r>
            <a:endParaRPr lang="de-DE" dirty="0"/>
          </a:p>
          <a:p>
            <a:pPr marL="971550" lvl="1" indent="-514350">
              <a:buFont typeface="+mj-lt"/>
              <a:buAutoNum type="arabicPeriod"/>
            </a:pPr>
            <a:r>
              <a:rPr lang="de-DE" dirty="0"/>
              <a:t>Not </a:t>
            </a:r>
            <a:r>
              <a:rPr lang="de-DE" dirty="0" err="1"/>
              <a:t>installed</a:t>
            </a:r>
            <a:r>
              <a:rPr lang="de-DE" dirty="0"/>
              <a:t> </a:t>
            </a:r>
            <a:r>
              <a:rPr lang="de-DE" dirty="0">
                <a:sym typeface="Wingdings" panose="05000000000000000000" pitchFamily="2" charset="2"/>
              </a:rPr>
              <a:t> </a:t>
            </a:r>
            <a:r>
              <a:rPr lang="de-DE" dirty="0"/>
              <a:t>Download and </a:t>
            </a:r>
            <a:r>
              <a:rPr lang="de-DE" dirty="0" err="1"/>
              <a:t>install</a:t>
            </a:r>
            <a:r>
              <a:rPr lang="de-DE" dirty="0"/>
              <a:t> </a:t>
            </a:r>
            <a:r>
              <a:rPr lang="de-DE" dirty="0" err="1"/>
              <a:t>the</a:t>
            </a:r>
            <a:r>
              <a:rPr lang="de-DE" dirty="0"/>
              <a:t> </a:t>
            </a:r>
            <a:r>
              <a:rPr lang="de-DE" dirty="0" err="1"/>
              <a:t>latest</a:t>
            </a:r>
            <a:r>
              <a:rPr lang="de-DE" dirty="0"/>
              <a:t> </a:t>
            </a:r>
            <a:r>
              <a:rPr lang="de-DE" dirty="0" err="1"/>
              <a:t>version</a:t>
            </a:r>
            <a:r>
              <a:rPr lang="de-DE" dirty="0"/>
              <a:t> </a:t>
            </a:r>
            <a:r>
              <a:rPr lang="de-DE" dirty="0" err="1"/>
              <a:t>of</a:t>
            </a:r>
            <a:r>
              <a:rPr lang="de-DE" dirty="0"/>
              <a:t> </a:t>
            </a:r>
            <a:r>
              <a:rPr lang="de-DE" dirty="0" err="1"/>
              <a:t>git</a:t>
            </a:r>
            <a:r>
              <a:rPr lang="de-DE" dirty="0"/>
              <a:t>. </a:t>
            </a:r>
          </a:p>
        </p:txBody>
      </p:sp>
      <p:pic>
        <p:nvPicPr>
          <p:cNvPr id="4" name="Picture 3">
            <a:extLst>
              <a:ext uri="{FF2B5EF4-FFF2-40B4-BE49-F238E27FC236}">
                <a16:creationId xmlns:a16="http://schemas.microsoft.com/office/drawing/2014/main" id="{2705E2C9-FBFC-486F-BA84-0462578D334E}"/>
              </a:ext>
            </a:extLst>
          </p:cNvPr>
          <p:cNvPicPr>
            <a:picLocks noChangeAspect="1"/>
          </p:cNvPicPr>
          <p:nvPr/>
        </p:nvPicPr>
        <p:blipFill rotWithShape="1">
          <a:blip r:embed="rId2"/>
          <a:srcRect l="7383"/>
          <a:stretch/>
        </p:blipFill>
        <p:spPr>
          <a:xfrm>
            <a:off x="10601739" y="471418"/>
            <a:ext cx="979211" cy="1619250"/>
          </a:xfrm>
          <a:prstGeom prst="rect">
            <a:avLst/>
          </a:prstGeom>
        </p:spPr>
      </p:pic>
    </p:spTree>
    <p:extLst>
      <p:ext uri="{BB962C8B-B14F-4D97-AF65-F5344CB8AC3E}">
        <p14:creationId xmlns:p14="http://schemas.microsoft.com/office/powerpoint/2010/main" val="1775049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585D385A-7239-4257-B1CC-BE6D93A0B7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0029" y="-12954"/>
            <a:ext cx="2466975" cy="18478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E9E9ADB-C9B6-414E-8BBC-B6151CF63CD5}"/>
              </a:ext>
            </a:extLst>
          </p:cNvPr>
          <p:cNvSpPr>
            <a:spLocks noGrp="1"/>
          </p:cNvSpPr>
          <p:nvPr>
            <p:ph type="title"/>
          </p:nvPr>
        </p:nvSpPr>
        <p:spPr/>
        <p:txBody>
          <a:bodyPr>
            <a:normAutofit/>
          </a:bodyPr>
          <a:lstStyle/>
          <a:p>
            <a:r>
              <a:rPr lang="de-DE" dirty="0" err="1"/>
              <a:t>git</a:t>
            </a:r>
            <a:r>
              <a:rPr lang="de-DE" dirty="0"/>
              <a:t> </a:t>
            </a:r>
            <a:r>
              <a:rPr lang="de-DE" dirty="0" err="1"/>
              <a:t>is</a:t>
            </a:r>
            <a:r>
              <a:rPr lang="de-DE" dirty="0"/>
              <a:t> </a:t>
            </a:r>
            <a:r>
              <a:rPr lang="de-DE" dirty="0" err="1"/>
              <a:t>installed</a:t>
            </a:r>
            <a:r>
              <a:rPr lang="de-DE" dirty="0"/>
              <a:t> on </a:t>
            </a:r>
            <a:r>
              <a:rPr lang="de-DE" dirty="0" err="1"/>
              <a:t>your</a:t>
            </a:r>
            <a:r>
              <a:rPr lang="de-DE" dirty="0"/>
              <a:t> </a:t>
            </a:r>
            <a:r>
              <a:rPr lang="de-DE" dirty="0" err="1"/>
              <a:t>machine</a:t>
            </a:r>
            <a:r>
              <a:rPr lang="de-DE" dirty="0"/>
              <a:t>?</a:t>
            </a:r>
            <a:endParaRPr lang="en-AT" dirty="0"/>
          </a:p>
        </p:txBody>
      </p:sp>
      <p:sp>
        <p:nvSpPr>
          <p:cNvPr id="3" name="Content Placeholder 2">
            <a:extLst>
              <a:ext uri="{FF2B5EF4-FFF2-40B4-BE49-F238E27FC236}">
                <a16:creationId xmlns:a16="http://schemas.microsoft.com/office/drawing/2014/main" id="{F39A295F-1926-4698-BA0E-5C5E21EA9CE2}"/>
              </a:ext>
            </a:extLst>
          </p:cNvPr>
          <p:cNvSpPr>
            <a:spLocks noGrp="1"/>
          </p:cNvSpPr>
          <p:nvPr>
            <p:ph idx="1"/>
          </p:nvPr>
        </p:nvSpPr>
        <p:spPr>
          <a:xfrm>
            <a:off x="289559" y="2506662"/>
            <a:ext cx="6734175" cy="4160838"/>
          </a:xfrm>
        </p:spPr>
        <p:txBody>
          <a:bodyPr>
            <a:normAutofit/>
          </a:bodyPr>
          <a:lstStyle/>
          <a:p>
            <a:pPr marL="457200" lvl="1" indent="0" fontAlgn="base">
              <a:buNone/>
            </a:pPr>
            <a:r>
              <a:rPr lang="de-DE" dirty="0" err="1"/>
              <a:t>Console</a:t>
            </a:r>
            <a:r>
              <a:rPr lang="de-DE" dirty="0"/>
              <a:t>/Terminal open</a:t>
            </a:r>
            <a:endParaRPr lang="de-DE" sz="800" dirty="0"/>
          </a:p>
          <a:p>
            <a:pPr marL="914400" lvl="2" indent="0" fontAlgn="base">
              <a:buNone/>
            </a:pPr>
            <a:r>
              <a:rPr lang="de-DE" dirty="0"/>
              <a:t>Windows </a:t>
            </a:r>
            <a:r>
              <a:rPr lang="de-DE" dirty="0" err="1"/>
              <a:t>Win+R</a:t>
            </a:r>
            <a:r>
              <a:rPr lang="de-DE" dirty="0"/>
              <a:t> → type </a:t>
            </a:r>
            <a:r>
              <a:rPr lang="de-DE" dirty="0" err="1"/>
              <a:t>cmd</a:t>
            </a:r>
            <a:r>
              <a:rPr lang="de-DE" dirty="0"/>
              <a:t>, </a:t>
            </a:r>
            <a:r>
              <a:rPr lang="de-DE" dirty="0" err="1"/>
              <a:t>hit</a:t>
            </a:r>
            <a:r>
              <a:rPr lang="de-DE" dirty="0"/>
              <a:t> </a:t>
            </a:r>
            <a:r>
              <a:rPr lang="de-DE" dirty="0" err="1"/>
              <a:t>enter</a:t>
            </a:r>
            <a:r>
              <a:rPr lang="de-DE" dirty="0"/>
              <a:t> </a:t>
            </a:r>
            <a:endParaRPr lang="de-DE" sz="800" dirty="0"/>
          </a:p>
          <a:p>
            <a:pPr marL="914400" lvl="2" indent="0" fontAlgn="base">
              <a:buNone/>
            </a:pPr>
            <a:r>
              <a:rPr lang="de-DE" dirty="0"/>
              <a:t>Mac </a:t>
            </a:r>
            <a:r>
              <a:rPr lang="de-DE" dirty="0" err="1"/>
              <a:t>cmd</a:t>
            </a:r>
            <a:r>
              <a:rPr lang="de-DE" dirty="0"/>
              <a:t> + Space </a:t>
            </a:r>
            <a:r>
              <a:rPr lang="de-DE" dirty="0" err="1"/>
              <a:t>to</a:t>
            </a:r>
            <a:r>
              <a:rPr lang="de-DE" dirty="0"/>
              <a:t> open </a:t>
            </a:r>
            <a:r>
              <a:rPr lang="de-DE" dirty="0" err="1"/>
              <a:t>spotlight</a:t>
            </a:r>
            <a:r>
              <a:rPr lang="de-DE" dirty="0"/>
              <a:t> </a:t>
            </a:r>
            <a:r>
              <a:rPr lang="de-DE" dirty="0" err="1"/>
              <a:t>search</a:t>
            </a:r>
            <a:r>
              <a:rPr lang="de-DE" dirty="0"/>
              <a:t> → type terminal, </a:t>
            </a:r>
            <a:r>
              <a:rPr lang="de-DE" dirty="0" err="1"/>
              <a:t>hit</a:t>
            </a:r>
            <a:r>
              <a:rPr lang="de-DE" dirty="0"/>
              <a:t> </a:t>
            </a:r>
            <a:r>
              <a:rPr lang="de-DE" dirty="0" err="1"/>
              <a:t>return</a:t>
            </a:r>
            <a:r>
              <a:rPr lang="de-DE" dirty="0"/>
              <a:t> </a:t>
            </a:r>
            <a:endParaRPr lang="de-DE" sz="800" dirty="0"/>
          </a:p>
          <a:p>
            <a:pPr marL="457200" lvl="1" indent="0" fontAlgn="base">
              <a:buNone/>
            </a:pPr>
            <a:endParaRPr lang="de-DE" dirty="0"/>
          </a:p>
          <a:p>
            <a:pPr marL="457200" lvl="1" indent="0" fontAlgn="base">
              <a:buNone/>
            </a:pPr>
            <a:r>
              <a:rPr lang="de-DE" dirty="0"/>
              <a:t>Type </a:t>
            </a:r>
            <a:r>
              <a:rPr lang="de-DE" dirty="0" err="1"/>
              <a:t>git</a:t>
            </a:r>
            <a:r>
              <a:rPr lang="de-DE" dirty="0"/>
              <a:t> –</a:t>
            </a:r>
            <a:r>
              <a:rPr lang="de-DE" dirty="0" err="1"/>
              <a:t>version</a:t>
            </a:r>
            <a:endParaRPr lang="de-DE" dirty="0"/>
          </a:p>
          <a:p>
            <a:pPr lvl="1" fontAlgn="base"/>
            <a:r>
              <a:rPr lang="de-DE" dirty="0" err="1"/>
              <a:t>If</a:t>
            </a:r>
            <a:r>
              <a:rPr lang="de-DE" dirty="0"/>
              <a:t> </a:t>
            </a:r>
            <a:r>
              <a:rPr lang="de-DE" dirty="0" err="1"/>
              <a:t>you</a:t>
            </a:r>
            <a:r>
              <a:rPr lang="de-DE" dirty="0"/>
              <a:t> </a:t>
            </a:r>
            <a:r>
              <a:rPr lang="de-DE" dirty="0" err="1"/>
              <a:t>see</a:t>
            </a:r>
            <a:r>
              <a:rPr lang="de-DE" dirty="0"/>
              <a:t> a </a:t>
            </a:r>
            <a:r>
              <a:rPr lang="de-DE" b="1" dirty="0" err="1"/>
              <a:t>git</a:t>
            </a:r>
            <a:r>
              <a:rPr lang="de-DE" b="1" dirty="0"/>
              <a:t> </a:t>
            </a:r>
            <a:r>
              <a:rPr lang="de-DE" b="1" dirty="0" err="1"/>
              <a:t>version</a:t>
            </a:r>
            <a:r>
              <a:rPr lang="de-DE" b="1" dirty="0"/>
              <a:t> </a:t>
            </a:r>
            <a:r>
              <a:rPr lang="de-DE" b="1" dirty="0" err="1"/>
              <a:t>number</a:t>
            </a:r>
            <a:r>
              <a:rPr lang="de-DE" dirty="0"/>
              <a:t>, </a:t>
            </a:r>
            <a:r>
              <a:rPr lang="de-DE" dirty="0" err="1"/>
              <a:t>git</a:t>
            </a:r>
            <a:r>
              <a:rPr lang="de-DE" dirty="0"/>
              <a:t> </a:t>
            </a:r>
            <a:r>
              <a:rPr lang="de-DE" dirty="0" err="1"/>
              <a:t>is</a:t>
            </a:r>
            <a:r>
              <a:rPr lang="de-DE" dirty="0"/>
              <a:t> </a:t>
            </a:r>
            <a:r>
              <a:rPr lang="de-DE" dirty="0" err="1"/>
              <a:t>installed</a:t>
            </a:r>
            <a:endParaRPr lang="de-DE" dirty="0"/>
          </a:p>
          <a:p>
            <a:pPr lvl="1" fontAlgn="base"/>
            <a:r>
              <a:rPr lang="de-DE" dirty="0" err="1"/>
              <a:t>If</a:t>
            </a:r>
            <a:r>
              <a:rPr lang="de-DE" dirty="0"/>
              <a:t> </a:t>
            </a:r>
            <a:r>
              <a:rPr lang="de-DE" dirty="0" err="1"/>
              <a:t>you</a:t>
            </a:r>
            <a:r>
              <a:rPr lang="de-DE" dirty="0"/>
              <a:t> </a:t>
            </a:r>
            <a:r>
              <a:rPr lang="de-DE" dirty="0" err="1"/>
              <a:t>see</a:t>
            </a:r>
            <a:r>
              <a:rPr lang="de-DE" dirty="0"/>
              <a:t> a </a:t>
            </a:r>
            <a:r>
              <a:rPr lang="de-DE" dirty="0" err="1"/>
              <a:t>message</a:t>
            </a:r>
            <a:r>
              <a:rPr lang="de-DE" dirty="0"/>
              <a:t> like </a:t>
            </a:r>
            <a:r>
              <a:rPr lang="de-DE" b="1" dirty="0" err="1"/>
              <a:t>git</a:t>
            </a:r>
            <a:r>
              <a:rPr lang="de-DE" b="1" dirty="0"/>
              <a:t> </a:t>
            </a:r>
            <a:r>
              <a:rPr lang="en-US" b="1" dirty="0"/>
              <a:t>is not recognized as an internal or external command, </a:t>
            </a:r>
            <a:r>
              <a:rPr lang="en-US" dirty="0"/>
              <a:t>git is not installed</a:t>
            </a:r>
            <a:endParaRPr lang="en-AT" dirty="0"/>
          </a:p>
        </p:txBody>
      </p:sp>
      <p:pic>
        <p:nvPicPr>
          <p:cNvPr id="1026" name="Picture 2">
            <a:extLst>
              <a:ext uri="{FF2B5EF4-FFF2-40B4-BE49-F238E27FC236}">
                <a16:creationId xmlns:a16="http://schemas.microsoft.com/office/drawing/2014/main" id="{1B0093DD-B9F8-498F-9B22-B74D488A3A6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9711"/>
          <a:stretch/>
        </p:blipFill>
        <p:spPr bwMode="auto">
          <a:xfrm>
            <a:off x="7280417" y="1481138"/>
            <a:ext cx="4911583" cy="4874704"/>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B120EDFF-D6A6-45E3-AA44-4C002BC56E00}"/>
              </a:ext>
            </a:extLst>
          </p:cNvPr>
          <p:cNvSpPr/>
          <p:nvPr/>
        </p:nvSpPr>
        <p:spPr>
          <a:xfrm>
            <a:off x="5974080" y="1911096"/>
            <a:ext cx="1049655" cy="4492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T"/>
          </a:p>
        </p:txBody>
      </p:sp>
      <p:sp>
        <p:nvSpPr>
          <p:cNvPr id="5" name="TextBox 4">
            <a:extLst>
              <a:ext uri="{FF2B5EF4-FFF2-40B4-BE49-F238E27FC236}">
                <a16:creationId xmlns:a16="http://schemas.microsoft.com/office/drawing/2014/main" id="{7D04D14A-AF2C-4C09-A69B-7CB016B1AFC2}"/>
              </a:ext>
            </a:extLst>
          </p:cNvPr>
          <p:cNvSpPr txBox="1"/>
          <p:nvPr/>
        </p:nvSpPr>
        <p:spPr>
          <a:xfrm>
            <a:off x="4999232" y="1954554"/>
            <a:ext cx="995785" cy="369332"/>
          </a:xfrm>
          <a:prstGeom prst="rect">
            <a:avLst/>
          </a:prstGeom>
          <a:noFill/>
        </p:spPr>
        <p:txBody>
          <a:bodyPr wrap="none" rtlCol="0">
            <a:spAutoFit/>
          </a:bodyPr>
          <a:lstStyle/>
          <a:p>
            <a:r>
              <a:rPr lang="de-DE" b="1" dirty="0" err="1"/>
              <a:t>installed</a:t>
            </a:r>
            <a:endParaRPr lang="en-AT" b="1" dirty="0"/>
          </a:p>
        </p:txBody>
      </p:sp>
    </p:spTree>
    <p:extLst>
      <p:ext uri="{BB962C8B-B14F-4D97-AF65-F5344CB8AC3E}">
        <p14:creationId xmlns:p14="http://schemas.microsoft.com/office/powerpoint/2010/main" val="1092531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2D8C1-1C01-484D-9F76-19AB56FA33DC}"/>
              </a:ext>
            </a:extLst>
          </p:cNvPr>
          <p:cNvSpPr>
            <a:spLocks noGrp="1"/>
          </p:cNvSpPr>
          <p:nvPr>
            <p:ph type="title"/>
          </p:nvPr>
        </p:nvSpPr>
        <p:spPr/>
        <p:txBody>
          <a:bodyPr/>
          <a:lstStyle/>
          <a:p>
            <a:r>
              <a:rPr lang="de-DE" dirty="0"/>
              <a:t>Download </a:t>
            </a:r>
            <a:r>
              <a:rPr lang="de-DE" dirty="0" err="1"/>
              <a:t>git</a:t>
            </a:r>
            <a:r>
              <a:rPr lang="de-DE" dirty="0"/>
              <a:t> Windows</a:t>
            </a:r>
            <a:endParaRPr lang="en-AT" dirty="0"/>
          </a:p>
        </p:txBody>
      </p:sp>
      <p:sp>
        <p:nvSpPr>
          <p:cNvPr id="3" name="Content Placeholder 2">
            <a:extLst>
              <a:ext uri="{FF2B5EF4-FFF2-40B4-BE49-F238E27FC236}">
                <a16:creationId xmlns:a16="http://schemas.microsoft.com/office/drawing/2014/main" id="{9F2394F2-FF58-4A09-AEAF-5F3BA5D5C7BA}"/>
              </a:ext>
            </a:extLst>
          </p:cNvPr>
          <p:cNvSpPr>
            <a:spLocks noGrp="1"/>
          </p:cNvSpPr>
          <p:nvPr>
            <p:ph idx="1"/>
          </p:nvPr>
        </p:nvSpPr>
        <p:spPr/>
        <p:txBody>
          <a:bodyPr/>
          <a:lstStyle/>
          <a:p>
            <a:endParaRPr lang="en-AT" dirty="0"/>
          </a:p>
        </p:txBody>
      </p:sp>
      <p:pic>
        <p:nvPicPr>
          <p:cNvPr id="3074" name="Picture 2">
            <a:extLst>
              <a:ext uri="{FF2B5EF4-FFF2-40B4-BE49-F238E27FC236}">
                <a16:creationId xmlns:a16="http://schemas.microsoft.com/office/drawing/2014/main" id="{A3294A9A-9EB8-41EC-95FB-1A8B22191C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6775" y="75406"/>
            <a:ext cx="213360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7F2AC968-3ABE-4DDC-8C75-A86EDD95F3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7312" y="4442665"/>
            <a:ext cx="6091936" cy="346859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0081A44-2FEB-4B58-8C20-C5890FACC78D}"/>
              </a:ext>
            </a:extLst>
          </p:cNvPr>
          <p:cNvSpPr txBox="1"/>
          <p:nvPr/>
        </p:nvSpPr>
        <p:spPr>
          <a:xfrm>
            <a:off x="4445102" y="2601198"/>
            <a:ext cx="2736647" cy="646331"/>
          </a:xfrm>
          <a:prstGeom prst="rect">
            <a:avLst/>
          </a:prstGeom>
          <a:noFill/>
        </p:spPr>
        <p:txBody>
          <a:bodyPr wrap="none" rtlCol="0">
            <a:spAutoFit/>
          </a:bodyPr>
          <a:lstStyle/>
          <a:p>
            <a:r>
              <a:rPr lang="en-AT" altLang="en-AT" u="sng" dirty="0">
                <a:solidFill>
                  <a:srgbClr val="0000FF"/>
                </a:solidFill>
                <a:latin typeface="Arial" panose="020B0604020202020204" pitchFamily="34" charset="0"/>
                <a:cs typeface="Arial" panose="020B0604020202020204" pitchFamily="34" charset="0"/>
                <a:hlinkClick r:id="rId4"/>
              </a:rPr>
              <a:t>https://gitforwindows.org/</a:t>
            </a:r>
            <a:endParaRPr lang="en-AT" altLang="en-AT" sz="1000" dirty="0"/>
          </a:p>
          <a:p>
            <a:endParaRPr lang="en-AT" dirty="0"/>
          </a:p>
        </p:txBody>
      </p:sp>
    </p:spTree>
    <p:extLst>
      <p:ext uri="{BB962C8B-B14F-4D97-AF65-F5344CB8AC3E}">
        <p14:creationId xmlns:p14="http://schemas.microsoft.com/office/powerpoint/2010/main" val="3450022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B591B-5336-4038-9035-57795DEBA7DC}"/>
              </a:ext>
            </a:extLst>
          </p:cNvPr>
          <p:cNvSpPr>
            <a:spLocks noGrp="1"/>
          </p:cNvSpPr>
          <p:nvPr>
            <p:ph type="title"/>
          </p:nvPr>
        </p:nvSpPr>
        <p:spPr/>
        <p:txBody>
          <a:bodyPr/>
          <a:lstStyle/>
          <a:p>
            <a:r>
              <a:rPr lang="de-DE" dirty="0" err="1"/>
              <a:t>Install</a:t>
            </a:r>
            <a:r>
              <a:rPr lang="de-DE" dirty="0"/>
              <a:t> </a:t>
            </a:r>
            <a:r>
              <a:rPr lang="de-DE" dirty="0" err="1"/>
              <a:t>git</a:t>
            </a:r>
            <a:r>
              <a:rPr lang="de-DE" dirty="0"/>
              <a:t> on Windows</a:t>
            </a:r>
            <a:endParaRPr lang="en-AT" dirty="0"/>
          </a:p>
        </p:txBody>
      </p:sp>
      <p:sp>
        <p:nvSpPr>
          <p:cNvPr id="3" name="Content Placeholder 2">
            <a:extLst>
              <a:ext uri="{FF2B5EF4-FFF2-40B4-BE49-F238E27FC236}">
                <a16:creationId xmlns:a16="http://schemas.microsoft.com/office/drawing/2014/main" id="{7AE27AE9-D956-47B1-9EF9-A4CECEA160DA}"/>
              </a:ext>
            </a:extLst>
          </p:cNvPr>
          <p:cNvSpPr>
            <a:spLocks noGrp="1"/>
          </p:cNvSpPr>
          <p:nvPr>
            <p:ph idx="1"/>
          </p:nvPr>
        </p:nvSpPr>
        <p:spPr/>
        <p:txBody>
          <a:bodyPr/>
          <a:lstStyle/>
          <a:p>
            <a:r>
              <a:rPr lang="de-DE" dirty="0">
                <a:hlinkClick r:id="rId2"/>
              </a:rPr>
              <a:t>https://www.computerhope.com/issues/ch001927.htm</a:t>
            </a:r>
            <a:endParaRPr lang="en-AT" dirty="0"/>
          </a:p>
        </p:txBody>
      </p:sp>
    </p:spTree>
    <p:extLst>
      <p:ext uri="{BB962C8B-B14F-4D97-AF65-F5344CB8AC3E}">
        <p14:creationId xmlns:p14="http://schemas.microsoft.com/office/powerpoint/2010/main" val="3959150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13496-DC07-4BA9-9DA3-9F35164AF370}"/>
              </a:ext>
            </a:extLst>
          </p:cNvPr>
          <p:cNvSpPr>
            <a:spLocks noGrp="1"/>
          </p:cNvSpPr>
          <p:nvPr>
            <p:ph type="title"/>
          </p:nvPr>
        </p:nvSpPr>
        <p:spPr/>
        <p:txBody>
          <a:bodyPr/>
          <a:lstStyle/>
          <a:p>
            <a:r>
              <a:rPr lang="de-DE" dirty="0"/>
              <a:t>Download </a:t>
            </a:r>
            <a:r>
              <a:rPr lang="de-DE" dirty="0" err="1"/>
              <a:t>git</a:t>
            </a:r>
            <a:r>
              <a:rPr lang="de-DE" dirty="0"/>
              <a:t> Mac</a:t>
            </a:r>
            <a:endParaRPr lang="en-AT" dirty="0"/>
          </a:p>
        </p:txBody>
      </p:sp>
      <p:pic>
        <p:nvPicPr>
          <p:cNvPr id="4098" name="Picture 2">
            <a:extLst>
              <a:ext uri="{FF2B5EF4-FFF2-40B4-BE49-F238E27FC236}">
                <a16:creationId xmlns:a16="http://schemas.microsoft.com/office/drawing/2014/main" id="{970A164F-162A-4512-900B-48DD79595D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8720" y="0"/>
            <a:ext cx="2533650" cy="180022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a:extLst>
              <a:ext uri="{FF2B5EF4-FFF2-40B4-BE49-F238E27FC236}">
                <a16:creationId xmlns:a16="http://schemas.microsoft.com/office/drawing/2014/main" id="{44188984-0FE2-4E55-8D40-9EF7BB7437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844" y="1919559"/>
            <a:ext cx="7544244" cy="429550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96F5ED9-7E42-40C9-A293-6A8E0F82A726}"/>
              </a:ext>
            </a:extLst>
          </p:cNvPr>
          <p:cNvSpPr txBox="1"/>
          <p:nvPr/>
        </p:nvSpPr>
        <p:spPr>
          <a:xfrm>
            <a:off x="4076922" y="1421686"/>
            <a:ext cx="3506088" cy="646331"/>
          </a:xfrm>
          <a:prstGeom prst="rect">
            <a:avLst/>
          </a:prstGeom>
          <a:noFill/>
        </p:spPr>
        <p:txBody>
          <a:bodyPr wrap="none" rtlCol="0">
            <a:spAutoFit/>
          </a:bodyPr>
          <a:lstStyle/>
          <a:p>
            <a:r>
              <a:rPr lang="en-AT" altLang="en-AT" u="sng" dirty="0">
                <a:solidFill>
                  <a:srgbClr val="0000FF"/>
                </a:solidFill>
                <a:latin typeface="Arial" panose="020B0604020202020204" pitchFamily="34" charset="0"/>
                <a:cs typeface="Arial" panose="020B0604020202020204" pitchFamily="34" charset="0"/>
                <a:hlinkClick r:id="rId4"/>
              </a:rPr>
              <a:t>https://git-scm.com/donload/mac</a:t>
            </a:r>
            <a:endParaRPr lang="en-AT" altLang="en-AT" sz="1000" dirty="0"/>
          </a:p>
          <a:p>
            <a:endParaRPr lang="en-AT" dirty="0"/>
          </a:p>
        </p:txBody>
      </p:sp>
    </p:spTree>
    <p:extLst>
      <p:ext uri="{BB962C8B-B14F-4D97-AF65-F5344CB8AC3E}">
        <p14:creationId xmlns:p14="http://schemas.microsoft.com/office/powerpoint/2010/main" val="353825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636C7-A359-40A9-A63F-448C9EB102CC}"/>
              </a:ext>
            </a:extLst>
          </p:cNvPr>
          <p:cNvSpPr>
            <a:spLocks noGrp="1"/>
          </p:cNvSpPr>
          <p:nvPr>
            <p:ph type="title"/>
          </p:nvPr>
        </p:nvSpPr>
        <p:spPr/>
        <p:txBody>
          <a:bodyPr/>
          <a:lstStyle/>
          <a:p>
            <a:endParaRPr lang="en-AT"/>
          </a:p>
        </p:txBody>
      </p:sp>
      <p:sp>
        <p:nvSpPr>
          <p:cNvPr id="3" name="Content Placeholder 2">
            <a:extLst>
              <a:ext uri="{FF2B5EF4-FFF2-40B4-BE49-F238E27FC236}">
                <a16:creationId xmlns:a16="http://schemas.microsoft.com/office/drawing/2014/main" id="{967608A1-77D4-44BD-9C47-EBFE31A5AB44}"/>
              </a:ext>
            </a:extLst>
          </p:cNvPr>
          <p:cNvSpPr>
            <a:spLocks noGrp="1"/>
          </p:cNvSpPr>
          <p:nvPr>
            <p:ph idx="1"/>
          </p:nvPr>
        </p:nvSpPr>
        <p:spPr/>
        <p:txBody>
          <a:bodyPr/>
          <a:lstStyle/>
          <a:p>
            <a:r>
              <a:rPr lang="de-DE" dirty="0"/>
              <a:t>EH01 16.02 SETUP, RECAP</a:t>
            </a:r>
          </a:p>
          <a:p>
            <a:r>
              <a:rPr lang="de-DE" dirty="0"/>
              <a:t>EH02 23.02</a:t>
            </a:r>
          </a:p>
          <a:p>
            <a:r>
              <a:rPr lang="de-DE" dirty="0"/>
              <a:t>EH03 02.03</a:t>
            </a:r>
          </a:p>
          <a:p>
            <a:r>
              <a:rPr lang="de-DE" dirty="0"/>
              <a:t>EH04 09.03</a:t>
            </a:r>
          </a:p>
          <a:p>
            <a:r>
              <a:rPr lang="de-DE" dirty="0"/>
              <a:t>EH05 16.03</a:t>
            </a:r>
          </a:p>
          <a:p>
            <a:r>
              <a:rPr lang="de-DE" dirty="0"/>
              <a:t>EH06 23.03</a:t>
            </a:r>
          </a:p>
          <a:p>
            <a:r>
              <a:rPr lang="de-DE" dirty="0"/>
              <a:t>EH07 06.04</a:t>
            </a:r>
          </a:p>
          <a:p>
            <a:r>
              <a:rPr lang="de-DE" dirty="0"/>
              <a:t>EH08 13.04 - EH10 27.4 Puffer</a:t>
            </a:r>
            <a:endParaRPr lang="en-AT" dirty="0"/>
          </a:p>
        </p:txBody>
      </p:sp>
    </p:spTree>
    <p:extLst>
      <p:ext uri="{BB962C8B-B14F-4D97-AF65-F5344CB8AC3E}">
        <p14:creationId xmlns:p14="http://schemas.microsoft.com/office/powerpoint/2010/main" val="3953565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4B68E-8A05-4918-B90A-B8E7AF1E33B5}"/>
              </a:ext>
            </a:extLst>
          </p:cNvPr>
          <p:cNvSpPr>
            <a:spLocks noGrp="1"/>
          </p:cNvSpPr>
          <p:nvPr>
            <p:ph type="title"/>
          </p:nvPr>
        </p:nvSpPr>
        <p:spPr/>
        <p:txBody>
          <a:bodyPr/>
          <a:lstStyle/>
          <a:p>
            <a:r>
              <a:rPr lang="de-DE" dirty="0" err="1"/>
              <a:t>Git</a:t>
            </a:r>
            <a:r>
              <a:rPr lang="de-DE" dirty="0"/>
              <a:t> on Mac </a:t>
            </a:r>
            <a:r>
              <a:rPr lang="de-DE" dirty="0" err="1"/>
              <a:t>install</a:t>
            </a:r>
            <a:r>
              <a:rPr lang="de-DE" dirty="0"/>
              <a:t> </a:t>
            </a:r>
            <a:r>
              <a:rPr lang="de-DE" dirty="0" err="1"/>
              <a:t>command</a:t>
            </a:r>
            <a:r>
              <a:rPr lang="de-DE" dirty="0"/>
              <a:t> </a:t>
            </a:r>
            <a:r>
              <a:rPr lang="de-DE" dirty="0" err="1"/>
              <a:t>line</a:t>
            </a:r>
            <a:r>
              <a:rPr lang="de-DE" dirty="0"/>
              <a:t> </a:t>
            </a:r>
            <a:r>
              <a:rPr lang="de-DE" dirty="0" err="1"/>
              <a:t>tools</a:t>
            </a:r>
            <a:endParaRPr lang="en-AT" dirty="0"/>
          </a:p>
        </p:txBody>
      </p:sp>
      <p:sp>
        <p:nvSpPr>
          <p:cNvPr id="3" name="Content Placeholder 2">
            <a:extLst>
              <a:ext uri="{FF2B5EF4-FFF2-40B4-BE49-F238E27FC236}">
                <a16:creationId xmlns:a16="http://schemas.microsoft.com/office/drawing/2014/main" id="{EF2B4A12-474F-44D9-8835-D86258237D13}"/>
              </a:ext>
            </a:extLst>
          </p:cNvPr>
          <p:cNvSpPr>
            <a:spLocks noGrp="1"/>
          </p:cNvSpPr>
          <p:nvPr>
            <p:ph idx="1"/>
          </p:nvPr>
        </p:nvSpPr>
        <p:spPr/>
        <p:txBody>
          <a:bodyPr/>
          <a:lstStyle/>
          <a:p>
            <a:r>
              <a:rPr lang="de-DE" dirty="0"/>
              <a:t>Nicht </a:t>
            </a:r>
            <a:r>
              <a:rPr lang="de-DE" dirty="0" err="1"/>
              <a:t>XCode</a:t>
            </a:r>
            <a:r>
              <a:rPr lang="de-DE" dirty="0"/>
              <a:t> aber Developer Tools müssen installiert sein !!</a:t>
            </a:r>
          </a:p>
          <a:p>
            <a:br>
              <a:rPr lang="de-DE" dirty="0"/>
            </a:br>
            <a:endParaRPr lang="en-AT" dirty="0"/>
          </a:p>
        </p:txBody>
      </p:sp>
      <p:pic>
        <p:nvPicPr>
          <p:cNvPr id="2050" name="Picture 2">
            <a:extLst>
              <a:ext uri="{FF2B5EF4-FFF2-40B4-BE49-F238E27FC236}">
                <a16:creationId xmlns:a16="http://schemas.microsoft.com/office/drawing/2014/main" id="{439AD797-38F8-4E7E-9D21-99B2F6CC60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566154"/>
            <a:ext cx="10210800" cy="463474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AD354B5-10F5-42A1-9CAD-9CF0A68FA212}"/>
                  </a:ext>
                </a:extLst>
              </p14:cNvPr>
              <p14:cNvContentPartPr/>
              <p14:nvPr/>
            </p14:nvContentPartPr>
            <p14:xfrm>
              <a:off x="921880" y="4031840"/>
              <a:ext cx="2217240" cy="997920"/>
            </p14:xfrm>
          </p:contentPart>
        </mc:Choice>
        <mc:Fallback xmlns="">
          <p:pic>
            <p:nvPicPr>
              <p:cNvPr id="4" name="Ink 3">
                <a:extLst>
                  <a:ext uri="{FF2B5EF4-FFF2-40B4-BE49-F238E27FC236}">
                    <a16:creationId xmlns:a16="http://schemas.microsoft.com/office/drawing/2014/main" id="{BAD354B5-10F5-42A1-9CAD-9CF0A68FA212}"/>
                  </a:ext>
                </a:extLst>
              </p:cNvPr>
              <p:cNvPicPr/>
              <p:nvPr/>
            </p:nvPicPr>
            <p:blipFill>
              <a:blip r:embed="rId4"/>
              <a:stretch>
                <a:fillRect/>
              </a:stretch>
            </p:blipFill>
            <p:spPr>
              <a:xfrm>
                <a:off x="904240" y="4014200"/>
                <a:ext cx="2252880" cy="1033560"/>
              </a:xfrm>
              <a:prstGeom prst="rect">
                <a:avLst/>
              </a:prstGeom>
            </p:spPr>
          </p:pic>
        </mc:Fallback>
      </mc:AlternateContent>
    </p:spTree>
    <p:extLst>
      <p:ext uri="{BB962C8B-B14F-4D97-AF65-F5344CB8AC3E}">
        <p14:creationId xmlns:p14="http://schemas.microsoft.com/office/powerpoint/2010/main" val="3366406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E21D-9DE3-44B0-A1F0-FEF0B0239A44}"/>
              </a:ext>
            </a:extLst>
          </p:cNvPr>
          <p:cNvSpPr>
            <a:spLocks noGrp="1"/>
          </p:cNvSpPr>
          <p:nvPr>
            <p:ph type="title"/>
          </p:nvPr>
        </p:nvSpPr>
        <p:spPr/>
        <p:txBody>
          <a:bodyPr/>
          <a:lstStyle/>
          <a:p>
            <a:r>
              <a:rPr lang="de-DE" dirty="0" err="1"/>
              <a:t>Configure</a:t>
            </a:r>
            <a:r>
              <a:rPr lang="de-DE" dirty="0"/>
              <a:t> </a:t>
            </a:r>
            <a:r>
              <a:rPr lang="de-DE" dirty="0" err="1"/>
              <a:t>git</a:t>
            </a:r>
            <a:r>
              <a:rPr lang="de-DE" dirty="0"/>
              <a:t> </a:t>
            </a:r>
            <a:r>
              <a:rPr lang="de-DE" dirty="0" err="1"/>
              <a:t>locally</a:t>
            </a:r>
            <a:endParaRPr lang="en-AT" dirty="0"/>
          </a:p>
        </p:txBody>
      </p:sp>
      <p:sp>
        <p:nvSpPr>
          <p:cNvPr id="3" name="Content Placeholder 2">
            <a:extLst>
              <a:ext uri="{FF2B5EF4-FFF2-40B4-BE49-F238E27FC236}">
                <a16:creationId xmlns:a16="http://schemas.microsoft.com/office/drawing/2014/main" id="{4F831EF2-94CF-4362-9CBB-D0761151DC58}"/>
              </a:ext>
            </a:extLst>
          </p:cNvPr>
          <p:cNvSpPr>
            <a:spLocks noGrp="1"/>
          </p:cNvSpPr>
          <p:nvPr>
            <p:ph idx="1"/>
          </p:nvPr>
        </p:nvSpPr>
        <p:spPr/>
        <p:txBody>
          <a:bodyPr>
            <a:normAutofit fontScale="85000" lnSpcReduction="20000"/>
          </a:bodyPr>
          <a:lstStyle/>
          <a:p>
            <a:pPr marL="514350" indent="-514350">
              <a:buFont typeface="+mj-lt"/>
              <a:buAutoNum type="arabicPeriod"/>
            </a:pPr>
            <a:r>
              <a:rPr lang="de-DE" u="sng" dirty="0">
                <a:solidFill>
                  <a:schemeClr val="hlink"/>
                </a:solidFill>
                <a:hlinkClick r:id="rId3"/>
              </a:rPr>
              <a:t>https://git-scm.com/book/de/v1/Los-geht%E2%80%99s-Git-konfigurieren</a:t>
            </a:r>
            <a:endParaRPr lang="de-DE" dirty="0"/>
          </a:p>
          <a:p>
            <a:pPr marL="971550" lvl="1" indent="-514350">
              <a:buFont typeface="+mj-lt"/>
              <a:buAutoNum type="arabicPeriod"/>
            </a:pPr>
            <a:r>
              <a:rPr lang="de-DE" dirty="0"/>
              <a:t>Set </a:t>
            </a:r>
            <a:r>
              <a:rPr lang="de-DE" dirty="0" err="1"/>
              <a:t>your</a:t>
            </a:r>
            <a:r>
              <a:rPr lang="de-DE" dirty="0"/>
              <a:t> </a:t>
            </a:r>
            <a:r>
              <a:rPr lang="de-DE" dirty="0" err="1"/>
              <a:t>username</a:t>
            </a:r>
            <a:r>
              <a:rPr lang="de-DE" dirty="0"/>
              <a:t> in </a:t>
            </a:r>
            <a:r>
              <a:rPr lang="de-DE" dirty="0" err="1"/>
              <a:t>git</a:t>
            </a:r>
            <a:endParaRPr lang="de-DE" dirty="0"/>
          </a:p>
          <a:p>
            <a:pPr marL="971550" lvl="1" indent="-514350">
              <a:buFont typeface="+mj-lt"/>
              <a:buAutoNum type="arabicPeriod"/>
            </a:pPr>
            <a:r>
              <a:rPr lang="de-DE" dirty="0"/>
              <a:t>Set </a:t>
            </a:r>
            <a:r>
              <a:rPr lang="de-DE" dirty="0" err="1"/>
              <a:t>your</a:t>
            </a:r>
            <a:r>
              <a:rPr lang="de-DE" dirty="0"/>
              <a:t> </a:t>
            </a:r>
            <a:r>
              <a:rPr lang="de-DE" dirty="0" err="1"/>
              <a:t>commit</a:t>
            </a:r>
            <a:r>
              <a:rPr lang="de-DE" dirty="0"/>
              <a:t> email </a:t>
            </a:r>
            <a:r>
              <a:rPr lang="de-DE" dirty="0" err="1"/>
              <a:t>addresss</a:t>
            </a:r>
            <a:r>
              <a:rPr lang="de-DE" dirty="0"/>
              <a:t> in </a:t>
            </a:r>
            <a:r>
              <a:rPr lang="de-DE" dirty="0" err="1"/>
              <a:t>git</a:t>
            </a:r>
            <a:endParaRPr lang="de-DE" dirty="0"/>
          </a:p>
          <a:p>
            <a:pPr marL="971550" lvl="1" indent="-514350">
              <a:buFont typeface="+mj-lt"/>
              <a:buAutoNum type="arabicPeriod"/>
            </a:pPr>
            <a:endParaRPr lang="de-DE" dirty="0"/>
          </a:p>
          <a:p>
            <a:pPr marL="457200" lvl="1" indent="0">
              <a:buNone/>
            </a:pPr>
            <a:r>
              <a:rPr lang="de-DE" dirty="0"/>
              <a:t>$ </a:t>
            </a:r>
            <a:r>
              <a:rPr lang="de-DE" dirty="0" err="1"/>
              <a:t>git</a:t>
            </a:r>
            <a:r>
              <a:rPr lang="de-DE" dirty="0"/>
              <a:t> </a:t>
            </a:r>
            <a:r>
              <a:rPr lang="de-DE" dirty="0" err="1"/>
              <a:t>config</a:t>
            </a:r>
            <a:r>
              <a:rPr lang="de-DE" dirty="0"/>
              <a:t> --global user.name "John </a:t>
            </a:r>
            <a:r>
              <a:rPr lang="de-DE" dirty="0" err="1"/>
              <a:t>Doe</a:t>
            </a:r>
            <a:r>
              <a:rPr lang="de-DE" dirty="0"/>
              <a:t>" </a:t>
            </a:r>
          </a:p>
          <a:p>
            <a:pPr marL="457200" lvl="1" indent="0">
              <a:buNone/>
            </a:pPr>
            <a:r>
              <a:rPr lang="de-DE" dirty="0"/>
              <a:t>$ </a:t>
            </a:r>
            <a:r>
              <a:rPr lang="de-DE" dirty="0" err="1"/>
              <a:t>git</a:t>
            </a:r>
            <a:r>
              <a:rPr lang="de-DE" dirty="0"/>
              <a:t> </a:t>
            </a:r>
            <a:r>
              <a:rPr lang="de-DE" dirty="0" err="1"/>
              <a:t>config</a:t>
            </a:r>
            <a:r>
              <a:rPr lang="de-DE" dirty="0"/>
              <a:t> --global </a:t>
            </a:r>
            <a:r>
              <a:rPr lang="de-DE" dirty="0" err="1"/>
              <a:t>user.email</a:t>
            </a:r>
            <a:r>
              <a:rPr lang="de-DE" dirty="0"/>
              <a:t> </a:t>
            </a:r>
            <a:r>
              <a:rPr lang="de-DE" dirty="0">
                <a:hlinkClick r:id="rId4"/>
              </a:rPr>
              <a:t>johndoe@example.com</a:t>
            </a:r>
            <a:endParaRPr lang="de-DE" dirty="0"/>
          </a:p>
          <a:p>
            <a:pPr marL="457200" lvl="1" indent="0">
              <a:buNone/>
            </a:pPr>
            <a:endParaRPr lang="de-DE" dirty="0"/>
          </a:p>
          <a:p>
            <a:pPr marL="457200" lvl="0" indent="-317500">
              <a:spcBef>
                <a:spcPts val="0"/>
              </a:spcBef>
              <a:buSzPts val="1400"/>
              <a:buChar char="●"/>
            </a:pPr>
            <a:r>
              <a:rPr lang="de-DE" dirty="0"/>
              <a:t>user.name (gleich wie auf GitHub)</a:t>
            </a:r>
          </a:p>
          <a:p>
            <a:pPr marL="457200" lvl="0" indent="-317500">
              <a:spcBef>
                <a:spcPts val="0"/>
              </a:spcBef>
              <a:buSzPts val="1400"/>
              <a:buChar char="●"/>
            </a:pPr>
            <a:r>
              <a:rPr lang="de-DE" dirty="0" err="1"/>
              <a:t>user.email</a:t>
            </a:r>
            <a:r>
              <a:rPr lang="de-DE" dirty="0"/>
              <a:t>  (gleich wie auf GitHub)</a:t>
            </a:r>
          </a:p>
          <a:p>
            <a:pPr marL="457200" lvl="0" indent="-317500">
              <a:spcBef>
                <a:spcPts val="0"/>
              </a:spcBef>
              <a:buSzPts val="1400"/>
              <a:buChar char="●"/>
            </a:pPr>
            <a:r>
              <a:rPr lang="de-DE" dirty="0" err="1"/>
              <a:t>core.editor</a:t>
            </a:r>
            <a:r>
              <a:rPr lang="de-DE" dirty="0"/>
              <a:t> (</a:t>
            </a:r>
            <a:r>
              <a:rPr lang="de-DE" dirty="0" err="1"/>
              <a:t>Win</a:t>
            </a:r>
            <a:r>
              <a:rPr lang="de-DE" dirty="0"/>
              <a:t> – </a:t>
            </a:r>
            <a:r>
              <a:rPr lang="de-DE" dirty="0" err="1"/>
              <a:t>notepad</a:t>
            </a:r>
            <a:r>
              <a:rPr lang="de-DE" dirty="0"/>
              <a:t> (oder </a:t>
            </a:r>
            <a:r>
              <a:rPr lang="de-DE" dirty="0" err="1"/>
              <a:t>notepad</a:t>
            </a:r>
            <a:r>
              <a:rPr lang="de-DE" dirty="0"/>
              <a:t>++) / Mac -- </a:t>
            </a:r>
            <a:r>
              <a:rPr lang="de-DE" dirty="0" err="1"/>
              <a:t>nano</a:t>
            </a:r>
            <a:r>
              <a:rPr lang="de-DE" dirty="0"/>
              <a:t>)</a:t>
            </a:r>
          </a:p>
          <a:p>
            <a:pPr marL="457200" lvl="0" indent="-317500">
              <a:spcBef>
                <a:spcPts val="0"/>
              </a:spcBef>
              <a:buSzPts val="1400"/>
              <a:buChar char="●"/>
            </a:pPr>
            <a:endParaRPr lang="de-DE" dirty="0"/>
          </a:p>
          <a:p>
            <a:pPr marL="457200" indent="-317500">
              <a:spcBef>
                <a:spcPts val="0"/>
              </a:spcBef>
              <a:buSzPts val="1400"/>
              <a:buFont typeface="Arial" panose="020B0604020202020204" pitchFamily="34" charset="0"/>
              <a:buChar char="●"/>
            </a:pPr>
            <a:r>
              <a:rPr lang="de-DE" dirty="0"/>
              <a:t>Einstellungen überprüfen: </a:t>
            </a:r>
          </a:p>
          <a:p>
            <a:pPr marL="914400" lvl="1" indent="-317500">
              <a:spcBef>
                <a:spcPts val="0"/>
              </a:spcBef>
              <a:buSzPts val="1400"/>
              <a:buFont typeface="Arial" panose="020B0604020202020204" pitchFamily="34" charset="0"/>
              <a:buChar char="●"/>
            </a:pPr>
            <a:r>
              <a:rPr lang="de-DE" dirty="0" err="1"/>
              <a:t>git</a:t>
            </a:r>
            <a:r>
              <a:rPr lang="de-DE" dirty="0"/>
              <a:t> </a:t>
            </a:r>
            <a:r>
              <a:rPr lang="de-DE" dirty="0" err="1"/>
              <a:t>config</a:t>
            </a:r>
            <a:r>
              <a:rPr lang="de-DE" dirty="0"/>
              <a:t> – </a:t>
            </a:r>
            <a:r>
              <a:rPr lang="de-DE" dirty="0" err="1"/>
              <a:t>list</a:t>
            </a:r>
            <a:endParaRPr lang="de-DE" dirty="0"/>
          </a:p>
          <a:p>
            <a:pPr marL="914400" lvl="1" indent="-317500">
              <a:spcBef>
                <a:spcPts val="0"/>
              </a:spcBef>
              <a:buSzPts val="1400"/>
              <a:buFont typeface="Arial" panose="020B0604020202020204" pitchFamily="34" charset="0"/>
              <a:buChar char="●"/>
            </a:pPr>
            <a:r>
              <a:rPr lang="de-DE" dirty="0" err="1"/>
              <a:t>git</a:t>
            </a:r>
            <a:r>
              <a:rPr lang="de-DE" dirty="0"/>
              <a:t> </a:t>
            </a:r>
            <a:r>
              <a:rPr lang="de-DE" dirty="0" err="1"/>
              <a:t>config</a:t>
            </a:r>
            <a:r>
              <a:rPr lang="de-DE" dirty="0"/>
              <a:t> user.name</a:t>
            </a:r>
          </a:p>
          <a:p>
            <a:pPr marL="914400" lvl="1" indent="-317500">
              <a:spcBef>
                <a:spcPts val="0"/>
              </a:spcBef>
              <a:buSzPts val="1400"/>
              <a:buFont typeface="Arial" panose="020B0604020202020204" pitchFamily="34" charset="0"/>
              <a:buChar char="●"/>
            </a:pPr>
            <a:r>
              <a:rPr lang="de-DE" dirty="0" err="1"/>
              <a:t>git</a:t>
            </a:r>
            <a:r>
              <a:rPr lang="de-DE" dirty="0"/>
              <a:t> </a:t>
            </a:r>
            <a:r>
              <a:rPr lang="de-DE" dirty="0" err="1"/>
              <a:t>config</a:t>
            </a:r>
            <a:r>
              <a:rPr lang="de-DE" dirty="0"/>
              <a:t> </a:t>
            </a:r>
            <a:r>
              <a:rPr lang="de-DE" dirty="0" err="1"/>
              <a:t>user.email</a:t>
            </a:r>
            <a:endParaRPr lang="de-DE" dirty="0"/>
          </a:p>
          <a:p>
            <a:pPr marL="457200" lvl="0" indent="-317500">
              <a:spcBef>
                <a:spcPts val="0"/>
              </a:spcBef>
              <a:buSzPts val="1400"/>
              <a:buChar char="●"/>
            </a:pPr>
            <a:endParaRPr lang="de-DE" dirty="0"/>
          </a:p>
          <a:p>
            <a:pPr marL="0" lvl="0" indent="0">
              <a:spcBef>
                <a:spcPts val="0"/>
              </a:spcBef>
              <a:buNone/>
            </a:pPr>
            <a:endParaRPr lang="de-DE" dirty="0"/>
          </a:p>
          <a:p>
            <a:pPr marL="457200" lvl="1" indent="0">
              <a:buNone/>
            </a:pPr>
            <a:endParaRPr lang="de-DE" dirty="0"/>
          </a:p>
          <a:p>
            <a:pPr marL="514350" indent="-514350">
              <a:buFont typeface="+mj-lt"/>
              <a:buAutoNum type="arabicPeriod"/>
            </a:pPr>
            <a:endParaRPr lang="en-AT" dirty="0"/>
          </a:p>
        </p:txBody>
      </p:sp>
      <p:pic>
        <p:nvPicPr>
          <p:cNvPr id="4" name="Picture 3">
            <a:extLst>
              <a:ext uri="{FF2B5EF4-FFF2-40B4-BE49-F238E27FC236}">
                <a16:creationId xmlns:a16="http://schemas.microsoft.com/office/drawing/2014/main" id="{E528C7D1-B7E1-4A35-B0C0-E36CB7895123}"/>
              </a:ext>
            </a:extLst>
          </p:cNvPr>
          <p:cNvPicPr>
            <a:picLocks noChangeAspect="1"/>
          </p:cNvPicPr>
          <p:nvPr/>
        </p:nvPicPr>
        <p:blipFill>
          <a:blip r:embed="rId5"/>
          <a:stretch>
            <a:fillRect/>
          </a:stretch>
        </p:blipFill>
        <p:spPr>
          <a:xfrm>
            <a:off x="5370874" y="5514181"/>
            <a:ext cx="6821126" cy="1325563"/>
          </a:xfrm>
          <a:prstGeom prst="rect">
            <a:avLst/>
          </a:prstGeom>
        </p:spPr>
      </p:pic>
    </p:spTree>
    <p:extLst>
      <p:ext uri="{BB962C8B-B14F-4D97-AF65-F5344CB8AC3E}">
        <p14:creationId xmlns:p14="http://schemas.microsoft.com/office/powerpoint/2010/main" val="2235382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p:nvPr/>
        </p:nvSpPr>
        <p:spPr>
          <a:xfrm>
            <a:off x="415680" y="593280"/>
            <a:ext cx="11360800" cy="763600"/>
          </a:xfrm>
          <a:prstGeom prst="rect">
            <a:avLst/>
          </a:prstGeom>
          <a:noFill/>
          <a:ln>
            <a:noFill/>
          </a:ln>
        </p:spPr>
        <p:txBody>
          <a:bodyPr spcFirstLastPara="1" wrap="square" lIns="121900" tIns="121900" rIns="121900" bIns="121900" anchor="t" anchorCtr="0">
            <a:noAutofit/>
          </a:bodyPr>
          <a:lstStyle/>
          <a:p>
            <a:r>
              <a:rPr lang="en" sz="3733" dirty="0">
                <a:solidFill>
                  <a:srgbClr val="000000"/>
                </a:solidFill>
                <a:latin typeface="Arial"/>
                <a:ea typeface="Arial"/>
                <a:cs typeface="Arial"/>
                <a:sym typeface="Arial"/>
              </a:rPr>
              <a:t>Console/Terminal Befehle</a:t>
            </a:r>
            <a:endParaRPr sz="3733" dirty="0">
              <a:latin typeface="Arial"/>
              <a:ea typeface="Arial"/>
              <a:cs typeface="Arial"/>
              <a:sym typeface="Arial"/>
            </a:endParaRPr>
          </a:p>
        </p:txBody>
      </p:sp>
      <p:sp>
        <p:nvSpPr>
          <p:cNvPr id="154" name="Google Shape;154;p25"/>
          <p:cNvSpPr txBox="1"/>
          <p:nvPr/>
        </p:nvSpPr>
        <p:spPr>
          <a:xfrm>
            <a:off x="359520" y="1572000"/>
            <a:ext cx="11360800" cy="4555200"/>
          </a:xfrm>
          <a:prstGeom prst="rect">
            <a:avLst/>
          </a:prstGeom>
          <a:noFill/>
          <a:ln>
            <a:noFill/>
          </a:ln>
        </p:spPr>
        <p:txBody>
          <a:bodyPr spcFirstLastPara="1" wrap="square" lIns="121900" tIns="121900" rIns="121900" bIns="121900" anchor="t" anchorCtr="0">
            <a:noAutofit/>
          </a:bodyPr>
          <a:lstStyle/>
          <a:p>
            <a:pPr>
              <a:lnSpc>
                <a:spcPct val="115000"/>
              </a:lnSpc>
            </a:pPr>
            <a:r>
              <a:rPr lang="en" sz="2400" dirty="0">
                <a:solidFill>
                  <a:srgbClr val="595959"/>
                </a:solidFill>
                <a:latin typeface="Source Code Pro Medium"/>
                <a:ea typeface="Source Code Pro Medium"/>
                <a:cs typeface="Source Code Pro Medium"/>
                <a:sym typeface="Source Code Pro Medium"/>
              </a:rPr>
              <a:t>MAC: pwd, ls, ls -al, cd, mkdir, rm, rm -r, mv</a:t>
            </a:r>
            <a:endParaRPr sz="2400" dirty="0">
              <a:latin typeface="Arial"/>
              <a:ea typeface="Arial"/>
              <a:cs typeface="Arial"/>
              <a:sym typeface="Arial"/>
            </a:endParaRPr>
          </a:p>
          <a:p>
            <a:pPr>
              <a:lnSpc>
                <a:spcPct val="115000"/>
              </a:lnSpc>
              <a:spcBef>
                <a:spcPts val="2132"/>
              </a:spcBef>
            </a:pPr>
            <a:r>
              <a:rPr lang="en" sz="2400" dirty="0">
                <a:solidFill>
                  <a:srgbClr val="595959"/>
                </a:solidFill>
                <a:latin typeface="Source Code Pro"/>
                <a:ea typeface="Source Code Pro"/>
                <a:cs typeface="Source Code Pro"/>
                <a:sym typeface="Source Code Pro"/>
              </a:rPr>
              <a:t>Windows: dir, cd, mkdir, rmdir, del, move, notepad.exe Readme.md oder echo ‘Hello World’ &gt; Readme.md</a:t>
            </a:r>
          </a:p>
          <a:p>
            <a:pPr>
              <a:lnSpc>
                <a:spcPct val="115000"/>
              </a:lnSpc>
              <a:spcBef>
                <a:spcPts val="2132"/>
              </a:spcBef>
            </a:pPr>
            <a:endParaRPr sz="2400" dirty="0">
              <a:latin typeface="Arial"/>
              <a:ea typeface="Arial"/>
              <a:cs typeface="Arial"/>
              <a:sym typeface="Arial"/>
            </a:endParaRPr>
          </a:p>
          <a:p>
            <a:pPr marL="285750" indent="-285750">
              <a:buFont typeface="Arial" panose="020B0604020202020204" pitchFamily="34" charset="0"/>
              <a:buChar char="•"/>
            </a:pPr>
            <a:r>
              <a:rPr lang="en" sz="1400" u="sng" dirty="0">
                <a:solidFill>
                  <a:schemeClr val="hlink"/>
                </a:solidFill>
                <a:hlinkClick r:id="rId3"/>
              </a:rPr>
              <a:t>http://web.mit.edu/mprat/Public/web/Terminus/Web/main.html</a:t>
            </a:r>
            <a:endParaRPr lang="en" sz="1400" u="sng" dirty="0">
              <a:solidFill>
                <a:schemeClr val="hlink"/>
              </a:solidFill>
            </a:endParaRPr>
          </a:p>
          <a:p>
            <a:pPr marL="285750" indent="-285750">
              <a:buFont typeface="Arial" panose="020B0604020202020204" pitchFamily="34" charset="0"/>
              <a:buChar char="•"/>
            </a:pPr>
            <a:r>
              <a:rPr lang="de-DE" sz="1400" dirty="0">
                <a:hlinkClick r:id="rId4"/>
              </a:rPr>
              <a:t>https://www.thomas-krenn.com/de/wiki/Cmd-Befehle_unter_Windows</a:t>
            </a:r>
            <a:endParaRPr lang="de-DE" sz="1400" dirty="0"/>
          </a:p>
          <a:p>
            <a:pPr marL="285750" indent="-285750">
              <a:buFont typeface="Arial" panose="020B0604020202020204" pitchFamily="34" charset="0"/>
              <a:buChar char="•"/>
            </a:pPr>
            <a:r>
              <a:rPr lang="en" sz="1400" u="sng" dirty="0">
                <a:solidFill>
                  <a:schemeClr val="hlink"/>
                </a:solidFill>
                <a:hlinkClick r:id="rId5"/>
              </a:rPr>
              <a:t>https://www.heise.de/mac-and-i/artikel/macOS-Terminal-Das-kleine-Einmaleins-der-Kommandozeile-3463440.html?seite=all</a:t>
            </a:r>
            <a:r>
              <a:rPr lang="en" sz="1400" dirty="0">
                <a:solidFill>
                  <a:srgbClr val="595959"/>
                </a:solidFill>
                <a:latin typeface="Arial"/>
                <a:ea typeface="Arial"/>
                <a:cs typeface="Arial"/>
                <a:sym typeface="Arial"/>
              </a:rPr>
              <a:t> </a:t>
            </a:r>
            <a:endParaRPr sz="1400" dirty="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B8846-16F5-4BA7-940C-803AFF399B9A}"/>
              </a:ext>
            </a:extLst>
          </p:cNvPr>
          <p:cNvSpPr>
            <a:spLocks noGrp="1"/>
          </p:cNvSpPr>
          <p:nvPr>
            <p:ph type="title"/>
          </p:nvPr>
        </p:nvSpPr>
        <p:spPr/>
        <p:txBody>
          <a:bodyPr/>
          <a:lstStyle/>
          <a:p>
            <a:r>
              <a:rPr lang="de-DE" dirty="0"/>
              <a:t>RECAP-Project</a:t>
            </a:r>
            <a:endParaRPr lang="en-AT" dirty="0"/>
          </a:p>
        </p:txBody>
      </p:sp>
      <p:sp>
        <p:nvSpPr>
          <p:cNvPr id="3" name="Content Placeholder 2">
            <a:extLst>
              <a:ext uri="{FF2B5EF4-FFF2-40B4-BE49-F238E27FC236}">
                <a16:creationId xmlns:a16="http://schemas.microsoft.com/office/drawing/2014/main" id="{FA916C35-5FC1-4051-BCC3-E9D8D34CB1ED}"/>
              </a:ext>
            </a:extLst>
          </p:cNvPr>
          <p:cNvSpPr>
            <a:spLocks noGrp="1"/>
          </p:cNvSpPr>
          <p:nvPr>
            <p:ph idx="1"/>
          </p:nvPr>
        </p:nvSpPr>
        <p:spPr/>
        <p:txBody>
          <a:bodyPr/>
          <a:lstStyle/>
          <a:p>
            <a:endParaRPr lang="en-AT" dirty="0"/>
          </a:p>
        </p:txBody>
      </p:sp>
      <p:pic>
        <p:nvPicPr>
          <p:cNvPr id="5" name="Picture 4">
            <a:extLst>
              <a:ext uri="{FF2B5EF4-FFF2-40B4-BE49-F238E27FC236}">
                <a16:creationId xmlns:a16="http://schemas.microsoft.com/office/drawing/2014/main" id="{0C398EBA-0D94-4665-9F45-BEF3CB90F77E}"/>
              </a:ext>
            </a:extLst>
          </p:cNvPr>
          <p:cNvPicPr>
            <a:picLocks noChangeAspect="1"/>
          </p:cNvPicPr>
          <p:nvPr/>
        </p:nvPicPr>
        <p:blipFill>
          <a:blip r:embed="rId2"/>
          <a:stretch>
            <a:fillRect/>
          </a:stretch>
        </p:blipFill>
        <p:spPr>
          <a:xfrm>
            <a:off x="290512" y="1548606"/>
            <a:ext cx="11610975" cy="4905375"/>
          </a:xfrm>
          <a:prstGeom prst="rect">
            <a:avLst/>
          </a:prstGeom>
        </p:spPr>
      </p:pic>
    </p:spTree>
    <p:extLst>
      <p:ext uri="{BB962C8B-B14F-4D97-AF65-F5344CB8AC3E}">
        <p14:creationId xmlns:p14="http://schemas.microsoft.com/office/powerpoint/2010/main" val="2534206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2810F-06C7-4979-83D8-24DED954EF8D}"/>
              </a:ext>
            </a:extLst>
          </p:cNvPr>
          <p:cNvSpPr>
            <a:spLocks noGrp="1"/>
          </p:cNvSpPr>
          <p:nvPr>
            <p:ph type="title"/>
          </p:nvPr>
        </p:nvSpPr>
        <p:spPr/>
        <p:txBody>
          <a:bodyPr/>
          <a:lstStyle/>
          <a:p>
            <a:r>
              <a:rPr lang="de-DE" dirty="0"/>
              <a:t>Integrated Developer Environment</a:t>
            </a:r>
            <a:endParaRPr lang="en-AT" dirty="0"/>
          </a:p>
        </p:txBody>
      </p:sp>
      <p:pic>
        <p:nvPicPr>
          <p:cNvPr id="4" name="Content Placeholder 3">
            <a:extLst>
              <a:ext uri="{FF2B5EF4-FFF2-40B4-BE49-F238E27FC236}">
                <a16:creationId xmlns:a16="http://schemas.microsoft.com/office/drawing/2014/main" id="{309C2BF7-F5AC-4D29-8A5E-6D1E7CAF0EE5}"/>
              </a:ext>
            </a:extLst>
          </p:cNvPr>
          <p:cNvPicPr>
            <a:picLocks noGrp="1" noChangeAspect="1"/>
          </p:cNvPicPr>
          <p:nvPr>
            <p:ph idx="1"/>
          </p:nvPr>
        </p:nvPicPr>
        <p:blipFill>
          <a:blip r:embed="rId2"/>
          <a:stretch>
            <a:fillRect/>
          </a:stretch>
        </p:blipFill>
        <p:spPr>
          <a:xfrm>
            <a:off x="935352" y="2242085"/>
            <a:ext cx="9633233" cy="4351338"/>
          </a:xfrm>
          <a:prstGeom prst="rect">
            <a:avLst/>
          </a:prstGeom>
        </p:spPr>
      </p:pic>
      <p:sp>
        <p:nvSpPr>
          <p:cNvPr id="5" name="TextBox 4">
            <a:extLst>
              <a:ext uri="{FF2B5EF4-FFF2-40B4-BE49-F238E27FC236}">
                <a16:creationId xmlns:a16="http://schemas.microsoft.com/office/drawing/2014/main" id="{D23803F5-75F8-45D9-AF52-47B1DF0FC7DB}"/>
              </a:ext>
            </a:extLst>
          </p:cNvPr>
          <p:cNvSpPr txBox="1"/>
          <p:nvPr/>
        </p:nvSpPr>
        <p:spPr>
          <a:xfrm>
            <a:off x="1050202" y="1781720"/>
            <a:ext cx="3031407" cy="369332"/>
          </a:xfrm>
          <a:prstGeom prst="rect">
            <a:avLst/>
          </a:prstGeom>
          <a:noFill/>
        </p:spPr>
        <p:txBody>
          <a:bodyPr wrap="none" rtlCol="0">
            <a:spAutoFit/>
          </a:bodyPr>
          <a:lstStyle/>
          <a:p>
            <a:r>
              <a:rPr lang="de-DE" b="1" i="0" u="none" strike="noStrike">
                <a:effectLst/>
                <a:latin typeface="-apple-system"/>
                <a:hlinkClick r:id="rId3"/>
              </a:rPr>
              <a:t>02inclass-TestMyIde-smeerws</a:t>
            </a:r>
            <a:endParaRPr lang="en-AT" dirty="0"/>
          </a:p>
        </p:txBody>
      </p:sp>
    </p:spTree>
    <p:extLst>
      <p:ext uri="{BB962C8B-B14F-4D97-AF65-F5344CB8AC3E}">
        <p14:creationId xmlns:p14="http://schemas.microsoft.com/office/powerpoint/2010/main" val="2772396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F8950-DF10-4B40-8CB4-9C9C1D4BD59C}"/>
              </a:ext>
            </a:extLst>
          </p:cNvPr>
          <p:cNvSpPr>
            <a:spLocks noGrp="1"/>
          </p:cNvSpPr>
          <p:nvPr>
            <p:ph type="title"/>
          </p:nvPr>
        </p:nvSpPr>
        <p:spPr/>
        <p:txBody>
          <a:bodyPr/>
          <a:lstStyle/>
          <a:p>
            <a:r>
              <a:rPr lang="de-DE" dirty="0"/>
              <a:t>IDE muss folgendes anzeigen</a:t>
            </a:r>
            <a:endParaRPr lang="en-AT" dirty="0"/>
          </a:p>
        </p:txBody>
      </p:sp>
      <p:sp>
        <p:nvSpPr>
          <p:cNvPr id="3" name="Content Placeholder 2">
            <a:extLst>
              <a:ext uri="{FF2B5EF4-FFF2-40B4-BE49-F238E27FC236}">
                <a16:creationId xmlns:a16="http://schemas.microsoft.com/office/drawing/2014/main" id="{E7D759FF-09FD-431A-AF04-AAFFC8AC090F}"/>
              </a:ext>
            </a:extLst>
          </p:cNvPr>
          <p:cNvSpPr>
            <a:spLocks noGrp="1"/>
          </p:cNvSpPr>
          <p:nvPr>
            <p:ph idx="1"/>
          </p:nvPr>
        </p:nvSpPr>
        <p:spPr/>
        <p:txBody>
          <a:bodyPr/>
          <a:lstStyle/>
          <a:p>
            <a:r>
              <a:rPr lang="de-DE" dirty="0"/>
              <a:t>Siehe GitHub </a:t>
            </a:r>
            <a:r>
              <a:rPr lang="de-DE" dirty="0" err="1"/>
              <a:t>Repo</a:t>
            </a:r>
            <a:r>
              <a:rPr lang="de-DE" dirty="0"/>
              <a:t>: </a:t>
            </a:r>
            <a:r>
              <a:rPr lang="de-DE" dirty="0">
                <a:hlinkClick r:id="rId3"/>
              </a:rPr>
              <a:t>https://youtu.be/C4VaAXGLmes</a:t>
            </a:r>
            <a:endParaRPr lang="de-DE" dirty="0"/>
          </a:p>
          <a:p>
            <a:endParaRPr lang="en-AT" dirty="0"/>
          </a:p>
        </p:txBody>
      </p:sp>
      <p:pic>
        <p:nvPicPr>
          <p:cNvPr id="4" name="Picture 3">
            <a:extLst>
              <a:ext uri="{FF2B5EF4-FFF2-40B4-BE49-F238E27FC236}">
                <a16:creationId xmlns:a16="http://schemas.microsoft.com/office/drawing/2014/main" id="{61014689-1E81-42CB-8578-16979A7DF3CE}"/>
              </a:ext>
            </a:extLst>
          </p:cNvPr>
          <p:cNvPicPr>
            <a:picLocks noChangeAspect="1"/>
          </p:cNvPicPr>
          <p:nvPr/>
        </p:nvPicPr>
        <p:blipFill>
          <a:blip r:embed="rId4"/>
          <a:stretch>
            <a:fillRect/>
          </a:stretch>
        </p:blipFill>
        <p:spPr>
          <a:xfrm>
            <a:off x="974566" y="2412431"/>
            <a:ext cx="9015589" cy="4072348"/>
          </a:xfrm>
          <a:prstGeom prst="rect">
            <a:avLst/>
          </a:prstGeom>
        </p:spPr>
      </p:pic>
      <p:sp>
        <p:nvSpPr>
          <p:cNvPr id="5" name="Rectangle 4">
            <a:extLst>
              <a:ext uri="{FF2B5EF4-FFF2-40B4-BE49-F238E27FC236}">
                <a16:creationId xmlns:a16="http://schemas.microsoft.com/office/drawing/2014/main" id="{766AD99E-6CE3-4E15-A4D6-EC55E18CFDB5}"/>
              </a:ext>
            </a:extLst>
          </p:cNvPr>
          <p:cNvSpPr/>
          <p:nvPr/>
        </p:nvSpPr>
        <p:spPr>
          <a:xfrm>
            <a:off x="8432800" y="5125156"/>
            <a:ext cx="1354667" cy="1919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T"/>
          </a:p>
        </p:txBody>
      </p:sp>
      <p:sp>
        <p:nvSpPr>
          <p:cNvPr id="6" name="TextBox 5">
            <a:extLst>
              <a:ext uri="{FF2B5EF4-FFF2-40B4-BE49-F238E27FC236}">
                <a16:creationId xmlns:a16="http://schemas.microsoft.com/office/drawing/2014/main" id="{DA2C5670-E5AF-4BAF-9D96-405F90EEA682}"/>
              </a:ext>
            </a:extLst>
          </p:cNvPr>
          <p:cNvSpPr txBox="1"/>
          <p:nvPr/>
        </p:nvSpPr>
        <p:spPr>
          <a:xfrm>
            <a:off x="5657656" y="2891631"/>
            <a:ext cx="5014321" cy="1754326"/>
          </a:xfrm>
          <a:prstGeom prst="rect">
            <a:avLst/>
          </a:prstGeom>
          <a:noFill/>
        </p:spPr>
        <p:txBody>
          <a:bodyPr wrap="none" rtlCol="0">
            <a:spAutoFit/>
          </a:bodyPr>
          <a:lstStyle/>
          <a:p>
            <a:r>
              <a:rPr lang="de-DE" dirty="0" err="1"/>
              <a:t>Missing</a:t>
            </a:r>
            <a:r>
              <a:rPr lang="de-DE" dirty="0"/>
              <a:t> ;</a:t>
            </a:r>
          </a:p>
          <a:p>
            <a:r>
              <a:rPr lang="de-DE" dirty="0" err="1"/>
              <a:t>Typo</a:t>
            </a:r>
            <a:r>
              <a:rPr lang="de-DE" dirty="0"/>
              <a:t> </a:t>
            </a:r>
            <a:r>
              <a:rPr lang="de-DE" dirty="0" err="1"/>
              <a:t>float</a:t>
            </a:r>
            <a:endParaRPr lang="de-DE" dirty="0"/>
          </a:p>
          <a:p>
            <a:r>
              <a:rPr lang="de-DE" dirty="0" err="1"/>
              <a:t>Missing</a:t>
            </a:r>
            <a:r>
              <a:rPr lang="de-DE" dirty="0"/>
              <a:t> </a:t>
            </a:r>
            <a:r>
              <a:rPr lang="de-DE" dirty="0" err="1"/>
              <a:t>using</a:t>
            </a:r>
            <a:r>
              <a:rPr lang="de-DE" dirty="0"/>
              <a:t> </a:t>
            </a:r>
            <a:r>
              <a:rPr lang="de-DE" dirty="0" err="1"/>
              <a:t>directive</a:t>
            </a:r>
            <a:endParaRPr lang="de-DE" dirty="0"/>
          </a:p>
          <a:p>
            <a:r>
              <a:rPr lang="de-DE" dirty="0" err="1"/>
              <a:t>Missing</a:t>
            </a:r>
            <a:r>
              <a:rPr lang="de-DE" dirty="0"/>
              <a:t> </a:t>
            </a:r>
            <a:r>
              <a:rPr lang="de-DE" dirty="0" err="1"/>
              <a:t>cocatination</a:t>
            </a:r>
            <a:r>
              <a:rPr lang="de-DE" dirty="0"/>
              <a:t> </a:t>
            </a:r>
            <a:r>
              <a:rPr lang="de-DE" dirty="0" err="1"/>
              <a:t>operator</a:t>
            </a:r>
            <a:r>
              <a:rPr lang="de-DE" dirty="0"/>
              <a:t> !not </a:t>
            </a:r>
            <a:r>
              <a:rPr lang="de-DE" dirty="0" err="1"/>
              <a:t>stated</a:t>
            </a:r>
            <a:r>
              <a:rPr lang="de-DE" dirty="0"/>
              <a:t> </a:t>
            </a:r>
            <a:r>
              <a:rPr lang="de-DE" dirty="0" err="1"/>
              <a:t>explicitly</a:t>
            </a:r>
            <a:r>
              <a:rPr lang="de-DE" dirty="0"/>
              <a:t>!</a:t>
            </a:r>
          </a:p>
          <a:p>
            <a:r>
              <a:rPr lang="de-DE" dirty="0" err="1"/>
              <a:t>Missing</a:t>
            </a:r>
            <a:r>
              <a:rPr lang="de-DE" dirty="0"/>
              <a:t> }</a:t>
            </a:r>
          </a:p>
          <a:p>
            <a:endParaRPr lang="en-AT" dirty="0"/>
          </a:p>
        </p:txBody>
      </p:sp>
    </p:spTree>
    <p:extLst>
      <p:ext uri="{BB962C8B-B14F-4D97-AF65-F5344CB8AC3E}">
        <p14:creationId xmlns:p14="http://schemas.microsoft.com/office/powerpoint/2010/main" val="33283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5"/>
          <p:cNvSpPr txBox="1">
            <a:spLocks noGrp="1"/>
          </p:cNvSpPr>
          <p:nvPr>
            <p:ph type="ctrTitle"/>
          </p:nvPr>
        </p:nvSpPr>
        <p:spPr>
          <a:xfrm>
            <a:off x="415611" y="992767"/>
            <a:ext cx="11360800" cy="2736800"/>
          </a:xfrm>
          <a:prstGeom prst="rect">
            <a:avLst/>
          </a:prstGeom>
        </p:spPr>
        <p:txBody>
          <a:bodyPr spcFirstLastPara="1" vert="horz" wrap="square" lIns="121900" tIns="121900" rIns="121900" bIns="121900" rtlCol="0" anchor="b" anchorCtr="0">
            <a:noAutofit/>
          </a:bodyPr>
          <a:lstStyle/>
          <a:p>
            <a:pPr>
              <a:spcBef>
                <a:spcPts val="0"/>
              </a:spcBef>
            </a:pPr>
            <a:r>
              <a:rPr lang="en" dirty="0"/>
              <a:t>C# </a:t>
            </a:r>
            <a:r>
              <a:rPr lang="de-DE" dirty="0"/>
              <a:t>Sourcecode (Part 1)</a:t>
            </a:r>
            <a:endParaRPr dirty="0"/>
          </a:p>
        </p:txBody>
      </p:sp>
      <p:sp>
        <p:nvSpPr>
          <p:cNvPr id="61" name="Google Shape;61;p15"/>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Autofit/>
          </a:bodyPr>
          <a:lstStyle/>
          <a:p>
            <a:pPr>
              <a:spcBef>
                <a:spcPts val="0"/>
              </a:spcBef>
            </a:pPr>
            <a:r>
              <a:rPr lang="en" sz="1800">
                <a:solidFill>
                  <a:srgbClr val="29303B"/>
                </a:solidFill>
                <a:highlight>
                  <a:srgbClr val="FFFFFF"/>
                </a:highlight>
                <a:latin typeface="Helvetica Neue"/>
                <a:ea typeface="Helvetica Neue"/>
                <a:cs typeface="Helvetica Neue"/>
                <a:sym typeface="Helvetica Neue"/>
              </a:rPr>
              <a:t>“Everyone should know how to code a computer, because it teaches you how to think!” – Steve Jobs</a:t>
            </a:r>
            <a:endParaRPr/>
          </a:p>
        </p:txBody>
      </p:sp>
    </p:spTree>
    <p:extLst>
      <p:ext uri="{BB962C8B-B14F-4D97-AF65-F5344CB8AC3E}">
        <p14:creationId xmlns:p14="http://schemas.microsoft.com/office/powerpoint/2010/main" val="227824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474F2-6244-4ADD-830D-A4BC3CD09C2C}"/>
              </a:ext>
            </a:extLst>
          </p:cNvPr>
          <p:cNvSpPr>
            <a:spLocks noGrp="1"/>
          </p:cNvSpPr>
          <p:nvPr>
            <p:ph type="title"/>
          </p:nvPr>
        </p:nvSpPr>
        <p:spPr/>
        <p:txBody>
          <a:bodyPr/>
          <a:lstStyle/>
          <a:p>
            <a:r>
              <a:rPr lang="de-DE" dirty="0"/>
              <a:t>Building Blöcke in Unity</a:t>
            </a:r>
            <a:endParaRPr lang="en-AT" dirty="0"/>
          </a:p>
        </p:txBody>
      </p:sp>
      <p:sp>
        <p:nvSpPr>
          <p:cNvPr id="3" name="Content Placeholder 2">
            <a:extLst>
              <a:ext uri="{FF2B5EF4-FFF2-40B4-BE49-F238E27FC236}">
                <a16:creationId xmlns:a16="http://schemas.microsoft.com/office/drawing/2014/main" id="{90368973-B040-46F6-A590-31A875103FCA}"/>
              </a:ext>
            </a:extLst>
          </p:cNvPr>
          <p:cNvSpPr>
            <a:spLocks noGrp="1"/>
          </p:cNvSpPr>
          <p:nvPr>
            <p:ph idx="1"/>
          </p:nvPr>
        </p:nvSpPr>
        <p:spPr/>
        <p:txBody>
          <a:bodyPr/>
          <a:lstStyle/>
          <a:p>
            <a:endParaRPr lang="en-AT"/>
          </a:p>
        </p:txBody>
      </p:sp>
      <p:sp>
        <p:nvSpPr>
          <p:cNvPr id="27" name="Rectangle: Rounded Corners 26">
            <a:extLst>
              <a:ext uri="{FF2B5EF4-FFF2-40B4-BE49-F238E27FC236}">
                <a16:creationId xmlns:a16="http://schemas.microsoft.com/office/drawing/2014/main" id="{07078692-9B5A-4EB7-8610-64F5416A3190}"/>
              </a:ext>
            </a:extLst>
          </p:cNvPr>
          <p:cNvSpPr/>
          <p:nvPr/>
        </p:nvSpPr>
        <p:spPr>
          <a:xfrm>
            <a:off x="965200" y="2854960"/>
            <a:ext cx="3241040" cy="17170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sz="4000" dirty="0" err="1"/>
              <a:t>GameObjects</a:t>
            </a:r>
            <a:endParaRPr lang="en-AT" sz="4000" dirty="0"/>
          </a:p>
        </p:txBody>
      </p:sp>
      <p:sp>
        <p:nvSpPr>
          <p:cNvPr id="28" name="Rectangle: Rounded Corners 27">
            <a:extLst>
              <a:ext uri="{FF2B5EF4-FFF2-40B4-BE49-F238E27FC236}">
                <a16:creationId xmlns:a16="http://schemas.microsoft.com/office/drawing/2014/main" id="{3235D246-0D5B-4FD7-B183-08A3BF04E5C1}"/>
              </a:ext>
            </a:extLst>
          </p:cNvPr>
          <p:cNvSpPr/>
          <p:nvPr/>
        </p:nvSpPr>
        <p:spPr>
          <a:xfrm>
            <a:off x="4602480" y="2849880"/>
            <a:ext cx="3241040" cy="17170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sz="4000" dirty="0"/>
              <a:t>Components</a:t>
            </a:r>
            <a:endParaRPr lang="en-AT" sz="4000" dirty="0"/>
          </a:p>
        </p:txBody>
      </p:sp>
      <p:sp>
        <p:nvSpPr>
          <p:cNvPr id="29" name="Rectangle: Rounded Corners 28">
            <a:extLst>
              <a:ext uri="{FF2B5EF4-FFF2-40B4-BE49-F238E27FC236}">
                <a16:creationId xmlns:a16="http://schemas.microsoft.com/office/drawing/2014/main" id="{48ECF47E-4CCE-4CA8-B48F-DF794E5E25A0}"/>
              </a:ext>
            </a:extLst>
          </p:cNvPr>
          <p:cNvSpPr/>
          <p:nvPr/>
        </p:nvSpPr>
        <p:spPr>
          <a:xfrm>
            <a:off x="8112760" y="2849880"/>
            <a:ext cx="3241040" cy="17170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sz="4000" dirty="0"/>
              <a:t>Variables</a:t>
            </a:r>
            <a:endParaRPr lang="en-AT" sz="4000" dirty="0"/>
          </a:p>
        </p:txBody>
      </p:sp>
    </p:spTree>
    <p:extLst>
      <p:ext uri="{BB962C8B-B14F-4D97-AF65-F5344CB8AC3E}">
        <p14:creationId xmlns:p14="http://schemas.microsoft.com/office/powerpoint/2010/main" val="2139592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192;p29">
            <a:extLst>
              <a:ext uri="{FF2B5EF4-FFF2-40B4-BE49-F238E27FC236}">
                <a16:creationId xmlns:a16="http://schemas.microsoft.com/office/drawing/2014/main" id="{4C95AA7A-EFA4-4DFE-B0BB-FC34D15F3EE2}"/>
              </a:ext>
            </a:extLst>
          </p:cNvPr>
          <p:cNvPicPr preferRelativeResize="0"/>
          <p:nvPr/>
        </p:nvPicPr>
        <p:blipFill>
          <a:blip r:embed="rId3">
            <a:alphaModFix/>
          </a:blip>
          <a:stretch>
            <a:fillRect/>
          </a:stretch>
        </p:blipFill>
        <p:spPr>
          <a:xfrm>
            <a:off x="10052940" y="0"/>
            <a:ext cx="1980235" cy="1980235"/>
          </a:xfrm>
          <a:prstGeom prst="rect">
            <a:avLst/>
          </a:prstGeom>
          <a:noFill/>
          <a:ln>
            <a:noFill/>
          </a:ln>
        </p:spPr>
      </p:pic>
      <p:sp>
        <p:nvSpPr>
          <p:cNvPr id="2" name="Title 1">
            <a:extLst>
              <a:ext uri="{FF2B5EF4-FFF2-40B4-BE49-F238E27FC236}">
                <a16:creationId xmlns:a16="http://schemas.microsoft.com/office/drawing/2014/main" id="{47B8EC61-7F40-46B2-93BE-55ED4CD39DA3}"/>
              </a:ext>
            </a:extLst>
          </p:cNvPr>
          <p:cNvSpPr>
            <a:spLocks noGrp="1"/>
          </p:cNvSpPr>
          <p:nvPr>
            <p:ph type="title"/>
          </p:nvPr>
        </p:nvSpPr>
        <p:spPr/>
        <p:txBody>
          <a:bodyPr/>
          <a:lstStyle/>
          <a:p>
            <a:r>
              <a:rPr lang="de-DE" dirty="0"/>
              <a:t>Building Blöcke in Unity - </a:t>
            </a:r>
            <a:r>
              <a:rPr lang="de-DE" dirty="0" err="1"/>
              <a:t>GameObjects</a:t>
            </a:r>
            <a:endParaRPr lang="en-AT" dirty="0"/>
          </a:p>
        </p:txBody>
      </p:sp>
      <p:sp>
        <p:nvSpPr>
          <p:cNvPr id="3" name="Content Placeholder 2">
            <a:extLst>
              <a:ext uri="{FF2B5EF4-FFF2-40B4-BE49-F238E27FC236}">
                <a16:creationId xmlns:a16="http://schemas.microsoft.com/office/drawing/2014/main" id="{ABB47F0A-6FA8-4F4C-8F38-6BC1B1E1B4B6}"/>
              </a:ext>
            </a:extLst>
          </p:cNvPr>
          <p:cNvSpPr>
            <a:spLocks noGrp="1"/>
          </p:cNvSpPr>
          <p:nvPr>
            <p:ph idx="1"/>
          </p:nvPr>
        </p:nvSpPr>
        <p:spPr/>
        <p:txBody>
          <a:bodyPr>
            <a:normAutofit/>
          </a:bodyPr>
          <a:lstStyle/>
          <a:p>
            <a:pPr marL="0" indent="0">
              <a:buNone/>
            </a:pPr>
            <a:r>
              <a:rPr lang="de-DE" dirty="0"/>
              <a:t>Jede Art von Inhalt beginnt in Unity mit einem </a:t>
            </a:r>
            <a:r>
              <a:rPr lang="de-DE" dirty="0" err="1"/>
              <a:t>GameObject</a:t>
            </a:r>
            <a:r>
              <a:rPr lang="de-DE" dirty="0"/>
              <a:t>, d.h. jedes Objekt in einer Scene ist ein </a:t>
            </a:r>
            <a:r>
              <a:rPr lang="de-DE" dirty="0" err="1"/>
              <a:t>GameObject</a:t>
            </a:r>
            <a:r>
              <a:rPr lang="de-DE" dirty="0"/>
              <a:t>. </a:t>
            </a:r>
          </a:p>
          <a:p>
            <a:pPr marL="514350" indent="-514350">
              <a:buFont typeface="+mj-lt"/>
              <a:buAutoNum type="arabicPeriod"/>
            </a:pPr>
            <a:r>
              <a:rPr lang="de-DE" dirty="0"/>
              <a:t> Jedes Objekt in einer Scene ist ein </a:t>
            </a:r>
            <a:r>
              <a:rPr lang="de-DE" dirty="0" err="1"/>
              <a:t>GameObject</a:t>
            </a:r>
            <a:endParaRPr lang="de-DE" dirty="0"/>
          </a:p>
          <a:p>
            <a:pPr marL="514350" indent="-514350">
              <a:buFont typeface="+mj-lt"/>
              <a:buAutoNum type="arabicPeriod"/>
            </a:pPr>
            <a:r>
              <a:rPr lang="de-DE" dirty="0"/>
              <a:t> </a:t>
            </a:r>
            <a:r>
              <a:rPr lang="de-DE" dirty="0" err="1"/>
              <a:t>GameObject</a:t>
            </a:r>
            <a:r>
              <a:rPr lang="de-DE" dirty="0"/>
              <a:t> ist ein Container (macht ohne Components nichts)</a:t>
            </a:r>
          </a:p>
          <a:p>
            <a:pPr marL="514350" indent="-514350">
              <a:buFont typeface="+mj-lt"/>
              <a:buAutoNum type="arabicPeriod"/>
            </a:pPr>
            <a:r>
              <a:rPr lang="de-DE" dirty="0"/>
              <a:t> Components repräsentieren spezielle Eigenschaften</a:t>
            </a:r>
          </a:p>
          <a:p>
            <a:pPr>
              <a:buAutoNum type="arabicPeriod"/>
            </a:pPr>
            <a:endParaRPr lang="de-DE" dirty="0"/>
          </a:p>
          <a:p>
            <a:pPr marL="0" indent="0">
              <a:buNone/>
            </a:pPr>
            <a:endParaRPr lang="de-DE" dirty="0"/>
          </a:p>
          <a:p>
            <a:endParaRPr lang="de-DE" dirty="0"/>
          </a:p>
        </p:txBody>
      </p:sp>
      <p:pic>
        <p:nvPicPr>
          <p:cNvPr id="1026" name="Picture 2" descr="unity game object example">
            <a:extLst>
              <a:ext uri="{FF2B5EF4-FFF2-40B4-BE49-F238E27FC236}">
                <a16:creationId xmlns:a16="http://schemas.microsoft.com/office/drawing/2014/main" id="{877D34A6-E2D4-4D24-8951-FB53BDCBFE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9485" y="4597400"/>
            <a:ext cx="7143750" cy="1714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FF41E7A-B4F5-4BDB-A334-72D60CCCC69C}"/>
              </a:ext>
            </a:extLst>
          </p:cNvPr>
          <p:cNvSpPr txBox="1"/>
          <p:nvPr/>
        </p:nvSpPr>
        <p:spPr>
          <a:xfrm>
            <a:off x="2631440" y="6390640"/>
            <a:ext cx="1094339" cy="369332"/>
          </a:xfrm>
          <a:prstGeom prst="rect">
            <a:avLst/>
          </a:prstGeom>
          <a:noFill/>
        </p:spPr>
        <p:txBody>
          <a:bodyPr wrap="none" rtlCol="0">
            <a:spAutoFit/>
          </a:bodyPr>
          <a:lstStyle/>
          <a:p>
            <a:r>
              <a:rPr lang="de-DE" dirty="0"/>
              <a:t>Character</a:t>
            </a:r>
            <a:endParaRPr lang="en-AT" dirty="0"/>
          </a:p>
        </p:txBody>
      </p:sp>
      <p:sp>
        <p:nvSpPr>
          <p:cNvPr id="8" name="TextBox 7">
            <a:extLst>
              <a:ext uri="{FF2B5EF4-FFF2-40B4-BE49-F238E27FC236}">
                <a16:creationId xmlns:a16="http://schemas.microsoft.com/office/drawing/2014/main" id="{65365C36-74B4-4569-8A30-A3D8C0EA1EE6}"/>
              </a:ext>
            </a:extLst>
          </p:cNvPr>
          <p:cNvSpPr txBox="1"/>
          <p:nvPr/>
        </p:nvSpPr>
        <p:spPr>
          <a:xfrm>
            <a:off x="4257040" y="6390640"/>
            <a:ext cx="641009" cy="369332"/>
          </a:xfrm>
          <a:prstGeom prst="rect">
            <a:avLst/>
          </a:prstGeom>
          <a:noFill/>
        </p:spPr>
        <p:txBody>
          <a:bodyPr wrap="none" rtlCol="0">
            <a:spAutoFit/>
          </a:bodyPr>
          <a:lstStyle/>
          <a:p>
            <a:r>
              <a:rPr lang="de-DE" dirty="0"/>
              <a:t>Light</a:t>
            </a:r>
            <a:endParaRPr lang="en-AT" dirty="0"/>
          </a:p>
        </p:txBody>
      </p:sp>
      <p:sp>
        <p:nvSpPr>
          <p:cNvPr id="9" name="TextBox 8">
            <a:extLst>
              <a:ext uri="{FF2B5EF4-FFF2-40B4-BE49-F238E27FC236}">
                <a16:creationId xmlns:a16="http://schemas.microsoft.com/office/drawing/2014/main" id="{777325AE-8364-46AA-B3FA-FEB36EFAD22E}"/>
              </a:ext>
            </a:extLst>
          </p:cNvPr>
          <p:cNvSpPr txBox="1"/>
          <p:nvPr/>
        </p:nvSpPr>
        <p:spPr>
          <a:xfrm>
            <a:off x="8239760" y="6390640"/>
            <a:ext cx="736099" cy="369332"/>
          </a:xfrm>
          <a:prstGeom prst="rect">
            <a:avLst/>
          </a:prstGeom>
          <a:noFill/>
        </p:spPr>
        <p:txBody>
          <a:bodyPr wrap="none" rtlCol="0">
            <a:spAutoFit/>
          </a:bodyPr>
          <a:lstStyle/>
          <a:p>
            <a:r>
              <a:rPr lang="de-DE" dirty="0"/>
              <a:t>Audio</a:t>
            </a:r>
            <a:endParaRPr lang="en-AT" dirty="0"/>
          </a:p>
        </p:txBody>
      </p:sp>
      <p:sp>
        <p:nvSpPr>
          <p:cNvPr id="10" name="TextBox 9">
            <a:extLst>
              <a:ext uri="{FF2B5EF4-FFF2-40B4-BE49-F238E27FC236}">
                <a16:creationId xmlns:a16="http://schemas.microsoft.com/office/drawing/2014/main" id="{7901E77A-30E0-4F7E-A6B4-30380975CA71}"/>
              </a:ext>
            </a:extLst>
          </p:cNvPr>
          <p:cNvSpPr txBox="1"/>
          <p:nvPr/>
        </p:nvSpPr>
        <p:spPr>
          <a:xfrm>
            <a:off x="6080259" y="6390640"/>
            <a:ext cx="883575" cy="369332"/>
          </a:xfrm>
          <a:prstGeom prst="rect">
            <a:avLst/>
          </a:prstGeom>
          <a:noFill/>
        </p:spPr>
        <p:txBody>
          <a:bodyPr wrap="none" rtlCol="0">
            <a:spAutoFit/>
          </a:bodyPr>
          <a:lstStyle/>
          <a:p>
            <a:r>
              <a:rPr lang="de-DE" dirty="0"/>
              <a:t>Models</a:t>
            </a:r>
            <a:endParaRPr lang="en-AT" dirty="0"/>
          </a:p>
        </p:txBody>
      </p:sp>
      <p:sp>
        <p:nvSpPr>
          <p:cNvPr id="11" name="TextBox 10">
            <a:extLst>
              <a:ext uri="{FF2B5EF4-FFF2-40B4-BE49-F238E27FC236}">
                <a16:creationId xmlns:a16="http://schemas.microsoft.com/office/drawing/2014/main" id="{A96AF963-51CE-4B46-95FF-14C68CCDFACC}"/>
              </a:ext>
            </a:extLst>
          </p:cNvPr>
          <p:cNvSpPr txBox="1"/>
          <p:nvPr/>
        </p:nvSpPr>
        <p:spPr>
          <a:xfrm rot="5400000">
            <a:off x="8520610" y="5269984"/>
            <a:ext cx="2384627" cy="369332"/>
          </a:xfrm>
          <a:prstGeom prst="rect">
            <a:avLst/>
          </a:prstGeom>
          <a:noFill/>
        </p:spPr>
        <p:txBody>
          <a:bodyPr wrap="none" rtlCol="0">
            <a:spAutoFit/>
          </a:bodyPr>
          <a:lstStyle/>
          <a:p>
            <a:r>
              <a:rPr lang="de-DE" dirty="0" err="1"/>
              <a:t>Examples</a:t>
            </a:r>
            <a:r>
              <a:rPr lang="de-DE" dirty="0"/>
              <a:t> </a:t>
            </a:r>
            <a:r>
              <a:rPr lang="de-DE" dirty="0" err="1"/>
              <a:t>GameObjects</a:t>
            </a:r>
            <a:endParaRPr lang="en-AT" dirty="0"/>
          </a:p>
        </p:txBody>
      </p:sp>
    </p:spTree>
    <p:extLst>
      <p:ext uri="{BB962C8B-B14F-4D97-AF65-F5344CB8AC3E}">
        <p14:creationId xmlns:p14="http://schemas.microsoft.com/office/powerpoint/2010/main" val="4055238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8EC61-7F40-46B2-93BE-55ED4CD39DA3}"/>
              </a:ext>
            </a:extLst>
          </p:cNvPr>
          <p:cNvSpPr>
            <a:spLocks noGrp="1"/>
          </p:cNvSpPr>
          <p:nvPr>
            <p:ph type="title"/>
          </p:nvPr>
        </p:nvSpPr>
        <p:spPr/>
        <p:txBody>
          <a:bodyPr/>
          <a:lstStyle/>
          <a:p>
            <a:r>
              <a:rPr lang="de-DE" dirty="0"/>
              <a:t>Building Blöcke in Unity – Components</a:t>
            </a:r>
            <a:endParaRPr lang="en-AT" dirty="0"/>
          </a:p>
        </p:txBody>
      </p:sp>
      <p:sp>
        <p:nvSpPr>
          <p:cNvPr id="3" name="Content Placeholder 2">
            <a:extLst>
              <a:ext uri="{FF2B5EF4-FFF2-40B4-BE49-F238E27FC236}">
                <a16:creationId xmlns:a16="http://schemas.microsoft.com/office/drawing/2014/main" id="{ABB47F0A-6FA8-4F4C-8F38-6BC1B1E1B4B6}"/>
              </a:ext>
            </a:extLst>
          </p:cNvPr>
          <p:cNvSpPr>
            <a:spLocks noGrp="1"/>
          </p:cNvSpPr>
          <p:nvPr>
            <p:ph idx="1"/>
          </p:nvPr>
        </p:nvSpPr>
        <p:spPr/>
        <p:txBody>
          <a:bodyPr/>
          <a:lstStyle/>
          <a:p>
            <a:pPr marL="0" indent="0">
              <a:buNone/>
            </a:pPr>
            <a:r>
              <a:rPr lang="de-DE" dirty="0"/>
              <a:t>Components definieren und steuern das Verhalten von </a:t>
            </a:r>
            <a:r>
              <a:rPr lang="de-DE" dirty="0" err="1"/>
              <a:t>GameObjects</a:t>
            </a:r>
            <a:r>
              <a:rPr lang="de-DE" dirty="0"/>
              <a:t>, mit denen sie verbunden sind.</a:t>
            </a:r>
          </a:p>
          <a:p>
            <a:pPr marL="0" indent="0">
              <a:buNone/>
            </a:pPr>
            <a:r>
              <a:rPr lang="de-DE" dirty="0"/>
              <a:t>Jedes </a:t>
            </a:r>
            <a:r>
              <a:rPr lang="de-DE" dirty="0" err="1"/>
              <a:t>GameObject</a:t>
            </a:r>
            <a:r>
              <a:rPr lang="de-DE" dirty="0"/>
              <a:t> hat eine </a:t>
            </a:r>
            <a:br>
              <a:rPr lang="de-DE" dirty="0"/>
            </a:br>
            <a:r>
              <a:rPr lang="de-DE" dirty="0"/>
              <a:t>Transform </a:t>
            </a:r>
            <a:r>
              <a:rPr lang="de-DE" dirty="0" err="1"/>
              <a:t>Component</a:t>
            </a:r>
            <a:r>
              <a:rPr lang="de-DE" dirty="0"/>
              <a:t>.</a:t>
            </a:r>
          </a:p>
        </p:txBody>
      </p:sp>
      <p:pic>
        <p:nvPicPr>
          <p:cNvPr id="5" name="Picture 4">
            <a:extLst>
              <a:ext uri="{FF2B5EF4-FFF2-40B4-BE49-F238E27FC236}">
                <a16:creationId xmlns:a16="http://schemas.microsoft.com/office/drawing/2014/main" id="{036982B9-8650-4B08-A482-E4593D1843DF}"/>
              </a:ext>
            </a:extLst>
          </p:cNvPr>
          <p:cNvPicPr>
            <a:picLocks noChangeAspect="1"/>
          </p:cNvPicPr>
          <p:nvPr/>
        </p:nvPicPr>
        <p:blipFill>
          <a:blip r:embed="rId3"/>
          <a:stretch>
            <a:fillRect/>
          </a:stretch>
        </p:blipFill>
        <p:spPr>
          <a:xfrm>
            <a:off x="5192038" y="4368731"/>
            <a:ext cx="1830269" cy="2089469"/>
          </a:xfrm>
          <a:prstGeom prst="rect">
            <a:avLst/>
          </a:prstGeom>
        </p:spPr>
      </p:pic>
      <p:pic>
        <p:nvPicPr>
          <p:cNvPr id="6" name="Picture 5">
            <a:extLst>
              <a:ext uri="{FF2B5EF4-FFF2-40B4-BE49-F238E27FC236}">
                <a16:creationId xmlns:a16="http://schemas.microsoft.com/office/drawing/2014/main" id="{DB6CA9EB-7CFF-426D-959D-CFFD62BC168C}"/>
              </a:ext>
            </a:extLst>
          </p:cNvPr>
          <p:cNvPicPr>
            <a:picLocks noChangeAspect="1"/>
          </p:cNvPicPr>
          <p:nvPr/>
        </p:nvPicPr>
        <p:blipFill>
          <a:blip r:embed="rId4"/>
          <a:stretch>
            <a:fillRect/>
          </a:stretch>
        </p:blipFill>
        <p:spPr>
          <a:xfrm>
            <a:off x="7598711" y="2734671"/>
            <a:ext cx="3963369" cy="3825196"/>
          </a:xfrm>
          <a:prstGeom prst="rect">
            <a:avLst/>
          </a:prstGeom>
        </p:spPr>
      </p:pic>
      <p:pic>
        <p:nvPicPr>
          <p:cNvPr id="7" name="Picture 6">
            <a:extLst>
              <a:ext uri="{FF2B5EF4-FFF2-40B4-BE49-F238E27FC236}">
                <a16:creationId xmlns:a16="http://schemas.microsoft.com/office/drawing/2014/main" id="{69C35456-5028-467F-9BF2-268C8803470C}"/>
              </a:ext>
            </a:extLst>
          </p:cNvPr>
          <p:cNvPicPr>
            <a:picLocks noChangeAspect="1"/>
          </p:cNvPicPr>
          <p:nvPr/>
        </p:nvPicPr>
        <p:blipFill>
          <a:blip r:embed="rId5"/>
          <a:stretch>
            <a:fillRect/>
          </a:stretch>
        </p:blipFill>
        <p:spPr>
          <a:xfrm>
            <a:off x="2998961" y="4040120"/>
            <a:ext cx="1616674" cy="2442210"/>
          </a:xfrm>
          <a:prstGeom prst="rect">
            <a:avLst/>
          </a:prstGeom>
        </p:spPr>
      </p:pic>
      <p:pic>
        <p:nvPicPr>
          <p:cNvPr id="8" name="Google Shape;193;p29">
            <a:extLst>
              <a:ext uri="{FF2B5EF4-FFF2-40B4-BE49-F238E27FC236}">
                <a16:creationId xmlns:a16="http://schemas.microsoft.com/office/drawing/2014/main" id="{728C67D7-5DC0-494E-B6B7-C717A6ECE3D8}"/>
              </a:ext>
            </a:extLst>
          </p:cNvPr>
          <p:cNvPicPr preferRelativeResize="0"/>
          <p:nvPr/>
        </p:nvPicPr>
        <p:blipFill>
          <a:blip r:embed="rId6">
            <a:alphaModFix/>
          </a:blip>
          <a:stretch>
            <a:fillRect/>
          </a:stretch>
        </p:blipFill>
        <p:spPr>
          <a:xfrm>
            <a:off x="9977120" y="-133169"/>
            <a:ext cx="2011679" cy="2368369"/>
          </a:xfrm>
          <a:prstGeom prst="rect">
            <a:avLst/>
          </a:prstGeom>
          <a:noFill/>
          <a:ln>
            <a:noFill/>
          </a:ln>
        </p:spPr>
      </p:pic>
    </p:spTree>
    <p:extLst>
      <p:ext uri="{BB962C8B-B14F-4D97-AF65-F5344CB8AC3E}">
        <p14:creationId xmlns:p14="http://schemas.microsoft.com/office/powerpoint/2010/main" val="423618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110-621F-4393-B69F-E8A5EE628D83}"/>
              </a:ext>
            </a:extLst>
          </p:cNvPr>
          <p:cNvSpPr>
            <a:spLocks noGrp="1"/>
          </p:cNvSpPr>
          <p:nvPr>
            <p:ph type="title"/>
          </p:nvPr>
        </p:nvSpPr>
        <p:spPr/>
        <p:txBody>
          <a:bodyPr/>
          <a:lstStyle/>
          <a:p>
            <a:r>
              <a:rPr lang="de-DE" dirty="0"/>
              <a:t>Installation</a:t>
            </a:r>
            <a:endParaRPr lang="en-AT" dirty="0"/>
          </a:p>
        </p:txBody>
      </p:sp>
      <p:sp>
        <p:nvSpPr>
          <p:cNvPr id="3" name="Content Placeholder 2">
            <a:extLst>
              <a:ext uri="{FF2B5EF4-FFF2-40B4-BE49-F238E27FC236}">
                <a16:creationId xmlns:a16="http://schemas.microsoft.com/office/drawing/2014/main" id="{25BD15BE-F84D-4BC6-88BD-9502CEC525B9}"/>
              </a:ext>
            </a:extLst>
          </p:cNvPr>
          <p:cNvSpPr>
            <a:spLocks noGrp="1"/>
          </p:cNvSpPr>
          <p:nvPr>
            <p:ph idx="1"/>
          </p:nvPr>
        </p:nvSpPr>
        <p:spPr/>
        <p:txBody>
          <a:bodyPr/>
          <a:lstStyle/>
          <a:p>
            <a:r>
              <a:rPr lang="de-DE" dirty="0"/>
              <a:t>1) Unity Hub</a:t>
            </a:r>
          </a:p>
          <a:p>
            <a:r>
              <a:rPr lang="de-DE" dirty="0"/>
              <a:t>2) Unity 2020.1.5</a:t>
            </a:r>
          </a:p>
          <a:p>
            <a:r>
              <a:rPr lang="de-DE" dirty="0"/>
              <a:t>3) </a:t>
            </a:r>
            <a:r>
              <a:rPr lang="de-DE" dirty="0" err="1"/>
              <a:t>git</a:t>
            </a:r>
            <a:endParaRPr lang="de-DE" dirty="0"/>
          </a:p>
          <a:p>
            <a:r>
              <a:rPr lang="de-DE" dirty="0"/>
              <a:t>4) </a:t>
            </a:r>
            <a:r>
              <a:rPr lang="de-DE" dirty="0" err="1"/>
              <a:t>git</a:t>
            </a:r>
            <a:r>
              <a:rPr lang="de-DE" dirty="0"/>
              <a:t> konfigurieren (</a:t>
            </a:r>
            <a:r>
              <a:rPr lang="de-DE" dirty="0" err="1"/>
              <a:t>user</a:t>
            </a:r>
            <a:r>
              <a:rPr lang="de-DE" dirty="0"/>
              <a:t> </a:t>
            </a:r>
            <a:r>
              <a:rPr lang="de-DE" dirty="0" err="1"/>
              <a:t>name</a:t>
            </a:r>
            <a:r>
              <a:rPr lang="de-DE" dirty="0"/>
              <a:t>, </a:t>
            </a:r>
            <a:r>
              <a:rPr lang="de-DE" dirty="0" err="1"/>
              <a:t>user</a:t>
            </a:r>
            <a:r>
              <a:rPr lang="de-DE" dirty="0"/>
              <a:t> email, </a:t>
            </a:r>
            <a:r>
              <a:rPr lang="de-DE" dirty="0" err="1"/>
              <a:t>core</a:t>
            </a:r>
            <a:r>
              <a:rPr lang="de-DE" dirty="0"/>
              <a:t>. </a:t>
            </a:r>
            <a:r>
              <a:rPr lang="de-DE" dirty="0" err="1"/>
              <a:t>editor</a:t>
            </a:r>
            <a:endParaRPr lang="de-DE" dirty="0"/>
          </a:p>
          <a:p>
            <a:r>
              <a:rPr lang="de-DE" dirty="0"/>
              <a:t>5) </a:t>
            </a:r>
            <a:r>
              <a:rPr lang="de-DE" dirty="0" err="1"/>
              <a:t>GitHubAccount</a:t>
            </a:r>
            <a:r>
              <a:rPr lang="de-DE" dirty="0"/>
              <a:t> anlegen</a:t>
            </a:r>
          </a:p>
          <a:p>
            <a:r>
              <a:rPr lang="de-DE" dirty="0"/>
              <a:t>6) Organisation beitreten (</a:t>
            </a:r>
            <a:r>
              <a:rPr lang="de-DE" dirty="0">
                <a:hlinkClick r:id="rId2"/>
              </a:rPr>
              <a:t>https://github.com/5ahmnm2021</a:t>
            </a:r>
            <a:r>
              <a:rPr lang="de-DE" dirty="0"/>
              <a:t>)</a:t>
            </a:r>
          </a:p>
          <a:p>
            <a:r>
              <a:rPr lang="de-DE" dirty="0"/>
              <a:t>6) </a:t>
            </a:r>
            <a:endParaRPr lang="en-AT" dirty="0"/>
          </a:p>
        </p:txBody>
      </p:sp>
    </p:spTree>
    <p:extLst>
      <p:ext uri="{BB962C8B-B14F-4D97-AF65-F5344CB8AC3E}">
        <p14:creationId xmlns:p14="http://schemas.microsoft.com/office/powerpoint/2010/main" val="966152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8EC61-7F40-46B2-93BE-55ED4CD39DA3}"/>
              </a:ext>
            </a:extLst>
          </p:cNvPr>
          <p:cNvSpPr>
            <a:spLocks noGrp="1"/>
          </p:cNvSpPr>
          <p:nvPr>
            <p:ph type="title"/>
          </p:nvPr>
        </p:nvSpPr>
        <p:spPr/>
        <p:txBody>
          <a:bodyPr/>
          <a:lstStyle/>
          <a:p>
            <a:r>
              <a:rPr lang="de-DE" dirty="0"/>
              <a:t>Building Blöcke in Unity - Variables</a:t>
            </a:r>
            <a:endParaRPr lang="en-AT" dirty="0"/>
          </a:p>
        </p:txBody>
      </p:sp>
      <p:sp>
        <p:nvSpPr>
          <p:cNvPr id="3" name="Content Placeholder 2">
            <a:extLst>
              <a:ext uri="{FF2B5EF4-FFF2-40B4-BE49-F238E27FC236}">
                <a16:creationId xmlns:a16="http://schemas.microsoft.com/office/drawing/2014/main" id="{ABB47F0A-6FA8-4F4C-8F38-6BC1B1E1B4B6}"/>
              </a:ext>
            </a:extLst>
          </p:cNvPr>
          <p:cNvSpPr>
            <a:spLocks noGrp="1"/>
          </p:cNvSpPr>
          <p:nvPr>
            <p:ph idx="1"/>
          </p:nvPr>
        </p:nvSpPr>
        <p:spPr/>
        <p:txBody>
          <a:bodyPr/>
          <a:lstStyle/>
          <a:p>
            <a:pPr marL="0" indent="0">
              <a:buNone/>
            </a:pPr>
            <a:r>
              <a:rPr lang="de-DE" dirty="0"/>
              <a:t>Components verfügen über eine beliebige Anzahl editierbarer Eigenschaften, die über das Inspector-Fenster im Editor und/oder per </a:t>
            </a:r>
            <a:r>
              <a:rPr lang="de-DE" dirty="0" err="1"/>
              <a:t>Script</a:t>
            </a:r>
            <a:r>
              <a:rPr lang="de-DE" dirty="0"/>
              <a:t> genau festgelegt werden können.</a:t>
            </a:r>
            <a:endParaRPr lang="en-AT" dirty="0"/>
          </a:p>
        </p:txBody>
      </p:sp>
      <p:grpSp>
        <p:nvGrpSpPr>
          <p:cNvPr id="32" name="Group 31">
            <a:extLst>
              <a:ext uri="{FF2B5EF4-FFF2-40B4-BE49-F238E27FC236}">
                <a16:creationId xmlns:a16="http://schemas.microsoft.com/office/drawing/2014/main" id="{2C62D591-670A-4366-80E8-35F305B976E4}"/>
              </a:ext>
            </a:extLst>
          </p:cNvPr>
          <p:cNvGrpSpPr/>
          <p:nvPr/>
        </p:nvGrpSpPr>
        <p:grpSpPr>
          <a:xfrm>
            <a:off x="4230851" y="4890838"/>
            <a:ext cx="1554480" cy="1779089"/>
            <a:chOff x="975361" y="3036751"/>
            <a:chExt cx="1554480" cy="1779089"/>
          </a:xfrm>
        </p:grpSpPr>
        <p:pic>
          <p:nvPicPr>
            <p:cNvPr id="4" name="Google Shape;193;p29">
              <a:extLst>
                <a:ext uri="{FF2B5EF4-FFF2-40B4-BE49-F238E27FC236}">
                  <a16:creationId xmlns:a16="http://schemas.microsoft.com/office/drawing/2014/main" id="{E4BFDBE2-3D5E-446E-9427-4C421AD3BC86}"/>
                </a:ext>
              </a:extLst>
            </p:cNvPr>
            <p:cNvPicPr preferRelativeResize="0"/>
            <p:nvPr/>
          </p:nvPicPr>
          <p:blipFill>
            <a:blip r:embed="rId3">
              <a:alphaModFix/>
            </a:blip>
            <a:stretch>
              <a:fillRect/>
            </a:stretch>
          </p:blipFill>
          <p:spPr>
            <a:xfrm>
              <a:off x="975361" y="3036751"/>
              <a:ext cx="1554480" cy="1779089"/>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9FC4B359-4722-4451-BFF8-2FC968CF55E6}"/>
                    </a:ext>
                  </a:extLst>
                </p14:cNvPr>
                <p14:cNvContentPartPr/>
                <p14:nvPr/>
              </p14:nvContentPartPr>
              <p14:xfrm>
                <a:off x="1014760" y="3707680"/>
                <a:ext cx="735840" cy="627480"/>
              </p14:xfrm>
            </p:contentPart>
          </mc:Choice>
          <mc:Fallback xmlns="">
            <p:pic>
              <p:nvPicPr>
                <p:cNvPr id="11" name="Ink 10">
                  <a:extLst>
                    <a:ext uri="{FF2B5EF4-FFF2-40B4-BE49-F238E27FC236}">
                      <a16:creationId xmlns:a16="http://schemas.microsoft.com/office/drawing/2014/main" id="{9FC4B359-4722-4451-BFF8-2FC968CF55E6}"/>
                    </a:ext>
                  </a:extLst>
                </p:cNvPr>
                <p:cNvPicPr/>
                <p:nvPr/>
              </p:nvPicPr>
              <p:blipFill>
                <a:blip r:embed="rId5"/>
                <a:stretch>
                  <a:fillRect/>
                </a:stretch>
              </p:blipFill>
              <p:spPr>
                <a:xfrm>
                  <a:off x="961120" y="3600040"/>
                  <a:ext cx="843480" cy="843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28A03FEF-7F96-45C6-AC43-FA5C7B010853}"/>
                    </a:ext>
                  </a:extLst>
                </p14:cNvPr>
                <p14:cNvContentPartPr/>
                <p14:nvPr/>
              </p14:nvContentPartPr>
              <p14:xfrm>
                <a:off x="1509400" y="4066960"/>
                <a:ext cx="695160" cy="302760"/>
              </p14:xfrm>
            </p:contentPart>
          </mc:Choice>
          <mc:Fallback xmlns="">
            <p:pic>
              <p:nvPicPr>
                <p:cNvPr id="12" name="Ink 11">
                  <a:extLst>
                    <a:ext uri="{FF2B5EF4-FFF2-40B4-BE49-F238E27FC236}">
                      <a16:creationId xmlns:a16="http://schemas.microsoft.com/office/drawing/2014/main" id="{28A03FEF-7F96-45C6-AC43-FA5C7B010853}"/>
                    </a:ext>
                  </a:extLst>
                </p:cNvPr>
                <p:cNvPicPr/>
                <p:nvPr/>
              </p:nvPicPr>
              <p:blipFill>
                <a:blip r:embed="rId7"/>
                <a:stretch>
                  <a:fillRect/>
                </a:stretch>
              </p:blipFill>
              <p:spPr>
                <a:xfrm>
                  <a:off x="1455760" y="3959320"/>
                  <a:ext cx="802800" cy="518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AEF43269-795B-4847-92B0-63622407BA09}"/>
                    </a:ext>
                  </a:extLst>
                </p14:cNvPr>
                <p14:cNvContentPartPr/>
                <p14:nvPr/>
              </p14:nvContentPartPr>
              <p14:xfrm>
                <a:off x="1898041" y="3654252"/>
                <a:ext cx="297360" cy="345240"/>
              </p14:xfrm>
            </p:contentPart>
          </mc:Choice>
          <mc:Fallback xmlns="">
            <p:pic>
              <p:nvPicPr>
                <p:cNvPr id="14" name="Ink 13">
                  <a:extLst>
                    <a:ext uri="{FF2B5EF4-FFF2-40B4-BE49-F238E27FC236}">
                      <a16:creationId xmlns:a16="http://schemas.microsoft.com/office/drawing/2014/main" id="{AEF43269-795B-4847-92B0-63622407BA09}"/>
                    </a:ext>
                  </a:extLst>
                </p:cNvPr>
                <p:cNvPicPr/>
                <p:nvPr/>
              </p:nvPicPr>
              <p:blipFill>
                <a:blip r:embed="rId9"/>
                <a:stretch>
                  <a:fillRect/>
                </a:stretch>
              </p:blipFill>
              <p:spPr>
                <a:xfrm>
                  <a:off x="1844041" y="3546612"/>
                  <a:ext cx="405000" cy="560880"/>
                </a:xfrm>
                <a:prstGeom prst="rect">
                  <a:avLst/>
                </a:prstGeom>
              </p:spPr>
            </p:pic>
          </mc:Fallback>
        </mc:AlternateContent>
      </p:grpSp>
      <p:grpSp>
        <p:nvGrpSpPr>
          <p:cNvPr id="35" name="Group 34">
            <a:extLst>
              <a:ext uri="{FF2B5EF4-FFF2-40B4-BE49-F238E27FC236}">
                <a16:creationId xmlns:a16="http://schemas.microsoft.com/office/drawing/2014/main" id="{FFAC7790-95DE-4244-9DBC-2EA1244CA7F9}"/>
              </a:ext>
            </a:extLst>
          </p:cNvPr>
          <p:cNvGrpSpPr/>
          <p:nvPr/>
        </p:nvGrpSpPr>
        <p:grpSpPr>
          <a:xfrm>
            <a:off x="4171391" y="3393785"/>
            <a:ext cx="1554480" cy="1779089"/>
            <a:chOff x="2475640" y="5252504"/>
            <a:chExt cx="1554480" cy="1779089"/>
          </a:xfrm>
        </p:grpSpPr>
        <p:pic>
          <p:nvPicPr>
            <p:cNvPr id="5" name="Google Shape;193;p29">
              <a:extLst>
                <a:ext uri="{FF2B5EF4-FFF2-40B4-BE49-F238E27FC236}">
                  <a16:creationId xmlns:a16="http://schemas.microsoft.com/office/drawing/2014/main" id="{401E1B98-EF49-4BFF-8405-B0BC5A81AA55}"/>
                </a:ext>
              </a:extLst>
            </p:cNvPr>
            <p:cNvPicPr preferRelativeResize="0"/>
            <p:nvPr/>
          </p:nvPicPr>
          <p:blipFill>
            <a:blip r:embed="rId3">
              <a:alphaModFix/>
            </a:blip>
            <a:stretch>
              <a:fillRect/>
            </a:stretch>
          </p:blipFill>
          <p:spPr>
            <a:xfrm>
              <a:off x="2475640" y="5252504"/>
              <a:ext cx="1554480" cy="1779089"/>
            </a:xfrm>
            <a:prstGeom prst="rect">
              <a:avLst/>
            </a:prstGeom>
            <a:noFill/>
            <a:ln>
              <a:noFill/>
            </a:ln>
          </p:spPr>
        </p:pic>
        <p:grpSp>
          <p:nvGrpSpPr>
            <p:cNvPr id="34" name="Group 33">
              <a:extLst>
                <a:ext uri="{FF2B5EF4-FFF2-40B4-BE49-F238E27FC236}">
                  <a16:creationId xmlns:a16="http://schemas.microsoft.com/office/drawing/2014/main" id="{2749C8CB-F590-4CFF-91A9-E1E9BB7B9F50}"/>
                </a:ext>
              </a:extLst>
            </p:cNvPr>
            <p:cNvGrpSpPr/>
            <p:nvPr/>
          </p:nvGrpSpPr>
          <p:grpSpPr>
            <a:xfrm>
              <a:off x="2565380" y="5864147"/>
              <a:ext cx="1138680" cy="755640"/>
              <a:chOff x="2891800" y="3631360"/>
              <a:chExt cx="1138680" cy="755640"/>
            </a:xfrm>
          </p:grpSpPr>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83427221-C1FE-42AB-B917-A979EE006B2B}"/>
                      </a:ext>
                    </a:extLst>
                  </p14:cNvPr>
                  <p14:cNvContentPartPr/>
                  <p14:nvPr/>
                </p14:nvContentPartPr>
                <p14:xfrm>
                  <a:off x="2891800" y="3726040"/>
                  <a:ext cx="677160" cy="230400"/>
                </p14:xfrm>
              </p:contentPart>
            </mc:Choice>
            <mc:Fallback xmlns="">
              <p:pic>
                <p:nvPicPr>
                  <p:cNvPr id="8" name="Ink 7">
                    <a:extLst>
                      <a:ext uri="{FF2B5EF4-FFF2-40B4-BE49-F238E27FC236}">
                        <a16:creationId xmlns:a16="http://schemas.microsoft.com/office/drawing/2014/main" id="{83427221-C1FE-42AB-B917-A979EE006B2B}"/>
                      </a:ext>
                    </a:extLst>
                  </p:cNvPr>
                  <p:cNvPicPr/>
                  <p:nvPr/>
                </p:nvPicPr>
                <p:blipFill>
                  <a:blip r:embed="rId11"/>
                  <a:stretch>
                    <a:fillRect/>
                  </a:stretch>
                </p:blipFill>
                <p:spPr>
                  <a:xfrm>
                    <a:off x="2837800" y="3618400"/>
                    <a:ext cx="7848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DA974AAF-A986-4EDD-99FE-CA6F8B18EB67}"/>
                      </a:ext>
                    </a:extLst>
                  </p14:cNvPr>
                  <p14:cNvContentPartPr/>
                  <p14:nvPr/>
                </p14:nvContentPartPr>
                <p14:xfrm>
                  <a:off x="3336760" y="3913960"/>
                  <a:ext cx="236520" cy="123840"/>
                </p14:xfrm>
              </p:contentPart>
            </mc:Choice>
            <mc:Fallback xmlns="">
              <p:pic>
                <p:nvPicPr>
                  <p:cNvPr id="9" name="Ink 8">
                    <a:extLst>
                      <a:ext uri="{FF2B5EF4-FFF2-40B4-BE49-F238E27FC236}">
                        <a16:creationId xmlns:a16="http://schemas.microsoft.com/office/drawing/2014/main" id="{DA974AAF-A986-4EDD-99FE-CA6F8B18EB67}"/>
                      </a:ext>
                    </a:extLst>
                  </p:cNvPr>
                  <p:cNvPicPr/>
                  <p:nvPr/>
                </p:nvPicPr>
                <p:blipFill>
                  <a:blip r:embed="rId13"/>
                  <a:stretch>
                    <a:fillRect/>
                  </a:stretch>
                </p:blipFill>
                <p:spPr>
                  <a:xfrm>
                    <a:off x="3283120" y="3805960"/>
                    <a:ext cx="344160" cy="339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304624C5-2B65-4CF4-97DC-B2193D2B467A}"/>
                      </a:ext>
                    </a:extLst>
                  </p14:cNvPr>
                  <p14:cNvContentPartPr/>
                  <p14:nvPr/>
                </p14:nvContentPartPr>
                <p14:xfrm>
                  <a:off x="2939320" y="3887320"/>
                  <a:ext cx="460800" cy="454320"/>
                </p14:xfrm>
              </p:contentPart>
            </mc:Choice>
            <mc:Fallback xmlns="">
              <p:pic>
                <p:nvPicPr>
                  <p:cNvPr id="10" name="Ink 9">
                    <a:extLst>
                      <a:ext uri="{FF2B5EF4-FFF2-40B4-BE49-F238E27FC236}">
                        <a16:creationId xmlns:a16="http://schemas.microsoft.com/office/drawing/2014/main" id="{304624C5-2B65-4CF4-97DC-B2193D2B467A}"/>
                      </a:ext>
                    </a:extLst>
                  </p:cNvPr>
                  <p:cNvPicPr/>
                  <p:nvPr/>
                </p:nvPicPr>
                <p:blipFill>
                  <a:blip r:embed="rId15"/>
                  <a:stretch>
                    <a:fillRect/>
                  </a:stretch>
                </p:blipFill>
                <p:spPr>
                  <a:xfrm>
                    <a:off x="2885320" y="3779680"/>
                    <a:ext cx="568440" cy="669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C8FCB20A-25BF-4B84-AA31-F8985C9CFCDD}"/>
                      </a:ext>
                    </a:extLst>
                  </p14:cNvPr>
                  <p14:cNvContentPartPr/>
                  <p14:nvPr/>
                </p14:nvContentPartPr>
                <p14:xfrm>
                  <a:off x="3346480" y="4123840"/>
                  <a:ext cx="684000" cy="263160"/>
                </p14:xfrm>
              </p:contentPart>
            </mc:Choice>
            <mc:Fallback xmlns="">
              <p:pic>
                <p:nvPicPr>
                  <p:cNvPr id="13" name="Ink 12">
                    <a:extLst>
                      <a:ext uri="{FF2B5EF4-FFF2-40B4-BE49-F238E27FC236}">
                        <a16:creationId xmlns:a16="http://schemas.microsoft.com/office/drawing/2014/main" id="{C8FCB20A-25BF-4B84-AA31-F8985C9CFCDD}"/>
                      </a:ext>
                    </a:extLst>
                  </p:cNvPr>
                  <p:cNvPicPr/>
                  <p:nvPr/>
                </p:nvPicPr>
                <p:blipFill>
                  <a:blip r:embed="rId17"/>
                  <a:stretch>
                    <a:fillRect/>
                  </a:stretch>
                </p:blipFill>
                <p:spPr>
                  <a:xfrm>
                    <a:off x="3292480" y="4016200"/>
                    <a:ext cx="791640" cy="4788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6E31175A-BEFE-46B5-881B-EFD052154466}"/>
                      </a:ext>
                    </a:extLst>
                  </p14:cNvPr>
                  <p14:cNvContentPartPr/>
                  <p14:nvPr/>
                </p14:nvContentPartPr>
                <p14:xfrm>
                  <a:off x="3714760" y="3631360"/>
                  <a:ext cx="315360" cy="343800"/>
                </p14:xfrm>
              </p:contentPart>
            </mc:Choice>
            <mc:Fallback xmlns="">
              <p:pic>
                <p:nvPicPr>
                  <p:cNvPr id="15" name="Ink 14">
                    <a:extLst>
                      <a:ext uri="{FF2B5EF4-FFF2-40B4-BE49-F238E27FC236}">
                        <a16:creationId xmlns:a16="http://schemas.microsoft.com/office/drawing/2014/main" id="{6E31175A-BEFE-46B5-881B-EFD052154466}"/>
                      </a:ext>
                    </a:extLst>
                  </p:cNvPr>
                  <p:cNvPicPr/>
                  <p:nvPr/>
                </p:nvPicPr>
                <p:blipFill>
                  <a:blip r:embed="rId19"/>
                  <a:stretch>
                    <a:fillRect/>
                  </a:stretch>
                </p:blipFill>
                <p:spPr>
                  <a:xfrm>
                    <a:off x="3661120" y="3523720"/>
                    <a:ext cx="423000" cy="559440"/>
                  </a:xfrm>
                  <a:prstGeom prst="rect">
                    <a:avLst/>
                  </a:prstGeom>
                </p:spPr>
              </p:pic>
            </mc:Fallback>
          </mc:AlternateContent>
        </p:grpSp>
      </p:grpSp>
      <p:pic>
        <p:nvPicPr>
          <p:cNvPr id="16" name="Picture 15">
            <a:extLst>
              <a:ext uri="{FF2B5EF4-FFF2-40B4-BE49-F238E27FC236}">
                <a16:creationId xmlns:a16="http://schemas.microsoft.com/office/drawing/2014/main" id="{1C128C3C-AB03-4799-8115-1250DE0D40F1}"/>
              </a:ext>
            </a:extLst>
          </p:cNvPr>
          <p:cNvPicPr>
            <a:picLocks noChangeAspect="1"/>
          </p:cNvPicPr>
          <p:nvPr/>
        </p:nvPicPr>
        <p:blipFill>
          <a:blip r:embed="rId20"/>
          <a:stretch>
            <a:fillRect/>
          </a:stretch>
        </p:blipFill>
        <p:spPr>
          <a:xfrm>
            <a:off x="7705611" y="2795631"/>
            <a:ext cx="3963369" cy="3825196"/>
          </a:xfrm>
          <a:prstGeom prst="rect">
            <a:avLst/>
          </a:prstGeom>
        </p:spPr>
      </p:pic>
      <mc:AlternateContent xmlns:mc="http://schemas.openxmlformats.org/markup-compatibility/2006" xmlns:p14="http://schemas.microsoft.com/office/powerpoint/2010/main">
        <mc:Choice Requires="p14">
          <p:contentPart p14:bwMode="auto" r:id="rId21">
            <p14:nvContentPartPr>
              <p14:cNvPr id="17" name="Ink 16">
                <a:extLst>
                  <a:ext uri="{FF2B5EF4-FFF2-40B4-BE49-F238E27FC236}">
                    <a16:creationId xmlns:a16="http://schemas.microsoft.com/office/drawing/2014/main" id="{D754FFB8-F0BC-4406-B189-D9E5473556E7}"/>
                  </a:ext>
                </a:extLst>
              </p14:cNvPr>
              <p14:cNvContentPartPr/>
              <p14:nvPr/>
            </p14:nvContentPartPr>
            <p14:xfrm>
              <a:off x="9172720" y="3915400"/>
              <a:ext cx="521640" cy="214200"/>
            </p14:xfrm>
          </p:contentPart>
        </mc:Choice>
        <mc:Fallback xmlns="">
          <p:pic>
            <p:nvPicPr>
              <p:cNvPr id="17" name="Ink 16">
                <a:extLst>
                  <a:ext uri="{FF2B5EF4-FFF2-40B4-BE49-F238E27FC236}">
                    <a16:creationId xmlns:a16="http://schemas.microsoft.com/office/drawing/2014/main" id="{D754FFB8-F0BC-4406-B189-D9E5473556E7}"/>
                  </a:ext>
                </a:extLst>
              </p:cNvPr>
              <p:cNvPicPr/>
              <p:nvPr/>
            </p:nvPicPr>
            <p:blipFill>
              <a:blip r:embed="rId22"/>
              <a:stretch>
                <a:fillRect/>
              </a:stretch>
            </p:blipFill>
            <p:spPr>
              <a:xfrm>
                <a:off x="9164080" y="3906400"/>
                <a:ext cx="53928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1360C62B-13E6-4FAC-ABE0-1AA09153665D}"/>
                  </a:ext>
                </a:extLst>
              </p14:cNvPr>
              <p14:cNvContentPartPr/>
              <p14:nvPr/>
            </p14:nvContentPartPr>
            <p14:xfrm>
              <a:off x="7718680" y="3951400"/>
              <a:ext cx="416880" cy="169200"/>
            </p14:xfrm>
          </p:contentPart>
        </mc:Choice>
        <mc:Fallback xmlns="">
          <p:pic>
            <p:nvPicPr>
              <p:cNvPr id="18" name="Ink 17">
                <a:extLst>
                  <a:ext uri="{FF2B5EF4-FFF2-40B4-BE49-F238E27FC236}">
                    <a16:creationId xmlns:a16="http://schemas.microsoft.com/office/drawing/2014/main" id="{1360C62B-13E6-4FAC-ABE0-1AA09153665D}"/>
                  </a:ext>
                </a:extLst>
              </p:cNvPr>
              <p:cNvPicPr/>
              <p:nvPr/>
            </p:nvPicPr>
            <p:blipFill>
              <a:blip r:embed="rId24"/>
              <a:stretch>
                <a:fillRect/>
              </a:stretch>
            </p:blipFill>
            <p:spPr>
              <a:xfrm>
                <a:off x="7709680" y="3942400"/>
                <a:ext cx="43452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FABDDBBE-0B19-4C80-838A-C290740EF126}"/>
                  </a:ext>
                </a:extLst>
              </p14:cNvPr>
              <p14:cNvContentPartPr/>
              <p14:nvPr/>
            </p14:nvContentPartPr>
            <p14:xfrm>
              <a:off x="7729840" y="4220320"/>
              <a:ext cx="426960" cy="203760"/>
            </p14:xfrm>
          </p:contentPart>
        </mc:Choice>
        <mc:Fallback xmlns="">
          <p:pic>
            <p:nvPicPr>
              <p:cNvPr id="19" name="Ink 18">
                <a:extLst>
                  <a:ext uri="{FF2B5EF4-FFF2-40B4-BE49-F238E27FC236}">
                    <a16:creationId xmlns:a16="http://schemas.microsoft.com/office/drawing/2014/main" id="{FABDDBBE-0B19-4C80-838A-C290740EF126}"/>
                  </a:ext>
                </a:extLst>
              </p:cNvPr>
              <p:cNvPicPr/>
              <p:nvPr/>
            </p:nvPicPr>
            <p:blipFill>
              <a:blip r:embed="rId26"/>
              <a:stretch>
                <a:fillRect/>
              </a:stretch>
            </p:blipFill>
            <p:spPr>
              <a:xfrm>
                <a:off x="7720840" y="4211680"/>
                <a:ext cx="44460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0" name="Ink 19">
                <a:extLst>
                  <a:ext uri="{FF2B5EF4-FFF2-40B4-BE49-F238E27FC236}">
                    <a16:creationId xmlns:a16="http://schemas.microsoft.com/office/drawing/2014/main" id="{7987E540-7938-46B9-94E4-E032E5940220}"/>
                  </a:ext>
                </a:extLst>
              </p14:cNvPr>
              <p14:cNvContentPartPr/>
              <p14:nvPr/>
            </p14:nvContentPartPr>
            <p14:xfrm>
              <a:off x="9289360" y="4275760"/>
              <a:ext cx="224280" cy="136080"/>
            </p14:xfrm>
          </p:contentPart>
        </mc:Choice>
        <mc:Fallback xmlns="">
          <p:pic>
            <p:nvPicPr>
              <p:cNvPr id="20" name="Ink 19">
                <a:extLst>
                  <a:ext uri="{FF2B5EF4-FFF2-40B4-BE49-F238E27FC236}">
                    <a16:creationId xmlns:a16="http://schemas.microsoft.com/office/drawing/2014/main" id="{7987E540-7938-46B9-94E4-E032E5940220}"/>
                  </a:ext>
                </a:extLst>
              </p:cNvPr>
              <p:cNvPicPr/>
              <p:nvPr/>
            </p:nvPicPr>
            <p:blipFill>
              <a:blip r:embed="rId28"/>
              <a:stretch>
                <a:fillRect/>
              </a:stretch>
            </p:blipFill>
            <p:spPr>
              <a:xfrm>
                <a:off x="9280720" y="4266760"/>
                <a:ext cx="24192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1" name="Ink 20">
                <a:extLst>
                  <a:ext uri="{FF2B5EF4-FFF2-40B4-BE49-F238E27FC236}">
                    <a16:creationId xmlns:a16="http://schemas.microsoft.com/office/drawing/2014/main" id="{2A128D66-4CA7-4297-BAB1-57B0011D00E9}"/>
                  </a:ext>
                </a:extLst>
              </p14:cNvPr>
              <p14:cNvContentPartPr/>
              <p14:nvPr/>
            </p14:nvContentPartPr>
            <p14:xfrm>
              <a:off x="7818400" y="4588600"/>
              <a:ext cx="411480" cy="146160"/>
            </p14:xfrm>
          </p:contentPart>
        </mc:Choice>
        <mc:Fallback xmlns="">
          <p:pic>
            <p:nvPicPr>
              <p:cNvPr id="21" name="Ink 20">
                <a:extLst>
                  <a:ext uri="{FF2B5EF4-FFF2-40B4-BE49-F238E27FC236}">
                    <a16:creationId xmlns:a16="http://schemas.microsoft.com/office/drawing/2014/main" id="{2A128D66-4CA7-4297-BAB1-57B0011D00E9}"/>
                  </a:ext>
                </a:extLst>
              </p:cNvPr>
              <p:cNvPicPr/>
              <p:nvPr/>
            </p:nvPicPr>
            <p:blipFill>
              <a:blip r:embed="rId30"/>
              <a:stretch>
                <a:fillRect/>
              </a:stretch>
            </p:blipFill>
            <p:spPr>
              <a:xfrm>
                <a:off x="7809400" y="4579960"/>
                <a:ext cx="42912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2" name="Ink 21">
                <a:extLst>
                  <a:ext uri="{FF2B5EF4-FFF2-40B4-BE49-F238E27FC236}">
                    <a16:creationId xmlns:a16="http://schemas.microsoft.com/office/drawing/2014/main" id="{F686E4BE-98E9-4115-B430-F98EB70E0AC0}"/>
                  </a:ext>
                </a:extLst>
              </p14:cNvPr>
              <p14:cNvContentPartPr/>
              <p14:nvPr/>
            </p14:nvContentPartPr>
            <p14:xfrm>
              <a:off x="9256960" y="4620640"/>
              <a:ext cx="347040" cy="118800"/>
            </p14:xfrm>
          </p:contentPart>
        </mc:Choice>
        <mc:Fallback xmlns="">
          <p:pic>
            <p:nvPicPr>
              <p:cNvPr id="22" name="Ink 21">
                <a:extLst>
                  <a:ext uri="{FF2B5EF4-FFF2-40B4-BE49-F238E27FC236}">
                    <a16:creationId xmlns:a16="http://schemas.microsoft.com/office/drawing/2014/main" id="{F686E4BE-98E9-4115-B430-F98EB70E0AC0}"/>
                  </a:ext>
                </a:extLst>
              </p:cNvPr>
              <p:cNvPicPr/>
              <p:nvPr/>
            </p:nvPicPr>
            <p:blipFill>
              <a:blip r:embed="rId32"/>
              <a:stretch>
                <a:fillRect/>
              </a:stretch>
            </p:blipFill>
            <p:spPr>
              <a:xfrm>
                <a:off x="9248320" y="4612000"/>
                <a:ext cx="364680" cy="136440"/>
              </a:xfrm>
              <a:prstGeom prst="rect">
                <a:avLst/>
              </a:prstGeom>
            </p:spPr>
          </p:pic>
        </mc:Fallback>
      </mc:AlternateContent>
      <p:grpSp>
        <p:nvGrpSpPr>
          <p:cNvPr id="30" name="Group 29">
            <a:extLst>
              <a:ext uri="{FF2B5EF4-FFF2-40B4-BE49-F238E27FC236}">
                <a16:creationId xmlns:a16="http://schemas.microsoft.com/office/drawing/2014/main" id="{8ECE3395-317D-457E-AE49-C138D6A0A5D2}"/>
              </a:ext>
            </a:extLst>
          </p:cNvPr>
          <p:cNvGrpSpPr/>
          <p:nvPr/>
        </p:nvGrpSpPr>
        <p:grpSpPr>
          <a:xfrm>
            <a:off x="7014520" y="4038160"/>
            <a:ext cx="561240" cy="379800"/>
            <a:chOff x="7014520" y="4038160"/>
            <a:chExt cx="561240" cy="379800"/>
          </a:xfrm>
        </p:grpSpPr>
        <mc:AlternateContent xmlns:mc="http://schemas.openxmlformats.org/markup-compatibility/2006" xmlns:p14="http://schemas.microsoft.com/office/powerpoint/2010/main">
          <mc:Choice Requires="p14">
            <p:contentPart p14:bwMode="auto" r:id="rId33">
              <p14:nvContentPartPr>
                <p14:cNvPr id="23" name="Ink 22">
                  <a:extLst>
                    <a:ext uri="{FF2B5EF4-FFF2-40B4-BE49-F238E27FC236}">
                      <a16:creationId xmlns:a16="http://schemas.microsoft.com/office/drawing/2014/main" id="{FA06F53B-DAD7-4F38-AECA-800801C6E5F3}"/>
                    </a:ext>
                  </a:extLst>
                </p14:cNvPr>
                <p14:cNvContentPartPr/>
                <p14:nvPr/>
              </p14:nvContentPartPr>
              <p14:xfrm>
                <a:off x="7014520" y="4091800"/>
                <a:ext cx="438120" cy="37080"/>
              </p14:xfrm>
            </p:contentPart>
          </mc:Choice>
          <mc:Fallback xmlns="">
            <p:pic>
              <p:nvPicPr>
                <p:cNvPr id="23" name="Ink 22">
                  <a:extLst>
                    <a:ext uri="{FF2B5EF4-FFF2-40B4-BE49-F238E27FC236}">
                      <a16:creationId xmlns:a16="http://schemas.microsoft.com/office/drawing/2014/main" id="{FA06F53B-DAD7-4F38-AECA-800801C6E5F3}"/>
                    </a:ext>
                  </a:extLst>
                </p:cNvPr>
                <p:cNvPicPr/>
                <p:nvPr/>
              </p:nvPicPr>
              <p:blipFill>
                <a:blip r:embed="rId34"/>
                <a:stretch>
                  <a:fillRect/>
                </a:stretch>
              </p:blipFill>
              <p:spPr>
                <a:xfrm>
                  <a:off x="7005880" y="4083160"/>
                  <a:ext cx="45576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4" name="Ink 23">
                  <a:extLst>
                    <a:ext uri="{FF2B5EF4-FFF2-40B4-BE49-F238E27FC236}">
                      <a16:creationId xmlns:a16="http://schemas.microsoft.com/office/drawing/2014/main" id="{E6C74699-28E4-423E-8EE9-4F38EB819D82}"/>
                    </a:ext>
                  </a:extLst>
                </p14:cNvPr>
                <p14:cNvContentPartPr/>
                <p14:nvPr/>
              </p14:nvContentPartPr>
              <p14:xfrm>
                <a:off x="7351480" y="4038160"/>
                <a:ext cx="145440" cy="152280"/>
              </p14:xfrm>
            </p:contentPart>
          </mc:Choice>
          <mc:Fallback xmlns="">
            <p:pic>
              <p:nvPicPr>
                <p:cNvPr id="24" name="Ink 23">
                  <a:extLst>
                    <a:ext uri="{FF2B5EF4-FFF2-40B4-BE49-F238E27FC236}">
                      <a16:creationId xmlns:a16="http://schemas.microsoft.com/office/drawing/2014/main" id="{E6C74699-28E4-423E-8EE9-4F38EB819D82}"/>
                    </a:ext>
                  </a:extLst>
                </p:cNvPr>
                <p:cNvPicPr/>
                <p:nvPr/>
              </p:nvPicPr>
              <p:blipFill>
                <a:blip r:embed="rId36"/>
                <a:stretch>
                  <a:fillRect/>
                </a:stretch>
              </p:blipFill>
              <p:spPr>
                <a:xfrm>
                  <a:off x="7342480" y="4029520"/>
                  <a:ext cx="16308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5" name="Ink 24">
                  <a:extLst>
                    <a:ext uri="{FF2B5EF4-FFF2-40B4-BE49-F238E27FC236}">
                      <a16:creationId xmlns:a16="http://schemas.microsoft.com/office/drawing/2014/main" id="{A13F856E-1EAE-43C8-A511-83DA7DF34163}"/>
                    </a:ext>
                  </a:extLst>
                </p14:cNvPr>
                <p14:cNvContentPartPr/>
                <p14:nvPr/>
              </p14:nvContentPartPr>
              <p14:xfrm>
                <a:off x="7033600" y="4299880"/>
                <a:ext cx="447120" cy="36000"/>
              </p14:xfrm>
            </p:contentPart>
          </mc:Choice>
          <mc:Fallback xmlns="">
            <p:pic>
              <p:nvPicPr>
                <p:cNvPr id="25" name="Ink 24">
                  <a:extLst>
                    <a:ext uri="{FF2B5EF4-FFF2-40B4-BE49-F238E27FC236}">
                      <a16:creationId xmlns:a16="http://schemas.microsoft.com/office/drawing/2014/main" id="{A13F856E-1EAE-43C8-A511-83DA7DF34163}"/>
                    </a:ext>
                  </a:extLst>
                </p:cNvPr>
                <p:cNvPicPr/>
                <p:nvPr/>
              </p:nvPicPr>
              <p:blipFill>
                <a:blip r:embed="rId38"/>
                <a:stretch>
                  <a:fillRect/>
                </a:stretch>
              </p:blipFill>
              <p:spPr>
                <a:xfrm>
                  <a:off x="7024600" y="4291240"/>
                  <a:ext cx="46476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6" name="Ink 25">
                  <a:extLst>
                    <a:ext uri="{FF2B5EF4-FFF2-40B4-BE49-F238E27FC236}">
                      <a16:creationId xmlns:a16="http://schemas.microsoft.com/office/drawing/2014/main" id="{40B51269-B7FD-48D8-9B9B-AE40B7115817}"/>
                    </a:ext>
                  </a:extLst>
                </p14:cNvPr>
                <p14:cNvContentPartPr/>
                <p14:nvPr/>
              </p14:nvContentPartPr>
              <p14:xfrm>
                <a:off x="7421680" y="4265680"/>
                <a:ext cx="154080" cy="152280"/>
              </p14:xfrm>
            </p:contentPart>
          </mc:Choice>
          <mc:Fallback xmlns="">
            <p:pic>
              <p:nvPicPr>
                <p:cNvPr id="26" name="Ink 25">
                  <a:extLst>
                    <a:ext uri="{FF2B5EF4-FFF2-40B4-BE49-F238E27FC236}">
                      <a16:creationId xmlns:a16="http://schemas.microsoft.com/office/drawing/2014/main" id="{40B51269-B7FD-48D8-9B9B-AE40B7115817}"/>
                    </a:ext>
                  </a:extLst>
                </p:cNvPr>
                <p:cNvPicPr/>
                <p:nvPr/>
              </p:nvPicPr>
              <p:blipFill>
                <a:blip r:embed="rId40"/>
                <a:stretch>
                  <a:fillRect/>
                </a:stretch>
              </p:blipFill>
              <p:spPr>
                <a:xfrm>
                  <a:off x="7412680" y="4257040"/>
                  <a:ext cx="171720" cy="169920"/>
                </a:xfrm>
                <a:prstGeom prst="rect">
                  <a:avLst/>
                </a:prstGeom>
              </p:spPr>
            </p:pic>
          </mc:Fallback>
        </mc:AlternateContent>
      </p:grpSp>
      <p:grpSp>
        <p:nvGrpSpPr>
          <p:cNvPr id="29" name="Group 28">
            <a:extLst>
              <a:ext uri="{FF2B5EF4-FFF2-40B4-BE49-F238E27FC236}">
                <a16:creationId xmlns:a16="http://schemas.microsoft.com/office/drawing/2014/main" id="{8EDE1C5A-818E-4D86-BA8D-A3D12F665F56}"/>
              </a:ext>
            </a:extLst>
          </p:cNvPr>
          <p:cNvGrpSpPr/>
          <p:nvPr/>
        </p:nvGrpSpPr>
        <p:grpSpPr>
          <a:xfrm>
            <a:off x="7101280" y="4542160"/>
            <a:ext cx="536040" cy="213840"/>
            <a:chOff x="7101280" y="4542160"/>
            <a:chExt cx="536040" cy="213840"/>
          </a:xfrm>
        </p:grpSpPr>
        <mc:AlternateContent xmlns:mc="http://schemas.openxmlformats.org/markup-compatibility/2006" xmlns:p14="http://schemas.microsoft.com/office/powerpoint/2010/main">
          <mc:Choice Requires="p14">
            <p:contentPart p14:bwMode="auto" r:id="rId41">
              <p14:nvContentPartPr>
                <p14:cNvPr id="27" name="Ink 26">
                  <a:extLst>
                    <a:ext uri="{FF2B5EF4-FFF2-40B4-BE49-F238E27FC236}">
                      <a16:creationId xmlns:a16="http://schemas.microsoft.com/office/drawing/2014/main" id="{39BD6998-149F-4FA7-AC08-8275B0813418}"/>
                    </a:ext>
                  </a:extLst>
                </p14:cNvPr>
                <p14:cNvContentPartPr/>
                <p14:nvPr/>
              </p14:nvContentPartPr>
              <p14:xfrm>
                <a:off x="7101280" y="4542160"/>
                <a:ext cx="423720" cy="132120"/>
              </p14:xfrm>
            </p:contentPart>
          </mc:Choice>
          <mc:Fallback xmlns="">
            <p:pic>
              <p:nvPicPr>
                <p:cNvPr id="27" name="Ink 26">
                  <a:extLst>
                    <a:ext uri="{FF2B5EF4-FFF2-40B4-BE49-F238E27FC236}">
                      <a16:creationId xmlns:a16="http://schemas.microsoft.com/office/drawing/2014/main" id="{39BD6998-149F-4FA7-AC08-8275B0813418}"/>
                    </a:ext>
                  </a:extLst>
                </p:cNvPr>
                <p:cNvPicPr/>
                <p:nvPr/>
              </p:nvPicPr>
              <p:blipFill>
                <a:blip r:embed="rId42"/>
                <a:stretch>
                  <a:fillRect/>
                </a:stretch>
              </p:blipFill>
              <p:spPr>
                <a:xfrm>
                  <a:off x="7092640" y="4533160"/>
                  <a:ext cx="44136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8" name="Ink 27">
                  <a:extLst>
                    <a:ext uri="{FF2B5EF4-FFF2-40B4-BE49-F238E27FC236}">
                      <a16:creationId xmlns:a16="http://schemas.microsoft.com/office/drawing/2014/main" id="{6E69EA16-7AEF-449D-8D87-9F80C2EA84FD}"/>
                    </a:ext>
                  </a:extLst>
                </p14:cNvPr>
                <p14:cNvContentPartPr/>
                <p14:nvPr/>
              </p14:nvContentPartPr>
              <p14:xfrm>
                <a:off x="7478920" y="4559800"/>
                <a:ext cx="158400" cy="196200"/>
              </p14:xfrm>
            </p:contentPart>
          </mc:Choice>
          <mc:Fallback xmlns="">
            <p:pic>
              <p:nvPicPr>
                <p:cNvPr id="28" name="Ink 27">
                  <a:extLst>
                    <a:ext uri="{FF2B5EF4-FFF2-40B4-BE49-F238E27FC236}">
                      <a16:creationId xmlns:a16="http://schemas.microsoft.com/office/drawing/2014/main" id="{6E69EA16-7AEF-449D-8D87-9F80C2EA84FD}"/>
                    </a:ext>
                  </a:extLst>
                </p:cNvPr>
                <p:cNvPicPr/>
                <p:nvPr/>
              </p:nvPicPr>
              <p:blipFill>
                <a:blip r:embed="rId44"/>
                <a:stretch>
                  <a:fillRect/>
                </a:stretch>
              </p:blipFill>
              <p:spPr>
                <a:xfrm>
                  <a:off x="7469920" y="4551160"/>
                  <a:ext cx="176040" cy="213840"/>
                </a:xfrm>
                <a:prstGeom prst="rect">
                  <a:avLst/>
                </a:prstGeom>
              </p:spPr>
            </p:pic>
          </mc:Fallback>
        </mc:AlternateContent>
      </p:grpSp>
      <p:pic>
        <p:nvPicPr>
          <p:cNvPr id="31" name="Google Shape;192;p29">
            <a:extLst>
              <a:ext uri="{FF2B5EF4-FFF2-40B4-BE49-F238E27FC236}">
                <a16:creationId xmlns:a16="http://schemas.microsoft.com/office/drawing/2014/main" id="{0FE3862A-0516-42A2-B087-518101E13CAD}"/>
              </a:ext>
            </a:extLst>
          </p:cNvPr>
          <p:cNvPicPr preferRelativeResize="0"/>
          <p:nvPr/>
        </p:nvPicPr>
        <p:blipFill>
          <a:blip r:embed="rId45">
            <a:alphaModFix/>
          </a:blip>
          <a:stretch>
            <a:fillRect/>
          </a:stretch>
        </p:blipFill>
        <p:spPr>
          <a:xfrm>
            <a:off x="974391" y="3665429"/>
            <a:ext cx="1164944" cy="1225409"/>
          </a:xfrm>
          <a:prstGeom prst="rect">
            <a:avLst/>
          </a:prstGeom>
          <a:noFill/>
          <a:ln>
            <a:noFill/>
          </a:ln>
        </p:spPr>
      </p:pic>
      <p:pic>
        <p:nvPicPr>
          <p:cNvPr id="36" name="Google Shape;192;p29">
            <a:extLst>
              <a:ext uri="{FF2B5EF4-FFF2-40B4-BE49-F238E27FC236}">
                <a16:creationId xmlns:a16="http://schemas.microsoft.com/office/drawing/2014/main" id="{808F39FA-3E41-4905-AEA1-9D3264A0DB74}"/>
              </a:ext>
            </a:extLst>
          </p:cNvPr>
          <p:cNvPicPr preferRelativeResize="0"/>
          <p:nvPr/>
        </p:nvPicPr>
        <p:blipFill>
          <a:blip r:embed="rId45">
            <a:alphaModFix/>
          </a:blip>
          <a:stretch>
            <a:fillRect/>
          </a:stretch>
        </p:blipFill>
        <p:spPr>
          <a:xfrm>
            <a:off x="974391" y="5198036"/>
            <a:ext cx="1164944" cy="1225409"/>
          </a:xfrm>
          <a:prstGeom prst="rect">
            <a:avLst/>
          </a:prstGeom>
          <a:noFill/>
          <a:ln>
            <a:noFill/>
          </a:ln>
        </p:spPr>
      </p:pic>
      <p:sp>
        <p:nvSpPr>
          <p:cNvPr id="38" name="Arrow: Right 37">
            <a:extLst>
              <a:ext uri="{FF2B5EF4-FFF2-40B4-BE49-F238E27FC236}">
                <a16:creationId xmlns:a16="http://schemas.microsoft.com/office/drawing/2014/main" id="{C7135316-01BE-4F3F-AF2F-2B422EF8A968}"/>
              </a:ext>
            </a:extLst>
          </p:cNvPr>
          <p:cNvSpPr/>
          <p:nvPr/>
        </p:nvSpPr>
        <p:spPr>
          <a:xfrm rot="10800000">
            <a:off x="2410077" y="4252121"/>
            <a:ext cx="1522600" cy="2203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T"/>
          </a:p>
        </p:txBody>
      </p:sp>
      <p:sp>
        <p:nvSpPr>
          <p:cNvPr id="39" name="Arrow: Right 38">
            <a:extLst>
              <a:ext uri="{FF2B5EF4-FFF2-40B4-BE49-F238E27FC236}">
                <a16:creationId xmlns:a16="http://schemas.microsoft.com/office/drawing/2014/main" id="{E6027146-6305-45C6-9B86-9FB86EDE6C44}"/>
              </a:ext>
            </a:extLst>
          </p:cNvPr>
          <p:cNvSpPr/>
          <p:nvPr/>
        </p:nvSpPr>
        <p:spPr>
          <a:xfrm rot="10800000">
            <a:off x="2410076" y="5743405"/>
            <a:ext cx="1522600" cy="2203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T"/>
          </a:p>
        </p:txBody>
      </p:sp>
      <p:sp>
        <p:nvSpPr>
          <p:cNvPr id="40" name="TextBox 39">
            <a:extLst>
              <a:ext uri="{FF2B5EF4-FFF2-40B4-BE49-F238E27FC236}">
                <a16:creationId xmlns:a16="http://schemas.microsoft.com/office/drawing/2014/main" id="{D6176E1C-71AE-41FE-99B3-1C4797830720}"/>
              </a:ext>
            </a:extLst>
          </p:cNvPr>
          <p:cNvSpPr txBox="1"/>
          <p:nvPr/>
        </p:nvSpPr>
        <p:spPr>
          <a:xfrm>
            <a:off x="893111" y="3218322"/>
            <a:ext cx="1359668" cy="369332"/>
          </a:xfrm>
          <a:prstGeom prst="rect">
            <a:avLst/>
          </a:prstGeom>
          <a:noFill/>
        </p:spPr>
        <p:txBody>
          <a:bodyPr wrap="none" rtlCol="0">
            <a:spAutoFit/>
          </a:bodyPr>
          <a:lstStyle/>
          <a:p>
            <a:r>
              <a:rPr lang="de-DE" dirty="0" err="1"/>
              <a:t>GameObject</a:t>
            </a:r>
            <a:endParaRPr lang="en-AT" dirty="0"/>
          </a:p>
        </p:txBody>
      </p:sp>
      <p:sp>
        <p:nvSpPr>
          <p:cNvPr id="41" name="TextBox 40">
            <a:extLst>
              <a:ext uri="{FF2B5EF4-FFF2-40B4-BE49-F238E27FC236}">
                <a16:creationId xmlns:a16="http://schemas.microsoft.com/office/drawing/2014/main" id="{5EA373F0-4B21-4E1A-A674-21301503AB8A}"/>
              </a:ext>
            </a:extLst>
          </p:cNvPr>
          <p:cNvSpPr txBox="1"/>
          <p:nvPr/>
        </p:nvSpPr>
        <p:spPr>
          <a:xfrm>
            <a:off x="3508387" y="3218322"/>
            <a:ext cx="2497287" cy="369332"/>
          </a:xfrm>
          <a:prstGeom prst="rect">
            <a:avLst/>
          </a:prstGeom>
          <a:noFill/>
        </p:spPr>
        <p:txBody>
          <a:bodyPr wrap="none" rtlCol="0">
            <a:spAutoFit/>
          </a:bodyPr>
          <a:lstStyle/>
          <a:p>
            <a:r>
              <a:rPr lang="de-DE" dirty="0"/>
              <a:t>Components &amp; Variables</a:t>
            </a:r>
            <a:endParaRPr lang="en-AT" dirty="0"/>
          </a:p>
        </p:txBody>
      </p:sp>
    </p:spTree>
    <p:extLst>
      <p:ext uri="{BB962C8B-B14F-4D97-AF65-F5344CB8AC3E}">
        <p14:creationId xmlns:p14="http://schemas.microsoft.com/office/powerpoint/2010/main" val="19595147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8EC61-7F40-46B2-93BE-55ED4CD39DA3}"/>
              </a:ext>
            </a:extLst>
          </p:cNvPr>
          <p:cNvSpPr>
            <a:spLocks noGrp="1"/>
          </p:cNvSpPr>
          <p:nvPr>
            <p:ph type="title"/>
          </p:nvPr>
        </p:nvSpPr>
        <p:spPr/>
        <p:txBody>
          <a:bodyPr/>
          <a:lstStyle/>
          <a:p>
            <a:r>
              <a:rPr lang="de-DE" dirty="0"/>
              <a:t>Warum programmieren in Unity</a:t>
            </a:r>
            <a:endParaRPr lang="en-AT" dirty="0"/>
          </a:p>
        </p:txBody>
      </p:sp>
      <p:sp>
        <p:nvSpPr>
          <p:cNvPr id="3" name="Content Placeholder 2">
            <a:extLst>
              <a:ext uri="{FF2B5EF4-FFF2-40B4-BE49-F238E27FC236}">
                <a16:creationId xmlns:a16="http://schemas.microsoft.com/office/drawing/2014/main" id="{ABB47F0A-6FA8-4F4C-8F38-6BC1B1E1B4B6}"/>
              </a:ext>
            </a:extLst>
          </p:cNvPr>
          <p:cNvSpPr>
            <a:spLocks noGrp="1"/>
          </p:cNvSpPr>
          <p:nvPr>
            <p:ph idx="1"/>
          </p:nvPr>
        </p:nvSpPr>
        <p:spPr/>
        <p:txBody>
          <a:bodyPr/>
          <a:lstStyle/>
          <a:p>
            <a:pPr marL="0" indent="0">
              <a:buNone/>
            </a:pPr>
            <a:r>
              <a:rPr lang="de-DE" dirty="0"/>
              <a:t>Die Unity integrierten Components erfüllen nicht das Verhalten bzw. die Spielelogik die ich möchte. </a:t>
            </a:r>
            <a:endParaRPr lang="en-AT" dirty="0"/>
          </a:p>
        </p:txBody>
      </p:sp>
      <p:grpSp>
        <p:nvGrpSpPr>
          <p:cNvPr id="17" name="Group 16">
            <a:extLst>
              <a:ext uri="{FF2B5EF4-FFF2-40B4-BE49-F238E27FC236}">
                <a16:creationId xmlns:a16="http://schemas.microsoft.com/office/drawing/2014/main" id="{DF3E1EE2-819B-4006-A1B3-73BECFCF566E}"/>
              </a:ext>
            </a:extLst>
          </p:cNvPr>
          <p:cNvGrpSpPr/>
          <p:nvPr/>
        </p:nvGrpSpPr>
        <p:grpSpPr>
          <a:xfrm>
            <a:off x="3641802" y="3263345"/>
            <a:ext cx="5701843" cy="2052133"/>
            <a:chOff x="983437" y="2618882"/>
            <a:chExt cx="5701843" cy="2052133"/>
          </a:xfrm>
        </p:grpSpPr>
        <p:pic>
          <p:nvPicPr>
            <p:cNvPr id="5" name="Google Shape;192;p29">
              <a:extLst>
                <a:ext uri="{FF2B5EF4-FFF2-40B4-BE49-F238E27FC236}">
                  <a16:creationId xmlns:a16="http://schemas.microsoft.com/office/drawing/2014/main" id="{A0172857-D20D-4BF0-BB0F-F1D6688C09D6}"/>
                </a:ext>
              </a:extLst>
            </p:cNvPr>
            <p:cNvPicPr preferRelativeResize="0"/>
            <p:nvPr/>
          </p:nvPicPr>
          <p:blipFill>
            <a:blip r:embed="rId3">
              <a:alphaModFix/>
            </a:blip>
            <a:stretch>
              <a:fillRect/>
            </a:stretch>
          </p:blipFill>
          <p:spPr>
            <a:xfrm>
              <a:off x="1064717" y="3065989"/>
              <a:ext cx="1164944" cy="1225409"/>
            </a:xfrm>
            <a:prstGeom prst="rect">
              <a:avLst/>
            </a:prstGeom>
            <a:noFill/>
            <a:ln>
              <a:noFill/>
            </a:ln>
          </p:spPr>
        </p:pic>
        <p:sp>
          <p:nvSpPr>
            <p:cNvPr id="6" name="Arrow: Right 5">
              <a:extLst>
                <a:ext uri="{FF2B5EF4-FFF2-40B4-BE49-F238E27FC236}">
                  <a16:creationId xmlns:a16="http://schemas.microsoft.com/office/drawing/2014/main" id="{BAD7CBB6-E859-44A9-94AC-2AE9EA63F78D}"/>
                </a:ext>
              </a:extLst>
            </p:cNvPr>
            <p:cNvSpPr/>
            <p:nvPr/>
          </p:nvSpPr>
          <p:spPr>
            <a:xfrm rot="10800000">
              <a:off x="2500403" y="3652681"/>
              <a:ext cx="1522600" cy="2203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T"/>
            </a:p>
          </p:txBody>
        </p:sp>
        <p:sp>
          <p:nvSpPr>
            <p:cNvPr id="7" name="TextBox 6">
              <a:extLst>
                <a:ext uri="{FF2B5EF4-FFF2-40B4-BE49-F238E27FC236}">
                  <a16:creationId xmlns:a16="http://schemas.microsoft.com/office/drawing/2014/main" id="{B3C9AC1A-EB37-49BB-A142-BCFC11FDEAB8}"/>
                </a:ext>
              </a:extLst>
            </p:cNvPr>
            <p:cNvSpPr txBox="1"/>
            <p:nvPr/>
          </p:nvSpPr>
          <p:spPr>
            <a:xfrm>
              <a:off x="983437" y="2618882"/>
              <a:ext cx="1359668" cy="369332"/>
            </a:xfrm>
            <a:prstGeom prst="rect">
              <a:avLst/>
            </a:prstGeom>
            <a:noFill/>
          </p:spPr>
          <p:txBody>
            <a:bodyPr wrap="none" rtlCol="0">
              <a:spAutoFit/>
            </a:bodyPr>
            <a:lstStyle/>
            <a:p>
              <a:r>
                <a:rPr lang="de-DE" dirty="0" err="1"/>
                <a:t>GameObject</a:t>
              </a:r>
              <a:endParaRPr lang="en-AT" dirty="0"/>
            </a:p>
          </p:txBody>
        </p:sp>
        <p:sp>
          <p:nvSpPr>
            <p:cNvPr id="8" name="TextBox 7">
              <a:extLst>
                <a:ext uri="{FF2B5EF4-FFF2-40B4-BE49-F238E27FC236}">
                  <a16:creationId xmlns:a16="http://schemas.microsoft.com/office/drawing/2014/main" id="{7D9AA096-F2ED-4427-A95D-D7EA0AEA6C7B}"/>
                </a:ext>
              </a:extLst>
            </p:cNvPr>
            <p:cNvSpPr txBox="1"/>
            <p:nvPr/>
          </p:nvSpPr>
          <p:spPr>
            <a:xfrm>
              <a:off x="4187993" y="2618882"/>
              <a:ext cx="2497287" cy="369332"/>
            </a:xfrm>
            <a:prstGeom prst="rect">
              <a:avLst/>
            </a:prstGeom>
            <a:noFill/>
          </p:spPr>
          <p:txBody>
            <a:bodyPr wrap="none" rtlCol="0">
              <a:spAutoFit/>
            </a:bodyPr>
            <a:lstStyle/>
            <a:p>
              <a:r>
                <a:rPr lang="de-DE" dirty="0"/>
                <a:t>Components &amp; Variables</a:t>
              </a:r>
              <a:endParaRPr lang="en-AT" dirty="0"/>
            </a:p>
          </p:txBody>
        </p:sp>
        <p:grpSp>
          <p:nvGrpSpPr>
            <p:cNvPr id="9" name="Group 8">
              <a:extLst>
                <a:ext uri="{FF2B5EF4-FFF2-40B4-BE49-F238E27FC236}">
                  <a16:creationId xmlns:a16="http://schemas.microsoft.com/office/drawing/2014/main" id="{EA23B351-B77D-4CFF-BD3E-602873640B06}"/>
                </a:ext>
              </a:extLst>
            </p:cNvPr>
            <p:cNvGrpSpPr/>
            <p:nvPr/>
          </p:nvGrpSpPr>
          <p:grpSpPr>
            <a:xfrm>
              <a:off x="4320183" y="2891926"/>
              <a:ext cx="1554480" cy="1779089"/>
              <a:chOff x="2475640" y="5252504"/>
              <a:chExt cx="1554480" cy="1779089"/>
            </a:xfrm>
          </p:grpSpPr>
          <p:pic>
            <p:nvPicPr>
              <p:cNvPr id="10" name="Google Shape;193;p29">
                <a:extLst>
                  <a:ext uri="{FF2B5EF4-FFF2-40B4-BE49-F238E27FC236}">
                    <a16:creationId xmlns:a16="http://schemas.microsoft.com/office/drawing/2014/main" id="{938A28C3-67DC-4ACC-915D-7B286956B2DA}"/>
                  </a:ext>
                </a:extLst>
              </p:cNvPr>
              <p:cNvPicPr preferRelativeResize="0"/>
              <p:nvPr/>
            </p:nvPicPr>
            <p:blipFill>
              <a:blip r:embed="rId4">
                <a:alphaModFix/>
              </a:blip>
              <a:stretch>
                <a:fillRect/>
              </a:stretch>
            </p:blipFill>
            <p:spPr>
              <a:xfrm>
                <a:off x="2475640" y="5252504"/>
                <a:ext cx="1554480" cy="1779089"/>
              </a:xfrm>
              <a:prstGeom prst="rect">
                <a:avLst/>
              </a:prstGeom>
              <a:noFill/>
              <a:ln>
                <a:noFill/>
              </a:ln>
            </p:spPr>
          </p:pic>
          <p:grpSp>
            <p:nvGrpSpPr>
              <p:cNvPr id="11" name="Group 10">
                <a:extLst>
                  <a:ext uri="{FF2B5EF4-FFF2-40B4-BE49-F238E27FC236}">
                    <a16:creationId xmlns:a16="http://schemas.microsoft.com/office/drawing/2014/main" id="{14EBA300-5649-46C2-BB35-A98168443214}"/>
                  </a:ext>
                </a:extLst>
              </p:cNvPr>
              <p:cNvGrpSpPr/>
              <p:nvPr/>
            </p:nvGrpSpPr>
            <p:grpSpPr>
              <a:xfrm>
                <a:off x="2565380" y="5864147"/>
                <a:ext cx="1138680" cy="755640"/>
                <a:chOff x="2891800" y="3631360"/>
                <a:chExt cx="1138680" cy="755640"/>
              </a:xfrm>
            </p:grpSpPr>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FFD57D51-20CF-465B-A5B3-7C3B5309A40E}"/>
                        </a:ext>
                      </a:extLst>
                    </p14:cNvPr>
                    <p14:cNvContentPartPr/>
                    <p14:nvPr/>
                  </p14:nvContentPartPr>
                  <p14:xfrm>
                    <a:off x="2891800" y="3726040"/>
                    <a:ext cx="677160" cy="230400"/>
                  </p14:xfrm>
                </p:contentPart>
              </mc:Choice>
              <mc:Fallback xmlns="">
                <p:pic>
                  <p:nvPicPr>
                    <p:cNvPr id="12" name="Ink 11">
                      <a:extLst>
                        <a:ext uri="{FF2B5EF4-FFF2-40B4-BE49-F238E27FC236}">
                          <a16:creationId xmlns:a16="http://schemas.microsoft.com/office/drawing/2014/main" id="{FFD57D51-20CF-465B-A5B3-7C3B5309A40E}"/>
                        </a:ext>
                      </a:extLst>
                    </p:cNvPr>
                    <p:cNvPicPr/>
                    <p:nvPr/>
                  </p:nvPicPr>
                  <p:blipFill>
                    <a:blip r:embed="rId6"/>
                    <a:stretch>
                      <a:fillRect/>
                    </a:stretch>
                  </p:blipFill>
                  <p:spPr>
                    <a:xfrm>
                      <a:off x="2837800" y="3618400"/>
                      <a:ext cx="7848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02D58330-F84E-40FA-97A9-1935819BDEF1}"/>
                        </a:ext>
                      </a:extLst>
                    </p14:cNvPr>
                    <p14:cNvContentPartPr/>
                    <p14:nvPr/>
                  </p14:nvContentPartPr>
                  <p14:xfrm>
                    <a:off x="3336760" y="3913960"/>
                    <a:ext cx="236520" cy="123840"/>
                  </p14:xfrm>
                </p:contentPart>
              </mc:Choice>
              <mc:Fallback xmlns="">
                <p:pic>
                  <p:nvPicPr>
                    <p:cNvPr id="13" name="Ink 12">
                      <a:extLst>
                        <a:ext uri="{FF2B5EF4-FFF2-40B4-BE49-F238E27FC236}">
                          <a16:creationId xmlns:a16="http://schemas.microsoft.com/office/drawing/2014/main" id="{02D58330-F84E-40FA-97A9-1935819BDEF1}"/>
                        </a:ext>
                      </a:extLst>
                    </p:cNvPr>
                    <p:cNvPicPr/>
                    <p:nvPr/>
                  </p:nvPicPr>
                  <p:blipFill>
                    <a:blip r:embed="rId8"/>
                    <a:stretch>
                      <a:fillRect/>
                    </a:stretch>
                  </p:blipFill>
                  <p:spPr>
                    <a:xfrm>
                      <a:off x="3283120" y="3805960"/>
                      <a:ext cx="344160" cy="339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758A1749-228D-422F-9409-CA03BB2CB9DF}"/>
                        </a:ext>
                      </a:extLst>
                    </p14:cNvPr>
                    <p14:cNvContentPartPr/>
                    <p14:nvPr/>
                  </p14:nvContentPartPr>
                  <p14:xfrm>
                    <a:off x="2939320" y="3887320"/>
                    <a:ext cx="460800" cy="454320"/>
                  </p14:xfrm>
                </p:contentPart>
              </mc:Choice>
              <mc:Fallback xmlns="">
                <p:pic>
                  <p:nvPicPr>
                    <p:cNvPr id="14" name="Ink 13">
                      <a:extLst>
                        <a:ext uri="{FF2B5EF4-FFF2-40B4-BE49-F238E27FC236}">
                          <a16:creationId xmlns:a16="http://schemas.microsoft.com/office/drawing/2014/main" id="{758A1749-228D-422F-9409-CA03BB2CB9DF}"/>
                        </a:ext>
                      </a:extLst>
                    </p:cNvPr>
                    <p:cNvPicPr/>
                    <p:nvPr/>
                  </p:nvPicPr>
                  <p:blipFill>
                    <a:blip r:embed="rId10"/>
                    <a:stretch>
                      <a:fillRect/>
                    </a:stretch>
                  </p:blipFill>
                  <p:spPr>
                    <a:xfrm>
                      <a:off x="2885320" y="3779680"/>
                      <a:ext cx="568440" cy="669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131B026D-44F1-4AA6-ADA0-A543CC881EE9}"/>
                        </a:ext>
                      </a:extLst>
                    </p14:cNvPr>
                    <p14:cNvContentPartPr/>
                    <p14:nvPr/>
                  </p14:nvContentPartPr>
                  <p14:xfrm>
                    <a:off x="3346480" y="4123840"/>
                    <a:ext cx="684000" cy="263160"/>
                  </p14:xfrm>
                </p:contentPart>
              </mc:Choice>
              <mc:Fallback xmlns="">
                <p:pic>
                  <p:nvPicPr>
                    <p:cNvPr id="15" name="Ink 14">
                      <a:extLst>
                        <a:ext uri="{FF2B5EF4-FFF2-40B4-BE49-F238E27FC236}">
                          <a16:creationId xmlns:a16="http://schemas.microsoft.com/office/drawing/2014/main" id="{131B026D-44F1-4AA6-ADA0-A543CC881EE9}"/>
                        </a:ext>
                      </a:extLst>
                    </p:cNvPr>
                    <p:cNvPicPr/>
                    <p:nvPr/>
                  </p:nvPicPr>
                  <p:blipFill>
                    <a:blip r:embed="rId12"/>
                    <a:stretch>
                      <a:fillRect/>
                    </a:stretch>
                  </p:blipFill>
                  <p:spPr>
                    <a:xfrm>
                      <a:off x="3292480" y="4016200"/>
                      <a:ext cx="791640" cy="478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90ECF1EE-88C9-4357-9C95-C5E26E32995C}"/>
                        </a:ext>
                      </a:extLst>
                    </p14:cNvPr>
                    <p14:cNvContentPartPr/>
                    <p14:nvPr/>
                  </p14:nvContentPartPr>
                  <p14:xfrm>
                    <a:off x="3714760" y="3631360"/>
                    <a:ext cx="315360" cy="343800"/>
                  </p14:xfrm>
                </p:contentPart>
              </mc:Choice>
              <mc:Fallback xmlns="">
                <p:pic>
                  <p:nvPicPr>
                    <p:cNvPr id="16" name="Ink 15">
                      <a:extLst>
                        <a:ext uri="{FF2B5EF4-FFF2-40B4-BE49-F238E27FC236}">
                          <a16:creationId xmlns:a16="http://schemas.microsoft.com/office/drawing/2014/main" id="{90ECF1EE-88C9-4357-9C95-C5E26E32995C}"/>
                        </a:ext>
                      </a:extLst>
                    </p:cNvPr>
                    <p:cNvPicPr/>
                    <p:nvPr/>
                  </p:nvPicPr>
                  <p:blipFill>
                    <a:blip r:embed="rId14"/>
                    <a:stretch>
                      <a:fillRect/>
                    </a:stretch>
                  </p:blipFill>
                  <p:spPr>
                    <a:xfrm>
                      <a:off x="3661120" y="3523720"/>
                      <a:ext cx="423000" cy="559440"/>
                    </a:xfrm>
                    <a:prstGeom prst="rect">
                      <a:avLst/>
                    </a:prstGeom>
                  </p:spPr>
                </p:pic>
              </mc:Fallback>
            </mc:AlternateContent>
          </p:grpSp>
        </p:grpSp>
      </p:grpSp>
      <p:grpSp>
        <p:nvGrpSpPr>
          <p:cNvPr id="63" name="Group 62">
            <a:extLst>
              <a:ext uri="{FF2B5EF4-FFF2-40B4-BE49-F238E27FC236}">
                <a16:creationId xmlns:a16="http://schemas.microsoft.com/office/drawing/2014/main" id="{6C203677-DC2F-4B42-BD84-DCD019BD1402}"/>
              </a:ext>
            </a:extLst>
          </p:cNvPr>
          <p:cNvGrpSpPr/>
          <p:nvPr/>
        </p:nvGrpSpPr>
        <p:grpSpPr>
          <a:xfrm>
            <a:off x="8234228" y="3905721"/>
            <a:ext cx="1191960" cy="1659240"/>
            <a:chOff x="8785720" y="3773200"/>
            <a:chExt cx="1191960" cy="1659240"/>
          </a:xfrm>
        </p:grpSpPr>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E4F333F4-CFDF-4F89-8EB3-15139A2F5F82}"/>
                    </a:ext>
                  </a:extLst>
                </p14:cNvPr>
                <p14:cNvContentPartPr/>
                <p14:nvPr/>
              </p14:nvContentPartPr>
              <p14:xfrm>
                <a:off x="9079840" y="4042120"/>
                <a:ext cx="30960" cy="14040"/>
              </p14:xfrm>
            </p:contentPart>
          </mc:Choice>
          <mc:Fallback xmlns="">
            <p:pic>
              <p:nvPicPr>
                <p:cNvPr id="18" name="Ink 17">
                  <a:extLst>
                    <a:ext uri="{FF2B5EF4-FFF2-40B4-BE49-F238E27FC236}">
                      <a16:creationId xmlns:a16="http://schemas.microsoft.com/office/drawing/2014/main" id="{E4F333F4-CFDF-4F89-8EB3-15139A2F5F82}"/>
                    </a:ext>
                  </a:extLst>
                </p:cNvPr>
                <p:cNvPicPr/>
                <p:nvPr/>
              </p:nvPicPr>
              <p:blipFill>
                <a:blip r:embed="rId16"/>
                <a:stretch>
                  <a:fillRect/>
                </a:stretch>
              </p:blipFill>
              <p:spPr>
                <a:xfrm>
                  <a:off x="9071200" y="4033480"/>
                  <a:ext cx="4860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3" name="Ink 42">
                  <a:extLst>
                    <a:ext uri="{FF2B5EF4-FFF2-40B4-BE49-F238E27FC236}">
                      <a16:creationId xmlns:a16="http://schemas.microsoft.com/office/drawing/2014/main" id="{01706C91-46D4-464A-8D8F-CFF011BA5387}"/>
                    </a:ext>
                  </a:extLst>
                </p14:cNvPr>
                <p14:cNvContentPartPr/>
                <p14:nvPr/>
              </p14:nvContentPartPr>
              <p14:xfrm>
                <a:off x="8859520" y="4071280"/>
                <a:ext cx="723600" cy="526320"/>
              </p14:xfrm>
            </p:contentPart>
          </mc:Choice>
          <mc:Fallback xmlns="">
            <p:pic>
              <p:nvPicPr>
                <p:cNvPr id="43" name="Ink 42">
                  <a:extLst>
                    <a:ext uri="{FF2B5EF4-FFF2-40B4-BE49-F238E27FC236}">
                      <a16:creationId xmlns:a16="http://schemas.microsoft.com/office/drawing/2014/main" id="{01706C91-46D4-464A-8D8F-CFF011BA5387}"/>
                    </a:ext>
                  </a:extLst>
                </p:cNvPr>
                <p:cNvPicPr/>
                <p:nvPr/>
              </p:nvPicPr>
              <p:blipFill>
                <a:blip r:embed="rId18"/>
                <a:stretch>
                  <a:fillRect/>
                </a:stretch>
              </p:blipFill>
              <p:spPr>
                <a:xfrm>
                  <a:off x="8823880" y="4035640"/>
                  <a:ext cx="795240" cy="597960"/>
                </a:xfrm>
                <a:prstGeom prst="rect">
                  <a:avLst/>
                </a:prstGeom>
              </p:spPr>
            </p:pic>
          </mc:Fallback>
        </mc:AlternateContent>
        <p:grpSp>
          <p:nvGrpSpPr>
            <p:cNvPr id="46" name="Group 45">
              <a:extLst>
                <a:ext uri="{FF2B5EF4-FFF2-40B4-BE49-F238E27FC236}">
                  <a16:creationId xmlns:a16="http://schemas.microsoft.com/office/drawing/2014/main" id="{211300FD-F87D-4F81-B419-6DD7CF0F9CF5}"/>
                </a:ext>
              </a:extLst>
            </p:cNvPr>
            <p:cNvGrpSpPr/>
            <p:nvPr/>
          </p:nvGrpSpPr>
          <p:grpSpPr>
            <a:xfrm>
              <a:off x="8801920" y="4477000"/>
              <a:ext cx="882720" cy="435240"/>
              <a:chOff x="8801920" y="4477000"/>
              <a:chExt cx="882720" cy="435240"/>
            </a:xfrm>
          </p:grpSpPr>
          <mc:AlternateContent xmlns:mc="http://schemas.openxmlformats.org/markup-compatibility/2006" xmlns:p14="http://schemas.microsoft.com/office/powerpoint/2010/main">
            <mc:Choice Requires="p14">
              <p:contentPart p14:bwMode="auto" r:id="rId19">
                <p14:nvContentPartPr>
                  <p14:cNvPr id="44" name="Ink 43">
                    <a:extLst>
                      <a:ext uri="{FF2B5EF4-FFF2-40B4-BE49-F238E27FC236}">
                        <a16:creationId xmlns:a16="http://schemas.microsoft.com/office/drawing/2014/main" id="{C2BD9ECA-0088-4E86-BF2A-7915779CD6B2}"/>
                      </a:ext>
                    </a:extLst>
                  </p14:cNvPr>
                  <p14:cNvContentPartPr/>
                  <p14:nvPr/>
                </p14:nvContentPartPr>
                <p14:xfrm>
                  <a:off x="8801920" y="4477000"/>
                  <a:ext cx="882720" cy="394920"/>
                </p14:xfrm>
              </p:contentPart>
            </mc:Choice>
            <mc:Fallback xmlns="">
              <p:pic>
                <p:nvPicPr>
                  <p:cNvPr id="44" name="Ink 43">
                    <a:extLst>
                      <a:ext uri="{FF2B5EF4-FFF2-40B4-BE49-F238E27FC236}">
                        <a16:creationId xmlns:a16="http://schemas.microsoft.com/office/drawing/2014/main" id="{C2BD9ECA-0088-4E86-BF2A-7915779CD6B2}"/>
                      </a:ext>
                    </a:extLst>
                  </p:cNvPr>
                  <p:cNvPicPr/>
                  <p:nvPr/>
                </p:nvPicPr>
                <p:blipFill>
                  <a:blip r:embed="rId20"/>
                  <a:stretch>
                    <a:fillRect/>
                  </a:stretch>
                </p:blipFill>
                <p:spPr>
                  <a:xfrm>
                    <a:off x="8765920" y="4441360"/>
                    <a:ext cx="954360" cy="466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5" name="Ink 44">
                    <a:extLst>
                      <a:ext uri="{FF2B5EF4-FFF2-40B4-BE49-F238E27FC236}">
                        <a16:creationId xmlns:a16="http://schemas.microsoft.com/office/drawing/2014/main" id="{971A096A-821F-4904-AA62-9CAD17C1EC7A}"/>
                      </a:ext>
                    </a:extLst>
                  </p14:cNvPr>
                  <p14:cNvContentPartPr/>
                  <p14:nvPr/>
                </p14:nvContentPartPr>
                <p14:xfrm>
                  <a:off x="9123400" y="4803880"/>
                  <a:ext cx="180720" cy="108360"/>
                </p14:xfrm>
              </p:contentPart>
            </mc:Choice>
            <mc:Fallback xmlns="">
              <p:pic>
                <p:nvPicPr>
                  <p:cNvPr id="45" name="Ink 44">
                    <a:extLst>
                      <a:ext uri="{FF2B5EF4-FFF2-40B4-BE49-F238E27FC236}">
                        <a16:creationId xmlns:a16="http://schemas.microsoft.com/office/drawing/2014/main" id="{971A096A-821F-4904-AA62-9CAD17C1EC7A}"/>
                      </a:ext>
                    </a:extLst>
                  </p:cNvPr>
                  <p:cNvPicPr/>
                  <p:nvPr/>
                </p:nvPicPr>
                <p:blipFill>
                  <a:blip r:embed="rId22"/>
                  <a:stretch>
                    <a:fillRect/>
                  </a:stretch>
                </p:blipFill>
                <p:spPr>
                  <a:xfrm>
                    <a:off x="9087760" y="4767880"/>
                    <a:ext cx="252360" cy="180000"/>
                  </a:xfrm>
                  <a:prstGeom prst="rect">
                    <a:avLst/>
                  </a:prstGeom>
                </p:spPr>
              </p:pic>
            </mc:Fallback>
          </mc:AlternateContent>
        </p:grpSp>
        <p:grpSp>
          <p:nvGrpSpPr>
            <p:cNvPr id="54" name="Group 53">
              <a:extLst>
                <a:ext uri="{FF2B5EF4-FFF2-40B4-BE49-F238E27FC236}">
                  <a16:creationId xmlns:a16="http://schemas.microsoft.com/office/drawing/2014/main" id="{9FEE1AB9-953C-4C0E-AF26-9B7A1580472C}"/>
                </a:ext>
              </a:extLst>
            </p:cNvPr>
            <p:cNvGrpSpPr/>
            <p:nvPr/>
          </p:nvGrpSpPr>
          <p:grpSpPr>
            <a:xfrm>
              <a:off x="9305560" y="3773200"/>
              <a:ext cx="361080" cy="398520"/>
              <a:chOff x="9305560" y="3773200"/>
              <a:chExt cx="361080" cy="398520"/>
            </a:xfrm>
          </p:grpSpPr>
          <mc:AlternateContent xmlns:mc="http://schemas.openxmlformats.org/markup-compatibility/2006" xmlns:p14="http://schemas.microsoft.com/office/powerpoint/2010/main">
            <mc:Choice Requires="p14">
              <p:contentPart p14:bwMode="auto" r:id="rId23">
                <p14:nvContentPartPr>
                  <p14:cNvPr id="47" name="Ink 46">
                    <a:extLst>
                      <a:ext uri="{FF2B5EF4-FFF2-40B4-BE49-F238E27FC236}">
                        <a16:creationId xmlns:a16="http://schemas.microsoft.com/office/drawing/2014/main" id="{D77E982E-8E48-405B-B3BA-44611815827B}"/>
                      </a:ext>
                    </a:extLst>
                  </p14:cNvPr>
                  <p14:cNvContentPartPr/>
                  <p14:nvPr/>
                </p14:nvContentPartPr>
                <p14:xfrm>
                  <a:off x="9305560" y="3903160"/>
                  <a:ext cx="323640" cy="145080"/>
                </p14:xfrm>
              </p:contentPart>
            </mc:Choice>
            <mc:Fallback xmlns="">
              <p:pic>
                <p:nvPicPr>
                  <p:cNvPr id="47" name="Ink 46">
                    <a:extLst>
                      <a:ext uri="{FF2B5EF4-FFF2-40B4-BE49-F238E27FC236}">
                        <a16:creationId xmlns:a16="http://schemas.microsoft.com/office/drawing/2014/main" id="{D77E982E-8E48-405B-B3BA-44611815827B}"/>
                      </a:ext>
                    </a:extLst>
                  </p:cNvPr>
                  <p:cNvPicPr/>
                  <p:nvPr/>
                </p:nvPicPr>
                <p:blipFill>
                  <a:blip r:embed="rId24"/>
                  <a:stretch>
                    <a:fillRect/>
                  </a:stretch>
                </p:blipFill>
                <p:spPr>
                  <a:xfrm>
                    <a:off x="9269920" y="3867520"/>
                    <a:ext cx="39528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8" name="Ink 47">
                    <a:extLst>
                      <a:ext uri="{FF2B5EF4-FFF2-40B4-BE49-F238E27FC236}">
                        <a16:creationId xmlns:a16="http://schemas.microsoft.com/office/drawing/2014/main" id="{C39CEEC8-34C6-4DB9-B5DD-DC9E4701D2B2}"/>
                      </a:ext>
                    </a:extLst>
                  </p14:cNvPr>
                  <p14:cNvContentPartPr/>
                  <p14:nvPr/>
                </p14:nvContentPartPr>
                <p14:xfrm>
                  <a:off x="9307360" y="3773200"/>
                  <a:ext cx="195120" cy="248040"/>
                </p14:xfrm>
              </p:contentPart>
            </mc:Choice>
            <mc:Fallback xmlns="">
              <p:pic>
                <p:nvPicPr>
                  <p:cNvPr id="48" name="Ink 47">
                    <a:extLst>
                      <a:ext uri="{FF2B5EF4-FFF2-40B4-BE49-F238E27FC236}">
                        <a16:creationId xmlns:a16="http://schemas.microsoft.com/office/drawing/2014/main" id="{C39CEEC8-34C6-4DB9-B5DD-DC9E4701D2B2}"/>
                      </a:ext>
                    </a:extLst>
                  </p:cNvPr>
                  <p:cNvPicPr/>
                  <p:nvPr/>
                </p:nvPicPr>
                <p:blipFill>
                  <a:blip r:embed="rId26"/>
                  <a:stretch>
                    <a:fillRect/>
                  </a:stretch>
                </p:blipFill>
                <p:spPr>
                  <a:xfrm>
                    <a:off x="9271720" y="3737560"/>
                    <a:ext cx="26676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0" name="Ink 49">
                    <a:extLst>
                      <a:ext uri="{FF2B5EF4-FFF2-40B4-BE49-F238E27FC236}">
                        <a16:creationId xmlns:a16="http://schemas.microsoft.com/office/drawing/2014/main" id="{A72452B1-2498-4863-9520-AFA71B103A90}"/>
                      </a:ext>
                    </a:extLst>
                  </p14:cNvPr>
                  <p14:cNvContentPartPr/>
                  <p14:nvPr/>
                </p14:nvContentPartPr>
                <p14:xfrm>
                  <a:off x="9356320" y="3782200"/>
                  <a:ext cx="132120" cy="205920"/>
                </p14:xfrm>
              </p:contentPart>
            </mc:Choice>
            <mc:Fallback xmlns="">
              <p:pic>
                <p:nvPicPr>
                  <p:cNvPr id="50" name="Ink 49">
                    <a:extLst>
                      <a:ext uri="{FF2B5EF4-FFF2-40B4-BE49-F238E27FC236}">
                        <a16:creationId xmlns:a16="http://schemas.microsoft.com/office/drawing/2014/main" id="{A72452B1-2498-4863-9520-AFA71B103A90}"/>
                      </a:ext>
                    </a:extLst>
                  </p:cNvPr>
                  <p:cNvPicPr/>
                  <p:nvPr/>
                </p:nvPicPr>
                <p:blipFill>
                  <a:blip r:embed="rId28"/>
                  <a:stretch>
                    <a:fillRect/>
                  </a:stretch>
                </p:blipFill>
                <p:spPr>
                  <a:xfrm>
                    <a:off x="9320320" y="3746200"/>
                    <a:ext cx="20376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2" name="Ink 51">
                    <a:extLst>
                      <a:ext uri="{FF2B5EF4-FFF2-40B4-BE49-F238E27FC236}">
                        <a16:creationId xmlns:a16="http://schemas.microsoft.com/office/drawing/2014/main" id="{2E76AB52-135C-4087-A439-B8019917FD3C}"/>
                      </a:ext>
                    </a:extLst>
                  </p14:cNvPr>
                  <p14:cNvContentPartPr/>
                  <p14:nvPr/>
                </p14:nvContentPartPr>
                <p14:xfrm>
                  <a:off x="9340840" y="4025200"/>
                  <a:ext cx="320040" cy="68400"/>
                </p14:xfrm>
              </p:contentPart>
            </mc:Choice>
            <mc:Fallback xmlns="">
              <p:pic>
                <p:nvPicPr>
                  <p:cNvPr id="52" name="Ink 51">
                    <a:extLst>
                      <a:ext uri="{FF2B5EF4-FFF2-40B4-BE49-F238E27FC236}">
                        <a16:creationId xmlns:a16="http://schemas.microsoft.com/office/drawing/2014/main" id="{2E76AB52-135C-4087-A439-B8019917FD3C}"/>
                      </a:ext>
                    </a:extLst>
                  </p:cNvPr>
                  <p:cNvPicPr/>
                  <p:nvPr/>
                </p:nvPicPr>
                <p:blipFill>
                  <a:blip r:embed="rId30"/>
                  <a:stretch>
                    <a:fillRect/>
                  </a:stretch>
                </p:blipFill>
                <p:spPr>
                  <a:xfrm>
                    <a:off x="9305200" y="3989560"/>
                    <a:ext cx="39168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3" name="Ink 52">
                    <a:extLst>
                      <a:ext uri="{FF2B5EF4-FFF2-40B4-BE49-F238E27FC236}">
                        <a16:creationId xmlns:a16="http://schemas.microsoft.com/office/drawing/2014/main" id="{C365E915-088D-4F56-8DBB-C989DAB86860}"/>
                      </a:ext>
                    </a:extLst>
                  </p14:cNvPr>
                  <p14:cNvContentPartPr/>
                  <p14:nvPr/>
                </p14:nvContentPartPr>
                <p14:xfrm>
                  <a:off x="9356680" y="4061920"/>
                  <a:ext cx="309960" cy="109800"/>
                </p14:xfrm>
              </p:contentPart>
            </mc:Choice>
            <mc:Fallback xmlns="">
              <p:pic>
                <p:nvPicPr>
                  <p:cNvPr id="53" name="Ink 52">
                    <a:extLst>
                      <a:ext uri="{FF2B5EF4-FFF2-40B4-BE49-F238E27FC236}">
                        <a16:creationId xmlns:a16="http://schemas.microsoft.com/office/drawing/2014/main" id="{C365E915-088D-4F56-8DBB-C989DAB86860}"/>
                      </a:ext>
                    </a:extLst>
                  </p:cNvPr>
                  <p:cNvPicPr/>
                  <p:nvPr/>
                </p:nvPicPr>
                <p:blipFill>
                  <a:blip r:embed="rId32"/>
                  <a:stretch>
                    <a:fillRect/>
                  </a:stretch>
                </p:blipFill>
                <p:spPr>
                  <a:xfrm>
                    <a:off x="9320680" y="4025920"/>
                    <a:ext cx="381600" cy="181440"/>
                  </a:xfrm>
                  <a:prstGeom prst="rect">
                    <a:avLst/>
                  </a:prstGeom>
                </p:spPr>
              </p:pic>
            </mc:Fallback>
          </mc:AlternateContent>
        </p:grpSp>
        <p:grpSp>
          <p:nvGrpSpPr>
            <p:cNvPr id="62" name="Group 61">
              <a:extLst>
                <a:ext uri="{FF2B5EF4-FFF2-40B4-BE49-F238E27FC236}">
                  <a16:creationId xmlns:a16="http://schemas.microsoft.com/office/drawing/2014/main" id="{40077638-106C-44E4-8ACF-C7D5EAC4BE98}"/>
                </a:ext>
              </a:extLst>
            </p:cNvPr>
            <p:cNvGrpSpPr/>
            <p:nvPr/>
          </p:nvGrpSpPr>
          <p:grpSpPr>
            <a:xfrm>
              <a:off x="8785720" y="5011960"/>
              <a:ext cx="1191960" cy="420480"/>
              <a:chOff x="8785720" y="5011960"/>
              <a:chExt cx="1191960" cy="420480"/>
            </a:xfrm>
          </p:grpSpPr>
          <mc:AlternateContent xmlns:mc="http://schemas.openxmlformats.org/markup-compatibility/2006" xmlns:p14="http://schemas.microsoft.com/office/powerpoint/2010/main">
            <mc:Choice Requires="p14">
              <p:contentPart p14:bwMode="auto" r:id="rId33">
                <p14:nvContentPartPr>
                  <p14:cNvPr id="55" name="Ink 54">
                    <a:extLst>
                      <a:ext uri="{FF2B5EF4-FFF2-40B4-BE49-F238E27FC236}">
                        <a16:creationId xmlns:a16="http://schemas.microsoft.com/office/drawing/2014/main" id="{E1F3678E-1BFB-4D01-ABEC-00D7FC8F8723}"/>
                      </a:ext>
                    </a:extLst>
                  </p14:cNvPr>
                  <p14:cNvContentPartPr/>
                  <p14:nvPr/>
                </p14:nvContentPartPr>
                <p14:xfrm>
                  <a:off x="8785720" y="5114560"/>
                  <a:ext cx="160920" cy="223920"/>
                </p14:xfrm>
              </p:contentPart>
            </mc:Choice>
            <mc:Fallback xmlns="">
              <p:pic>
                <p:nvPicPr>
                  <p:cNvPr id="55" name="Ink 54">
                    <a:extLst>
                      <a:ext uri="{FF2B5EF4-FFF2-40B4-BE49-F238E27FC236}">
                        <a16:creationId xmlns:a16="http://schemas.microsoft.com/office/drawing/2014/main" id="{E1F3678E-1BFB-4D01-ABEC-00D7FC8F8723}"/>
                      </a:ext>
                    </a:extLst>
                  </p:cNvPr>
                  <p:cNvPicPr/>
                  <p:nvPr/>
                </p:nvPicPr>
                <p:blipFill>
                  <a:blip r:embed="rId34"/>
                  <a:stretch>
                    <a:fillRect/>
                  </a:stretch>
                </p:blipFill>
                <p:spPr>
                  <a:xfrm>
                    <a:off x="8749720" y="5078560"/>
                    <a:ext cx="23256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6" name="Ink 55">
                    <a:extLst>
                      <a:ext uri="{FF2B5EF4-FFF2-40B4-BE49-F238E27FC236}">
                        <a16:creationId xmlns:a16="http://schemas.microsoft.com/office/drawing/2014/main" id="{F99C0CF6-D08F-4111-ADB0-4741985584D8}"/>
                      </a:ext>
                    </a:extLst>
                  </p14:cNvPr>
                  <p14:cNvContentPartPr/>
                  <p14:nvPr/>
                </p14:nvContentPartPr>
                <p14:xfrm>
                  <a:off x="9003520" y="5211040"/>
                  <a:ext cx="446400" cy="127080"/>
                </p14:xfrm>
              </p:contentPart>
            </mc:Choice>
            <mc:Fallback xmlns="">
              <p:pic>
                <p:nvPicPr>
                  <p:cNvPr id="56" name="Ink 55">
                    <a:extLst>
                      <a:ext uri="{FF2B5EF4-FFF2-40B4-BE49-F238E27FC236}">
                        <a16:creationId xmlns:a16="http://schemas.microsoft.com/office/drawing/2014/main" id="{F99C0CF6-D08F-4111-ADB0-4741985584D8}"/>
                      </a:ext>
                    </a:extLst>
                  </p:cNvPr>
                  <p:cNvPicPr/>
                  <p:nvPr/>
                </p:nvPicPr>
                <p:blipFill>
                  <a:blip r:embed="rId36"/>
                  <a:stretch>
                    <a:fillRect/>
                  </a:stretch>
                </p:blipFill>
                <p:spPr>
                  <a:xfrm>
                    <a:off x="8967520" y="5175040"/>
                    <a:ext cx="51804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7" name="Ink 56">
                    <a:extLst>
                      <a:ext uri="{FF2B5EF4-FFF2-40B4-BE49-F238E27FC236}">
                        <a16:creationId xmlns:a16="http://schemas.microsoft.com/office/drawing/2014/main" id="{86B87560-1B4D-48BD-9147-C050C6B864B1}"/>
                      </a:ext>
                    </a:extLst>
                  </p14:cNvPr>
                  <p14:cNvContentPartPr/>
                  <p14:nvPr/>
                </p14:nvContentPartPr>
                <p14:xfrm>
                  <a:off x="9340120" y="5134720"/>
                  <a:ext cx="3240" cy="4320"/>
                </p14:xfrm>
              </p:contentPart>
            </mc:Choice>
            <mc:Fallback xmlns="">
              <p:pic>
                <p:nvPicPr>
                  <p:cNvPr id="57" name="Ink 56">
                    <a:extLst>
                      <a:ext uri="{FF2B5EF4-FFF2-40B4-BE49-F238E27FC236}">
                        <a16:creationId xmlns:a16="http://schemas.microsoft.com/office/drawing/2014/main" id="{86B87560-1B4D-48BD-9147-C050C6B864B1}"/>
                      </a:ext>
                    </a:extLst>
                  </p:cNvPr>
                  <p:cNvPicPr/>
                  <p:nvPr/>
                </p:nvPicPr>
                <p:blipFill>
                  <a:blip r:embed="rId38"/>
                  <a:stretch>
                    <a:fillRect/>
                  </a:stretch>
                </p:blipFill>
                <p:spPr>
                  <a:xfrm>
                    <a:off x="9304120" y="5098720"/>
                    <a:ext cx="7488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9" name="Ink 58">
                    <a:extLst>
                      <a:ext uri="{FF2B5EF4-FFF2-40B4-BE49-F238E27FC236}">
                        <a16:creationId xmlns:a16="http://schemas.microsoft.com/office/drawing/2014/main" id="{D6E4FEB8-AAA6-40B1-941E-983BA58FAB5D}"/>
                      </a:ext>
                    </a:extLst>
                  </p14:cNvPr>
                  <p14:cNvContentPartPr/>
                  <p14:nvPr/>
                </p14:nvContentPartPr>
                <p14:xfrm>
                  <a:off x="9490960" y="5223640"/>
                  <a:ext cx="157680" cy="208800"/>
                </p14:xfrm>
              </p:contentPart>
            </mc:Choice>
            <mc:Fallback xmlns="">
              <p:pic>
                <p:nvPicPr>
                  <p:cNvPr id="59" name="Ink 58">
                    <a:extLst>
                      <a:ext uri="{FF2B5EF4-FFF2-40B4-BE49-F238E27FC236}">
                        <a16:creationId xmlns:a16="http://schemas.microsoft.com/office/drawing/2014/main" id="{D6E4FEB8-AAA6-40B1-941E-983BA58FAB5D}"/>
                      </a:ext>
                    </a:extLst>
                  </p:cNvPr>
                  <p:cNvPicPr/>
                  <p:nvPr/>
                </p:nvPicPr>
                <p:blipFill>
                  <a:blip r:embed="rId40"/>
                  <a:stretch>
                    <a:fillRect/>
                  </a:stretch>
                </p:blipFill>
                <p:spPr>
                  <a:xfrm>
                    <a:off x="9454960" y="5187640"/>
                    <a:ext cx="22932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61" name="Ink 60">
                    <a:extLst>
                      <a:ext uri="{FF2B5EF4-FFF2-40B4-BE49-F238E27FC236}">
                        <a16:creationId xmlns:a16="http://schemas.microsoft.com/office/drawing/2014/main" id="{06843D26-B3B1-4FE8-A578-CB4A78FF6952}"/>
                      </a:ext>
                    </a:extLst>
                  </p14:cNvPr>
                  <p14:cNvContentPartPr/>
                  <p14:nvPr/>
                </p14:nvContentPartPr>
                <p14:xfrm>
                  <a:off x="9703720" y="5011960"/>
                  <a:ext cx="273960" cy="309600"/>
                </p14:xfrm>
              </p:contentPart>
            </mc:Choice>
            <mc:Fallback xmlns="">
              <p:pic>
                <p:nvPicPr>
                  <p:cNvPr id="61" name="Ink 60">
                    <a:extLst>
                      <a:ext uri="{FF2B5EF4-FFF2-40B4-BE49-F238E27FC236}">
                        <a16:creationId xmlns:a16="http://schemas.microsoft.com/office/drawing/2014/main" id="{06843D26-B3B1-4FE8-A578-CB4A78FF6952}"/>
                      </a:ext>
                    </a:extLst>
                  </p:cNvPr>
                  <p:cNvPicPr/>
                  <p:nvPr/>
                </p:nvPicPr>
                <p:blipFill>
                  <a:blip r:embed="rId42"/>
                  <a:stretch>
                    <a:fillRect/>
                  </a:stretch>
                </p:blipFill>
                <p:spPr>
                  <a:xfrm>
                    <a:off x="9668080" y="4975960"/>
                    <a:ext cx="345600" cy="381240"/>
                  </a:xfrm>
                  <a:prstGeom prst="rect">
                    <a:avLst/>
                  </a:prstGeom>
                </p:spPr>
              </p:pic>
            </mc:Fallback>
          </mc:AlternateContent>
        </p:grpSp>
      </p:grpSp>
      <mc:AlternateContent xmlns:mc="http://schemas.openxmlformats.org/markup-compatibility/2006" xmlns:p14="http://schemas.microsoft.com/office/powerpoint/2010/main">
        <mc:Choice Requires="p14">
          <p:contentPart p14:bwMode="auto" r:id="rId43">
            <p14:nvContentPartPr>
              <p14:cNvPr id="65" name="Ink 64">
                <a:extLst>
                  <a:ext uri="{FF2B5EF4-FFF2-40B4-BE49-F238E27FC236}">
                    <a16:creationId xmlns:a16="http://schemas.microsoft.com/office/drawing/2014/main" id="{6A61EB21-6FBA-4ADB-9066-BF821844152E}"/>
                  </a:ext>
                </a:extLst>
              </p14:cNvPr>
              <p14:cNvContentPartPr/>
              <p14:nvPr/>
            </p14:nvContentPartPr>
            <p14:xfrm>
              <a:off x="8407000" y="4334080"/>
              <a:ext cx="645120" cy="574200"/>
            </p14:xfrm>
          </p:contentPart>
        </mc:Choice>
        <mc:Fallback xmlns="">
          <p:pic>
            <p:nvPicPr>
              <p:cNvPr id="65" name="Ink 64">
                <a:extLst>
                  <a:ext uri="{FF2B5EF4-FFF2-40B4-BE49-F238E27FC236}">
                    <a16:creationId xmlns:a16="http://schemas.microsoft.com/office/drawing/2014/main" id="{6A61EB21-6FBA-4ADB-9066-BF821844152E}"/>
                  </a:ext>
                </a:extLst>
              </p:cNvPr>
              <p:cNvPicPr/>
              <p:nvPr/>
            </p:nvPicPr>
            <p:blipFill>
              <a:blip r:embed="rId44"/>
              <a:stretch>
                <a:fillRect/>
              </a:stretch>
            </p:blipFill>
            <p:spPr>
              <a:xfrm>
                <a:off x="8353360" y="4226080"/>
                <a:ext cx="752760" cy="789840"/>
              </a:xfrm>
              <a:prstGeom prst="rect">
                <a:avLst/>
              </a:prstGeom>
            </p:spPr>
          </p:pic>
        </mc:Fallback>
      </mc:AlternateContent>
    </p:spTree>
    <p:extLst>
      <p:ext uri="{BB962C8B-B14F-4D97-AF65-F5344CB8AC3E}">
        <p14:creationId xmlns:p14="http://schemas.microsoft.com/office/powerpoint/2010/main" val="39955669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Anatomie C# Scriptfile (.cs) </a:t>
            </a:r>
            <a:r>
              <a:rPr lang="de-DE" dirty="0"/>
              <a:t>in </a:t>
            </a:r>
            <a:r>
              <a:rPr lang="en" dirty="0"/>
              <a:t>Unity</a:t>
            </a:r>
            <a:endParaRPr dirty="0"/>
          </a:p>
        </p:txBody>
      </p:sp>
      <p:pic>
        <p:nvPicPr>
          <p:cNvPr id="27" name="Picture 26">
            <a:extLst>
              <a:ext uri="{FF2B5EF4-FFF2-40B4-BE49-F238E27FC236}">
                <a16:creationId xmlns:a16="http://schemas.microsoft.com/office/drawing/2014/main" id="{EE268E5C-9F0D-450A-A31B-5698336F5457}"/>
              </a:ext>
            </a:extLst>
          </p:cNvPr>
          <p:cNvPicPr>
            <a:picLocks noChangeAspect="1"/>
          </p:cNvPicPr>
          <p:nvPr/>
        </p:nvPicPr>
        <p:blipFill>
          <a:blip r:embed="rId3"/>
          <a:stretch>
            <a:fillRect/>
          </a:stretch>
        </p:blipFill>
        <p:spPr>
          <a:xfrm>
            <a:off x="556577" y="1740217"/>
            <a:ext cx="7032653" cy="4914583"/>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Anatomie C# Scriptfile (.cs) Unity</a:t>
            </a:r>
            <a:endParaRPr/>
          </a:p>
        </p:txBody>
      </p:sp>
      <p:pic>
        <p:nvPicPr>
          <p:cNvPr id="27" name="Picture 26">
            <a:extLst>
              <a:ext uri="{FF2B5EF4-FFF2-40B4-BE49-F238E27FC236}">
                <a16:creationId xmlns:a16="http://schemas.microsoft.com/office/drawing/2014/main" id="{EE268E5C-9F0D-450A-A31B-5698336F5457}"/>
              </a:ext>
            </a:extLst>
          </p:cNvPr>
          <p:cNvPicPr>
            <a:picLocks noChangeAspect="1"/>
          </p:cNvPicPr>
          <p:nvPr/>
        </p:nvPicPr>
        <p:blipFill>
          <a:blip r:embed="rId3"/>
          <a:stretch>
            <a:fillRect/>
          </a:stretch>
        </p:blipFill>
        <p:spPr>
          <a:xfrm>
            <a:off x="556577" y="1740217"/>
            <a:ext cx="7032653" cy="4914583"/>
          </a:xfrm>
          <a:prstGeom prst="rect">
            <a:avLst/>
          </a:prstGeom>
        </p:spPr>
      </p:pic>
      <mc:AlternateContent xmlns:mc="http://schemas.openxmlformats.org/markup-compatibility/2006" xmlns:p14="http://schemas.microsoft.com/office/powerpoint/2010/main">
        <mc:Choice Requires="p14">
          <p:contentPart p14:bwMode="auto" r:id="rId4">
            <p14:nvContentPartPr>
              <p14:cNvPr id="28" name="Ink 27">
                <a:extLst>
                  <a:ext uri="{FF2B5EF4-FFF2-40B4-BE49-F238E27FC236}">
                    <a16:creationId xmlns:a16="http://schemas.microsoft.com/office/drawing/2014/main" id="{85225E24-49CF-40AF-82A8-830332560E10}"/>
                  </a:ext>
                </a:extLst>
              </p14:cNvPr>
              <p14:cNvContentPartPr/>
              <p14:nvPr/>
            </p14:nvContentPartPr>
            <p14:xfrm>
              <a:off x="1726480" y="1615000"/>
              <a:ext cx="1528200" cy="997560"/>
            </p14:xfrm>
          </p:contentPart>
        </mc:Choice>
        <mc:Fallback xmlns="">
          <p:pic>
            <p:nvPicPr>
              <p:cNvPr id="28" name="Ink 27">
                <a:extLst>
                  <a:ext uri="{FF2B5EF4-FFF2-40B4-BE49-F238E27FC236}">
                    <a16:creationId xmlns:a16="http://schemas.microsoft.com/office/drawing/2014/main" id="{85225E24-49CF-40AF-82A8-830332560E10}"/>
                  </a:ext>
                </a:extLst>
              </p:cNvPr>
              <p:cNvPicPr/>
              <p:nvPr/>
            </p:nvPicPr>
            <p:blipFill>
              <a:blip r:embed="rId5"/>
              <a:stretch>
                <a:fillRect/>
              </a:stretch>
            </p:blipFill>
            <p:spPr>
              <a:xfrm>
                <a:off x="1717840" y="1606360"/>
                <a:ext cx="1545840" cy="1015200"/>
              </a:xfrm>
              <a:prstGeom prst="rect">
                <a:avLst/>
              </a:prstGeom>
            </p:spPr>
          </p:pic>
        </mc:Fallback>
      </mc:AlternateContent>
      <p:grpSp>
        <p:nvGrpSpPr>
          <p:cNvPr id="195" name="Group 194">
            <a:extLst>
              <a:ext uri="{FF2B5EF4-FFF2-40B4-BE49-F238E27FC236}">
                <a16:creationId xmlns:a16="http://schemas.microsoft.com/office/drawing/2014/main" id="{00777B0E-6895-4114-A283-6A4307AC2887}"/>
              </a:ext>
            </a:extLst>
          </p:cNvPr>
          <p:cNvGrpSpPr/>
          <p:nvPr/>
        </p:nvGrpSpPr>
        <p:grpSpPr>
          <a:xfrm>
            <a:off x="5484520" y="2065000"/>
            <a:ext cx="2144520" cy="551880"/>
            <a:chOff x="5484520" y="2065000"/>
            <a:chExt cx="2144520" cy="551880"/>
          </a:xfrm>
        </p:grpSpPr>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D3A08865-55B4-42B9-B356-621541225B25}"/>
                    </a:ext>
                  </a:extLst>
                </p14:cNvPr>
                <p14:cNvContentPartPr/>
                <p14:nvPr/>
              </p14:nvContentPartPr>
              <p14:xfrm>
                <a:off x="5484520" y="2065000"/>
                <a:ext cx="624600" cy="415440"/>
              </p14:xfrm>
            </p:contentPart>
          </mc:Choice>
          <mc:Fallback xmlns="">
            <p:pic>
              <p:nvPicPr>
                <p:cNvPr id="29" name="Ink 28">
                  <a:extLst>
                    <a:ext uri="{FF2B5EF4-FFF2-40B4-BE49-F238E27FC236}">
                      <a16:creationId xmlns:a16="http://schemas.microsoft.com/office/drawing/2014/main" id="{D3A08865-55B4-42B9-B356-621541225B25}"/>
                    </a:ext>
                  </a:extLst>
                </p:cNvPr>
                <p:cNvPicPr/>
                <p:nvPr/>
              </p:nvPicPr>
              <p:blipFill>
                <a:blip r:embed="rId7"/>
                <a:stretch>
                  <a:fillRect/>
                </a:stretch>
              </p:blipFill>
              <p:spPr>
                <a:xfrm>
                  <a:off x="5475880" y="2056000"/>
                  <a:ext cx="642240" cy="433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0" name="Ink 29">
                  <a:extLst>
                    <a:ext uri="{FF2B5EF4-FFF2-40B4-BE49-F238E27FC236}">
                      <a16:creationId xmlns:a16="http://schemas.microsoft.com/office/drawing/2014/main" id="{3F91C42D-EC0C-4B6E-9444-7869B0C82C4C}"/>
                    </a:ext>
                  </a:extLst>
                </p14:cNvPr>
                <p14:cNvContentPartPr/>
                <p14:nvPr/>
              </p14:nvContentPartPr>
              <p14:xfrm>
                <a:off x="5959000" y="2329600"/>
                <a:ext cx="530280" cy="135720"/>
              </p14:xfrm>
            </p:contentPart>
          </mc:Choice>
          <mc:Fallback xmlns="">
            <p:pic>
              <p:nvPicPr>
                <p:cNvPr id="30" name="Ink 29">
                  <a:extLst>
                    <a:ext uri="{FF2B5EF4-FFF2-40B4-BE49-F238E27FC236}">
                      <a16:creationId xmlns:a16="http://schemas.microsoft.com/office/drawing/2014/main" id="{3F91C42D-EC0C-4B6E-9444-7869B0C82C4C}"/>
                    </a:ext>
                  </a:extLst>
                </p:cNvPr>
                <p:cNvPicPr/>
                <p:nvPr/>
              </p:nvPicPr>
              <p:blipFill>
                <a:blip r:embed="rId9"/>
                <a:stretch>
                  <a:fillRect/>
                </a:stretch>
              </p:blipFill>
              <p:spPr>
                <a:xfrm>
                  <a:off x="5950000" y="2320600"/>
                  <a:ext cx="54792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1" name="Ink 30">
                  <a:extLst>
                    <a:ext uri="{FF2B5EF4-FFF2-40B4-BE49-F238E27FC236}">
                      <a16:creationId xmlns:a16="http://schemas.microsoft.com/office/drawing/2014/main" id="{E70A2D05-DF74-44C2-B17F-874A999359F2}"/>
                    </a:ext>
                  </a:extLst>
                </p14:cNvPr>
                <p14:cNvContentPartPr/>
                <p14:nvPr/>
              </p14:nvContentPartPr>
              <p14:xfrm>
                <a:off x="6612400" y="2296480"/>
                <a:ext cx="84960" cy="188280"/>
              </p14:xfrm>
            </p:contentPart>
          </mc:Choice>
          <mc:Fallback xmlns="">
            <p:pic>
              <p:nvPicPr>
                <p:cNvPr id="31" name="Ink 30">
                  <a:extLst>
                    <a:ext uri="{FF2B5EF4-FFF2-40B4-BE49-F238E27FC236}">
                      <a16:creationId xmlns:a16="http://schemas.microsoft.com/office/drawing/2014/main" id="{E70A2D05-DF74-44C2-B17F-874A999359F2}"/>
                    </a:ext>
                  </a:extLst>
                </p:cNvPr>
                <p:cNvPicPr/>
                <p:nvPr/>
              </p:nvPicPr>
              <p:blipFill>
                <a:blip r:embed="rId11"/>
                <a:stretch>
                  <a:fillRect/>
                </a:stretch>
              </p:blipFill>
              <p:spPr>
                <a:xfrm>
                  <a:off x="6603760" y="2287840"/>
                  <a:ext cx="10260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2" name="Ink 191">
                  <a:extLst>
                    <a:ext uri="{FF2B5EF4-FFF2-40B4-BE49-F238E27FC236}">
                      <a16:creationId xmlns:a16="http://schemas.microsoft.com/office/drawing/2014/main" id="{F2F0B843-3961-40EF-A076-F3DD8165505C}"/>
                    </a:ext>
                  </a:extLst>
                </p14:cNvPr>
                <p14:cNvContentPartPr/>
                <p14:nvPr/>
              </p14:nvContentPartPr>
              <p14:xfrm>
                <a:off x="6766120" y="2367040"/>
                <a:ext cx="166680" cy="249840"/>
              </p14:xfrm>
            </p:contentPart>
          </mc:Choice>
          <mc:Fallback xmlns="">
            <p:pic>
              <p:nvPicPr>
                <p:cNvPr id="192" name="Ink 191">
                  <a:extLst>
                    <a:ext uri="{FF2B5EF4-FFF2-40B4-BE49-F238E27FC236}">
                      <a16:creationId xmlns:a16="http://schemas.microsoft.com/office/drawing/2014/main" id="{F2F0B843-3961-40EF-A076-F3DD8165505C}"/>
                    </a:ext>
                  </a:extLst>
                </p:cNvPr>
                <p:cNvPicPr/>
                <p:nvPr/>
              </p:nvPicPr>
              <p:blipFill>
                <a:blip r:embed="rId13"/>
                <a:stretch>
                  <a:fillRect/>
                </a:stretch>
              </p:blipFill>
              <p:spPr>
                <a:xfrm>
                  <a:off x="6757480" y="2358400"/>
                  <a:ext cx="18432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3" name="Ink 192">
                  <a:extLst>
                    <a:ext uri="{FF2B5EF4-FFF2-40B4-BE49-F238E27FC236}">
                      <a16:creationId xmlns:a16="http://schemas.microsoft.com/office/drawing/2014/main" id="{3BB20597-DAEB-4DE7-A821-9BCC2941A9D9}"/>
                    </a:ext>
                  </a:extLst>
                </p14:cNvPr>
                <p14:cNvContentPartPr/>
                <p14:nvPr/>
              </p14:nvContentPartPr>
              <p14:xfrm>
                <a:off x="7001920" y="2335720"/>
                <a:ext cx="145800" cy="149760"/>
              </p14:xfrm>
            </p:contentPart>
          </mc:Choice>
          <mc:Fallback xmlns="">
            <p:pic>
              <p:nvPicPr>
                <p:cNvPr id="193" name="Ink 192">
                  <a:extLst>
                    <a:ext uri="{FF2B5EF4-FFF2-40B4-BE49-F238E27FC236}">
                      <a16:creationId xmlns:a16="http://schemas.microsoft.com/office/drawing/2014/main" id="{3BB20597-DAEB-4DE7-A821-9BCC2941A9D9}"/>
                    </a:ext>
                  </a:extLst>
                </p:cNvPr>
                <p:cNvPicPr/>
                <p:nvPr/>
              </p:nvPicPr>
              <p:blipFill>
                <a:blip r:embed="rId15"/>
                <a:stretch>
                  <a:fillRect/>
                </a:stretch>
              </p:blipFill>
              <p:spPr>
                <a:xfrm>
                  <a:off x="6993280" y="2326720"/>
                  <a:ext cx="16344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4" name="Ink 193">
                  <a:extLst>
                    <a:ext uri="{FF2B5EF4-FFF2-40B4-BE49-F238E27FC236}">
                      <a16:creationId xmlns:a16="http://schemas.microsoft.com/office/drawing/2014/main" id="{F9ED4153-C57C-440F-A51A-4E3FFC9B8E57}"/>
                    </a:ext>
                  </a:extLst>
                </p14:cNvPr>
                <p14:cNvContentPartPr/>
                <p14:nvPr/>
              </p14:nvContentPartPr>
              <p14:xfrm>
                <a:off x="7240600" y="2320960"/>
                <a:ext cx="388440" cy="207000"/>
              </p14:xfrm>
            </p:contentPart>
          </mc:Choice>
          <mc:Fallback xmlns="">
            <p:pic>
              <p:nvPicPr>
                <p:cNvPr id="194" name="Ink 193">
                  <a:extLst>
                    <a:ext uri="{FF2B5EF4-FFF2-40B4-BE49-F238E27FC236}">
                      <a16:creationId xmlns:a16="http://schemas.microsoft.com/office/drawing/2014/main" id="{F9ED4153-C57C-440F-A51A-4E3FFC9B8E57}"/>
                    </a:ext>
                  </a:extLst>
                </p:cNvPr>
                <p:cNvPicPr/>
                <p:nvPr/>
              </p:nvPicPr>
              <p:blipFill>
                <a:blip r:embed="rId17"/>
                <a:stretch>
                  <a:fillRect/>
                </a:stretch>
              </p:blipFill>
              <p:spPr>
                <a:xfrm>
                  <a:off x="7231600" y="2311960"/>
                  <a:ext cx="406080" cy="224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205" name="Ink 204">
                <a:extLst>
                  <a:ext uri="{FF2B5EF4-FFF2-40B4-BE49-F238E27FC236}">
                    <a16:creationId xmlns:a16="http://schemas.microsoft.com/office/drawing/2014/main" id="{3C6920BC-D107-4285-8309-F123073C8C0D}"/>
                  </a:ext>
                </a:extLst>
              </p14:cNvPr>
              <p14:cNvContentPartPr/>
              <p14:nvPr/>
            </p14:nvContentPartPr>
            <p14:xfrm>
              <a:off x="1073800" y="2871760"/>
              <a:ext cx="176040" cy="3436200"/>
            </p14:xfrm>
          </p:contentPart>
        </mc:Choice>
        <mc:Fallback xmlns="">
          <p:pic>
            <p:nvPicPr>
              <p:cNvPr id="205" name="Ink 204">
                <a:extLst>
                  <a:ext uri="{FF2B5EF4-FFF2-40B4-BE49-F238E27FC236}">
                    <a16:creationId xmlns:a16="http://schemas.microsoft.com/office/drawing/2014/main" id="{3C6920BC-D107-4285-8309-F123073C8C0D}"/>
                  </a:ext>
                </a:extLst>
              </p:cNvPr>
              <p:cNvPicPr/>
              <p:nvPr/>
            </p:nvPicPr>
            <p:blipFill>
              <a:blip r:embed="rId19"/>
              <a:stretch>
                <a:fillRect/>
              </a:stretch>
            </p:blipFill>
            <p:spPr>
              <a:xfrm>
                <a:off x="1065160" y="2863120"/>
                <a:ext cx="193680" cy="3453840"/>
              </a:xfrm>
              <a:prstGeom prst="rect">
                <a:avLst/>
              </a:prstGeom>
            </p:spPr>
          </p:pic>
        </mc:Fallback>
      </mc:AlternateContent>
      <p:grpSp>
        <p:nvGrpSpPr>
          <p:cNvPr id="211" name="Group 210">
            <a:extLst>
              <a:ext uri="{FF2B5EF4-FFF2-40B4-BE49-F238E27FC236}">
                <a16:creationId xmlns:a16="http://schemas.microsoft.com/office/drawing/2014/main" id="{ABD6C22F-1F36-4D85-BDC5-5DC179F98A82}"/>
              </a:ext>
            </a:extLst>
          </p:cNvPr>
          <p:cNvGrpSpPr/>
          <p:nvPr/>
        </p:nvGrpSpPr>
        <p:grpSpPr>
          <a:xfrm>
            <a:off x="1111960" y="6416320"/>
            <a:ext cx="689760" cy="243000"/>
            <a:chOff x="1111960" y="6416320"/>
            <a:chExt cx="689760" cy="243000"/>
          </a:xfrm>
        </p:grpSpPr>
        <mc:AlternateContent xmlns:mc="http://schemas.openxmlformats.org/markup-compatibility/2006" xmlns:p14="http://schemas.microsoft.com/office/powerpoint/2010/main">
          <mc:Choice Requires="p14">
            <p:contentPart p14:bwMode="auto" r:id="rId20">
              <p14:nvContentPartPr>
                <p14:cNvPr id="206" name="Ink 205">
                  <a:extLst>
                    <a:ext uri="{FF2B5EF4-FFF2-40B4-BE49-F238E27FC236}">
                      <a16:creationId xmlns:a16="http://schemas.microsoft.com/office/drawing/2014/main" id="{F9BF9F46-DDA3-4B10-BBFA-AB9C3AA54FE3}"/>
                    </a:ext>
                  </a:extLst>
                </p14:cNvPr>
                <p14:cNvContentPartPr/>
                <p14:nvPr/>
              </p14:nvContentPartPr>
              <p14:xfrm>
                <a:off x="1113040" y="6472120"/>
                <a:ext cx="18360" cy="184320"/>
              </p14:xfrm>
            </p:contentPart>
          </mc:Choice>
          <mc:Fallback xmlns="">
            <p:pic>
              <p:nvPicPr>
                <p:cNvPr id="206" name="Ink 205">
                  <a:extLst>
                    <a:ext uri="{FF2B5EF4-FFF2-40B4-BE49-F238E27FC236}">
                      <a16:creationId xmlns:a16="http://schemas.microsoft.com/office/drawing/2014/main" id="{F9BF9F46-DDA3-4B10-BBFA-AB9C3AA54FE3}"/>
                    </a:ext>
                  </a:extLst>
                </p:cNvPr>
                <p:cNvPicPr/>
                <p:nvPr/>
              </p:nvPicPr>
              <p:blipFill>
                <a:blip r:embed="rId21"/>
                <a:stretch>
                  <a:fillRect/>
                </a:stretch>
              </p:blipFill>
              <p:spPr>
                <a:xfrm>
                  <a:off x="1104400" y="6463120"/>
                  <a:ext cx="3600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07" name="Ink 206">
                  <a:extLst>
                    <a:ext uri="{FF2B5EF4-FFF2-40B4-BE49-F238E27FC236}">
                      <a16:creationId xmlns:a16="http://schemas.microsoft.com/office/drawing/2014/main" id="{1CFB7B50-8ECB-4F9B-A319-59EB7F1679E1}"/>
                    </a:ext>
                  </a:extLst>
                </p14:cNvPr>
                <p14:cNvContentPartPr/>
                <p14:nvPr/>
              </p14:nvContentPartPr>
              <p14:xfrm>
                <a:off x="1111960" y="6416320"/>
                <a:ext cx="329040" cy="243000"/>
              </p14:xfrm>
            </p:contentPart>
          </mc:Choice>
          <mc:Fallback xmlns="">
            <p:pic>
              <p:nvPicPr>
                <p:cNvPr id="207" name="Ink 206">
                  <a:extLst>
                    <a:ext uri="{FF2B5EF4-FFF2-40B4-BE49-F238E27FC236}">
                      <a16:creationId xmlns:a16="http://schemas.microsoft.com/office/drawing/2014/main" id="{1CFB7B50-8ECB-4F9B-A319-59EB7F1679E1}"/>
                    </a:ext>
                  </a:extLst>
                </p:cNvPr>
                <p:cNvPicPr/>
                <p:nvPr/>
              </p:nvPicPr>
              <p:blipFill>
                <a:blip r:embed="rId23"/>
                <a:stretch>
                  <a:fillRect/>
                </a:stretch>
              </p:blipFill>
              <p:spPr>
                <a:xfrm>
                  <a:off x="1103320" y="6407320"/>
                  <a:ext cx="34668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8" name="Ink 207">
                  <a:extLst>
                    <a:ext uri="{FF2B5EF4-FFF2-40B4-BE49-F238E27FC236}">
                      <a16:creationId xmlns:a16="http://schemas.microsoft.com/office/drawing/2014/main" id="{E85689BA-5092-49D9-9173-85162D1D0B0F}"/>
                    </a:ext>
                  </a:extLst>
                </p14:cNvPr>
                <p14:cNvContentPartPr/>
                <p14:nvPr/>
              </p14:nvContentPartPr>
              <p14:xfrm>
                <a:off x="1466200" y="6513880"/>
                <a:ext cx="77760" cy="136080"/>
              </p14:xfrm>
            </p:contentPart>
          </mc:Choice>
          <mc:Fallback xmlns="">
            <p:pic>
              <p:nvPicPr>
                <p:cNvPr id="208" name="Ink 207">
                  <a:extLst>
                    <a:ext uri="{FF2B5EF4-FFF2-40B4-BE49-F238E27FC236}">
                      <a16:creationId xmlns:a16="http://schemas.microsoft.com/office/drawing/2014/main" id="{E85689BA-5092-49D9-9173-85162D1D0B0F}"/>
                    </a:ext>
                  </a:extLst>
                </p:cNvPr>
                <p:cNvPicPr/>
                <p:nvPr/>
              </p:nvPicPr>
              <p:blipFill>
                <a:blip r:embed="rId25"/>
                <a:stretch>
                  <a:fillRect/>
                </a:stretch>
              </p:blipFill>
              <p:spPr>
                <a:xfrm>
                  <a:off x="1457200" y="6504880"/>
                  <a:ext cx="9540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09" name="Ink 208">
                  <a:extLst>
                    <a:ext uri="{FF2B5EF4-FFF2-40B4-BE49-F238E27FC236}">
                      <a16:creationId xmlns:a16="http://schemas.microsoft.com/office/drawing/2014/main" id="{AC1D6F97-B355-43A1-874E-785F9DBB9A09}"/>
                    </a:ext>
                  </a:extLst>
                </p14:cNvPr>
                <p14:cNvContentPartPr/>
                <p14:nvPr/>
              </p14:nvContentPartPr>
              <p14:xfrm>
                <a:off x="1557280" y="6509560"/>
                <a:ext cx="54000" cy="145080"/>
              </p14:xfrm>
            </p:contentPart>
          </mc:Choice>
          <mc:Fallback xmlns="">
            <p:pic>
              <p:nvPicPr>
                <p:cNvPr id="209" name="Ink 208">
                  <a:extLst>
                    <a:ext uri="{FF2B5EF4-FFF2-40B4-BE49-F238E27FC236}">
                      <a16:creationId xmlns:a16="http://schemas.microsoft.com/office/drawing/2014/main" id="{AC1D6F97-B355-43A1-874E-785F9DBB9A09}"/>
                    </a:ext>
                  </a:extLst>
                </p:cNvPr>
                <p:cNvPicPr/>
                <p:nvPr/>
              </p:nvPicPr>
              <p:blipFill>
                <a:blip r:embed="rId27"/>
                <a:stretch>
                  <a:fillRect/>
                </a:stretch>
              </p:blipFill>
              <p:spPr>
                <a:xfrm>
                  <a:off x="1548280" y="6500920"/>
                  <a:ext cx="7164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0" name="Ink 209">
                  <a:extLst>
                    <a:ext uri="{FF2B5EF4-FFF2-40B4-BE49-F238E27FC236}">
                      <a16:creationId xmlns:a16="http://schemas.microsoft.com/office/drawing/2014/main" id="{116DD889-E7EF-4350-890E-AA8C79EA2827}"/>
                    </a:ext>
                  </a:extLst>
                </p14:cNvPr>
                <p14:cNvContentPartPr/>
                <p14:nvPr/>
              </p14:nvContentPartPr>
              <p14:xfrm>
                <a:off x="1652320" y="6521080"/>
                <a:ext cx="149400" cy="129240"/>
              </p14:xfrm>
            </p:contentPart>
          </mc:Choice>
          <mc:Fallback xmlns="">
            <p:pic>
              <p:nvPicPr>
                <p:cNvPr id="210" name="Ink 209">
                  <a:extLst>
                    <a:ext uri="{FF2B5EF4-FFF2-40B4-BE49-F238E27FC236}">
                      <a16:creationId xmlns:a16="http://schemas.microsoft.com/office/drawing/2014/main" id="{116DD889-E7EF-4350-890E-AA8C79EA2827}"/>
                    </a:ext>
                  </a:extLst>
                </p:cNvPr>
                <p:cNvPicPr/>
                <p:nvPr/>
              </p:nvPicPr>
              <p:blipFill>
                <a:blip r:embed="rId29"/>
                <a:stretch>
                  <a:fillRect/>
                </a:stretch>
              </p:blipFill>
              <p:spPr>
                <a:xfrm>
                  <a:off x="1643320" y="6512440"/>
                  <a:ext cx="167040" cy="146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0">
            <p14:nvContentPartPr>
              <p14:cNvPr id="212" name="Ink 211">
                <a:extLst>
                  <a:ext uri="{FF2B5EF4-FFF2-40B4-BE49-F238E27FC236}">
                    <a16:creationId xmlns:a16="http://schemas.microsoft.com/office/drawing/2014/main" id="{000D9988-19C0-4EA5-A8B5-0C2C889CD2E7}"/>
                  </a:ext>
                </a:extLst>
              </p14:cNvPr>
              <p14:cNvContentPartPr/>
              <p14:nvPr/>
            </p14:nvContentPartPr>
            <p14:xfrm>
              <a:off x="1689760" y="3235720"/>
              <a:ext cx="1467000" cy="1272600"/>
            </p14:xfrm>
          </p:contentPart>
        </mc:Choice>
        <mc:Fallback xmlns="">
          <p:pic>
            <p:nvPicPr>
              <p:cNvPr id="212" name="Ink 211">
                <a:extLst>
                  <a:ext uri="{FF2B5EF4-FFF2-40B4-BE49-F238E27FC236}">
                    <a16:creationId xmlns:a16="http://schemas.microsoft.com/office/drawing/2014/main" id="{000D9988-19C0-4EA5-A8B5-0C2C889CD2E7}"/>
                  </a:ext>
                </a:extLst>
              </p:cNvPr>
              <p:cNvPicPr/>
              <p:nvPr/>
            </p:nvPicPr>
            <p:blipFill>
              <a:blip r:embed="rId31"/>
              <a:stretch>
                <a:fillRect/>
              </a:stretch>
            </p:blipFill>
            <p:spPr>
              <a:xfrm>
                <a:off x="1681120" y="3226720"/>
                <a:ext cx="1484640" cy="1290240"/>
              </a:xfrm>
              <a:prstGeom prst="rect">
                <a:avLst/>
              </a:prstGeom>
            </p:spPr>
          </p:pic>
        </mc:Fallback>
      </mc:AlternateContent>
      <p:grpSp>
        <p:nvGrpSpPr>
          <p:cNvPr id="215" name="Group 214">
            <a:extLst>
              <a:ext uri="{FF2B5EF4-FFF2-40B4-BE49-F238E27FC236}">
                <a16:creationId xmlns:a16="http://schemas.microsoft.com/office/drawing/2014/main" id="{B70A5AA3-F59A-4CFD-9A6E-CB55C81C16F1}"/>
              </a:ext>
            </a:extLst>
          </p:cNvPr>
          <p:cNvGrpSpPr/>
          <p:nvPr/>
        </p:nvGrpSpPr>
        <p:grpSpPr>
          <a:xfrm>
            <a:off x="3306520" y="3829000"/>
            <a:ext cx="1353240" cy="308160"/>
            <a:chOff x="3306520" y="3829000"/>
            <a:chExt cx="1353240" cy="308160"/>
          </a:xfrm>
        </p:grpSpPr>
        <mc:AlternateContent xmlns:mc="http://schemas.openxmlformats.org/markup-compatibility/2006" xmlns:p14="http://schemas.microsoft.com/office/powerpoint/2010/main">
          <mc:Choice Requires="p14">
            <p:contentPart p14:bwMode="auto" r:id="rId32">
              <p14:nvContentPartPr>
                <p14:cNvPr id="213" name="Ink 212">
                  <a:extLst>
                    <a:ext uri="{FF2B5EF4-FFF2-40B4-BE49-F238E27FC236}">
                      <a16:creationId xmlns:a16="http://schemas.microsoft.com/office/drawing/2014/main" id="{297273C1-9329-4FCC-B56F-F67EC510D642}"/>
                    </a:ext>
                  </a:extLst>
                </p14:cNvPr>
                <p14:cNvContentPartPr/>
                <p14:nvPr/>
              </p14:nvContentPartPr>
              <p14:xfrm>
                <a:off x="3306520" y="3829000"/>
                <a:ext cx="812520" cy="308160"/>
              </p14:xfrm>
            </p:contentPart>
          </mc:Choice>
          <mc:Fallback xmlns="">
            <p:pic>
              <p:nvPicPr>
                <p:cNvPr id="213" name="Ink 212">
                  <a:extLst>
                    <a:ext uri="{FF2B5EF4-FFF2-40B4-BE49-F238E27FC236}">
                      <a16:creationId xmlns:a16="http://schemas.microsoft.com/office/drawing/2014/main" id="{297273C1-9329-4FCC-B56F-F67EC510D642}"/>
                    </a:ext>
                  </a:extLst>
                </p:cNvPr>
                <p:cNvPicPr/>
                <p:nvPr/>
              </p:nvPicPr>
              <p:blipFill>
                <a:blip r:embed="rId33"/>
                <a:stretch>
                  <a:fillRect/>
                </a:stretch>
              </p:blipFill>
              <p:spPr>
                <a:xfrm>
                  <a:off x="3297520" y="3820000"/>
                  <a:ext cx="830160" cy="3258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4" name="Ink 213">
                  <a:extLst>
                    <a:ext uri="{FF2B5EF4-FFF2-40B4-BE49-F238E27FC236}">
                      <a16:creationId xmlns:a16="http://schemas.microsoft.com/office/drawing/2014/main" id="{D77E750A-9025-4FDC-B3D6-8851A6C02243}"/>
                    </a:ext>
                  </a:extLst>
                </p14:cNvPr>
                <p14:cNvContentPartPr/>
                <p14:nvPr/>
              </p14:nvContentPartPr>
              <p14:xfrm>
                <a:off x="4235320" y="3832600"/>
                <a:ext cx="424440" cy="238680"/>
              </p14:xfrm>
            </p:contentPart>
          </mc:Choice>
          <mc:Fallback xmlns="">
            <p:pic>
              <p:nvPicPr>
                <p:cNvPr id="214" name="Ink 213">
                  <a:extLst>
                    <a:ext uri="{FF2B5EF4-FFF2-40B4-BE49-F238E27FC236}">
                      <a16:creationId xmlns:a16="http://schemas.microsoft.com/office/drawing/2014/main" id="{D77E750A-9025-4FDC-B3D6-8851A6C02243}"/>
                    </a:ext>
                  </a:extLst>
                </p:cNvPr>
                <p:cNvPicPr/>
                <p:nvPr/>
              </p:nvPicPr>
              <p:blipFill>
                <a:blip r:embed="rId35"/>
                <a:stretch>
                  <a:fillRect/>
                </a:stretch>
              </p:blipFill>
              <p:spPr>
                <a:xfrm>
                  <a:off x="4226320" y="3823600"/>
                  <a:ext cx="442080" cy="256320"/>
                </a:xfrm>
                <a:prstGeom prst="rect">
                  <a:avLst/>
                </a:prstGeom>
              </p:spPr>
            </p:pic>
          </mc:Fallback>
        </mc:AlternateContent>
      </p:grpSp>
      <p:grpSp>
        <p:nvGrpSpPr>
          <p:cNvPr id="220" name="Group 219">
            <a:extLst>
              <a:ext uri="{FF2B5EF4-FFF2-40B4-BE49-F238E27FC236}">
                <a16:creationId xmlns:a16="http://schemas.microsoft.com/office/drawing/2014/main" id="{9D5B0241-8169-4589-B355-F2199976F694}"/>
              </a:ext>
            </a:extLst>
          </p:cNvPr>
          <p:cNvGrpSpPr/>
          <p:nvPr/>
        </p:nvGrpSpPr>
        <p:grpSpPr>
          <a:xfrm>
            <a:off x="1872640" y="4776880"/>
            <a:ext cx="2646000" cy="1200960"/>
            <a:chOff x="1872640" y="4776880"/>
            <a:chExt cx="2646000" cy="1200960"/>
          </a:xfrm>
        </p:grpSpPr>
        <mc:AlternateContent xmlns:mc="http://schemas.openxmlformats.org/markup-compatibility/2006" xmlns:p14="http://schemas.microsoft.com/office/powerpoint/2010/main">
          <mc:Choice Requires="p14">
            <p:contentPart p14:bwMode="auto" r:id="rId36">
              <p14:nvContentPartPr>
                <p14:cNvPr id="216" name="Ink 215">
                  <a:extLst>
                    <a:ext uri="{FF2B5EF4-FFF2-40B4-BE49-F238E27FC236}">
                      <a16:creationId xmlns:a16="http://schemas.microsoft.com/office/drawing/2014/main" id="{BD4B6DB6-590A-4D97-B728-E523F42E34BD}"/>
                    </a:ext>
                  </a:extLst>
                </p14:cNvPr>
                <p14:cNvContentPartPr/>
                <p14:nvPr/>
              </p14:nvContentPartPr>
              <p14:xfrm>
                <a:off x="1872640" y="4776880"/>
                <a:ext cx="1050480" cy="1200960"/>
              </p14:xfrm>
            </p:contentPart>
          </mc:Choice>
          <mc:Fallback xmlns="">
            <p:pic>
              <p:nvPicPr>
                <p:cNvPr id="216" name="Ink 215">
                  <a:extLst>
                    <a:ext uri="{FF2B5EF4-FFF2-40B4-BE49-F238E27FC236}">
                      <a16:creationId xmlns:a16="http://schemas.microsoft.com/office/drawing/2014/main" id="{BD4B6DB6-590A-4D97-B728-E523F42E34BD}"/>
                    </a:ext>
                  </a:extLst>
                </p:cNvPr>
                <p:cNvPicPr/>
                <p:nvPr/>
              </p:nvPicPr>
              <p:blipFill>
                <a:blip r:embed="rId37"/>
                <a:stretch>
                  <a:fillRect/>
                </a:stretch>
              </p:blipFill>
              <p:spPr>
                <a:xfrm>
                  <a:off x="1863640" y="4767880"/>
                  <a:ext cx="1068120" cy="12186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17" name="Ink 216">
                  <a:extLst>
                    <a:ext uri="{FF2B5EF4-FFF2-40B4-BE49-F238E27FC236}">
                      <a16:creationId xmlns:a16="http://schemas.microsoft.com/office/drawing/2014/main" id="{9DE3DB6B-5273-43C7-BF08-E015EF38BBF6}"/>
                    </a:ext>
                  </a:extLst>
                </p14:cNvPr>
                <p14:cNvContentPartPr/>
                <p14:nvPr/>
              </p14:nvContentPartPr>
              <p14:xfrm>
                <a:off x="3136960" y="5311840"/>
                <a:ext cx="373320" cy="302040"/>
              </p14:xfrm>
            </p:contentPart>
          </mc:Choice>
          <mc:Fallback xmlns="">
            <p:pic>
              <p:nvPicPr>
                <p:cNvPr id="217" name="Ink 216">
                  <a:extLst>
                    <a:ext uri="{FF2B5EF4-FFF2-40B4-BE49-F238E27FC236}">
                      <a16:creationId xmlns:a16="http://schemas.microsoft.com/office/drawing/2014/main" id="{9DE3DB6B-5273-43C7-BF08-E015EF38BBF6}"/>
                    </a:ext>
                  </a:extLst>
                </p:cNvPr>
                <p:cNvPicPr/>
                <p:nvPr/>
              </p:nvPicPr>
              <p:blipFill>
                <a:blip r:embed="rId39"/>
                <a:stretch>
                  <a:fillRect/>
                </a:stretch>
              </p:blipFill>
              <p:spPr>
                <a:xfrm>
                  <a:off x="3127960" y="5303200"/>
                  <a:ext cx="39096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18" name="Ink 217">
                  <a:extLst>
                    <a:ext uri="{FF2B5EF4-FFF2-40B4-BE49-F238E27FC236}">
                      <a16:creationId xmlns:a16="http://schemas.microsoft.com/office/drawing/2014/main" id="{D4191D68-1631-45BE-BAF5-47F2F2F97BE5}"/>
                    </a:ext>
                  </a:extLst>
                </p14:cNvPr>
                <p14:cNvContentPartPr/>
                <p14:nvPr/>
              </p14:nvContentPartPr>
              <p14:xfrm>
                <a:off x="3466360" y="5176840"/>
                <a:ext cx="503280" cy="402840"/>
              </p14:xfrm>
            </p:contentPart>
          </mc:Choice>
          <mc:Fallback xmlns="">
            <p:pic>
              <p:nvPicPr>
                <p:cNvPr id="218" name="Ink 217">
                  <a:extLst>
                    <a:ext uri="{FF2B5EF4-FFF2-40B4-BE49-F238E27FC236}">
                      <a16:creationId xmlns:a16="http://schemas.microsoft.com/office/drawing/2014/main" id="{D4191D68-1631-45BE-BAF5-47F2F2F97BE5}"/>
                    </a:ext>
                  </a:extLst>
                </p:cNvPr>
                <p:cNvPicPr/>
                <p:nvPr/>
              </p:nvPicPr>
              <p:blipFill>
                <a:blip r:embed="rId41"/>
                <a:stretch>
                  <a:fillRect/>
                </a:stretch>
              </p:blipFill>
              <p:spPr>
                <a:xfrm>
                  <a:off x="3457720" y="5168200"/>
                  <a:ext cx="520920" cy="420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19" name="Ink 218">
                  <a:extLst>
                    <a:ext uri="{FF2B5EF4-FFF2-40B4-BE49-F238E27FC236}">
                      <a16:creationId xmlns:a16="http://schemas.microsoft.com/office/drawing/2014/main" id="{239E0EA1-970B-4609-9801-4EBA42542B5C}"/>
                    </a:ext>
                  </a:extLst>
                </p14:cNvPr>
                <p14:cNvContentPartPr/>
                <p14:nvPr/>
              </p14:nvContentPartPr>
              <p14:xfrm>
                <a:off x="4052440" y="5273680"/>
                <a:ext cx="466200" cy="309960"/>
              </p14:xfrm>
            </p:contentPart>
          </mc:Choice>
          <mc:Fallback xmlns="">
            <p:pic>
              <p:nvPicPr>
                <p:cNvPr id="219" name="Ink 218">
                  <a:extLst>
                    <a:ext uri="{FF2B5EF4-FFF2-40B4-BE49-F238E27FC236}">
                      <a16:creationId xmlns:a16="http://schemas.microsoft.com/office/drawing/2014/main" id="{239E0EA1-970B-4609-9801-4EBA42542B5C}"/>
                    </a:ext>
                  </a:extLst>
                </p:cNvPr>
                <p:cNvPicPr/>
                <p:nvPr/>
              </p:nvPicPr>
              <p:blipFill>
                <a:blip r:embed="rId43"/>
                <a:stretch>
                  <a:fillRect/>
                </a:stretch>
              </p:blipFill>
              <p:spPr>
                <a:xfrm>
                  <a:off x="4043800" y="5264680"/>
                  <a:ext cx="483840" cy="327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4">
            <p14:nvContentPartPr>
              <p14:cNvPr id="19" name="Ink 18">
                <a:extLst>
                  <a:ext uri="{FF2B5EF4-FFF2-40B4-BE49-F238E27FC236}">
                    <a16:creationId xmlns:a16="http://schemas.microsoft.com/office/drawing/2014/main" id="{C67F4DB4-7E7A-4400-B696-B6C0438259D4}"/>
                  </a:ext>
                </a:extLst>
              </p14:cNvPr>
              <p14:cNvContentPartPr/>
              <p14:nvPr/>
            </p14:nvContentPartPr>
            <p14:xfrm>
              <a:off x="1395240" y="2929720"/>
              <a:ext cx="3240" cy="36000"/>
            </p14:xfrm>
          </p:contentPart>
        </mc:Choice>
        <mc:Fallback xmlns="">
          <p:pic>
            <p:nvPicPr>
              <p:cNvPr id="19" name="Ink 18">
                <a:extLst>
                  <a:ext uri="{FF2B5EF4-FFF2-40B4-BE49-F238E27FC236}">
                    <a16:creationId xmlns:a16="http://schemas.microsoft.com/office/drawing/2014/main" id="{C67F4DB4-7E7A-4400-B696-B6C0438259D4}"/>
                  </a:ext>
                </a:extLst>
              </p:cNvPr>
              <p:cNvPicPr/>
              <p:nvPr/>
            </p:nvPicPr>
            <p:blipFill>
              <a:blip r:embed="rId45"/>
              <a:stretch>
                <a:fillRect/>
              </a:stretch>
            </p:blipFill>
            <p:spPr>
              <a:xfrm>
                <a:off x="1386600" y="2920720"/>
                <a:ext cx="20880" cy="53640"/>
              </a:xfrm>
              <a:prstGeom prst="rect">
                <a:avLst/>
              </a:prstGeom>
            </p:spPr>
          </p:pic>
        </mc:Fallback>
      </mc:AlternateContent>
      <p:grpSp>
        <p:nvGrpSpPr>
          <p:cNvPr id="203" name="Group 202">
            <a:extLst>
              <a:ext uri="{FF2B5EF4-FFF2-40B4-BE49-F238E27FC236}">
                <a16:creationId xmlns:a16="http://schemas.microsoft.com/office/drawing/2014/main" id="{4C934B69-E34A-4D75-AD7F-567813E811E5}"/>
              </a:ext>
            </a:extLst>
          </p:cNvPr>
          <p:cNvGrpSpPr/>
          <p:nvPr/>
        </p:nvGrpSpPr>
        <p:grpSpPr>
          <a:xfrm>
            <a:off x="1303800" y="2862040"/>
            <a:ext cx="4395240" cy="3605040"/>
            <a:chOff x="1303800" y="2862040"/>
            <a:chExt cx="4395240" cy="3605040"/>
          </a:xfrm>
        </p:grpSpPr>
        <mc:AlternateContent xmlns:mc="http://schemas.openxmlformats.org/markup-compatibility/2006" xmlns:p14="http://schemas.microsoft.com/office/powerpoint/2010/main">
          <mc:Choice Requires="p14">
            <p:contentPart p14:bwMode="auto" r:id="rId46">
              <p14:nvContentPartPr>
                <p14:cNvPr id="20" name="Ink 19">
                  <a:extLst>
                    <a:ext uri="{FF2B5EF4-FFF2-40B4-BE49-F238E27FC236}">
                      <a16:creationId xmlns:a16="http://schemas.microsoft.com/office/drawing/2014/main" id="{749A8E2E-3162-43E1-B6EF-77CBF6A20003}"/>
                    </a:ext>
                  </a:extLst>
                </p14:cNvPr>
                <p14:cNvContentPartPr/>
                <p14:nvPr/>
              </p14:nvContentPartPr>
              <p14:xfrm>
                <a:off x="1303800" y="2862040"/>
                <a:ext cx="163440" cy="3381480"/>
              </p14:xfrm>
            </p:contentPart>
          </mc:Choice>
          <mc:Fallback xmlns="">
            <p:pic>
              <p:nvPicPr>
                <p:cNvPr id="20" name="Ink 19">
                  <a:extLst>
                    <a:ext uri="{FF2B5EF4-FFF2-40B4-BE49-F238E27FC236}">
                      <a16:creationId xmlns:a16="http://schemas.microsoft.com/office/drawing/2014/main" id="{749A8E2E-3162-43E1-B6EF-77CBF6A20003}"/>
                    </a:ext>
                  </a:extLst>
                </p:cNvPr>
                <p:cNvPicPr/>
                <p:nvPr/>
              </p:nvPicPr>
              <p:blipFill>
                <a:blip r:embed="rId47"/>
                <a:stretch>
                  <a:fillRect/>
                </a:stretch>
              </p:blipFill>
              <p:spPr>
                <a:xfrm>
                  <a:off x="1294800" y="2853400"/>
                  <a:ext cx="181080" cy="33991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1" name="Ink 20">
                  <a:extLst>
                    <a:ext uri="{FF2B5EF4-FFF2-40B4-BE49-F238E27FC236}">
                      <a16:creationId xmlns:a16="http://schemas.microsoft.com/office/drawing/2014/main" id="{5D183025-284C-42C7-A04F-1E7BBCBEAD29}"/>
                    </a:ext>
                  </a:extLst>
                </p14:cNvPr>
                <p14:cNvContentPartPr/>
                <p14:nvPr/>
              </p14:nvContentPartPr>
              <p14:xfrm>
                <a:off x="1555080" y="6143080"/>
                <a:ext cx="852120" cy="123840"/>
              </p14:xfrm>
            </p:contentPart>
          </mc:Choice>
          <mc:Fallback xmlns="">
            <p:pic>
              <p:nvPicPr>
                <p:cNvPr id="21" name="Ink 20">
                  <a:extLst>
                    <a:ext uri="{FF2B5EF4-FFF2-40B4-BE49-F238E27FC236}">
                      <a16:creationId xmlns:a16="http://schemas.microsoft.com/office/drawing/2014/main" id="{5D183025-284C-42C7-A04F-1E7BBCBEAD29}"/>
                    </a:ext>
                  </a:extLst>
                </p:cNvPr>
                <p:cNvPicPr/>
                <p:nvPr/>
              </p:nvPicPr>
              <p:blipFill>
                <a:blip r:embed="rId49"/>
                <a:stretch>
                  <a:fillRect/>
                </a:stretch>
              </p:blipFill>
              <p:spPr>
                <a:xfrm>
                  <a:off x="1546440" y="6134440"/>
                  <a:ext cx="86976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2" name="Ink 21">
                  <a:extLst>
                    <a:ext uri="{FF2B5EF4-FFF2-40B4-BE49-F238E27FC236}">
                      <a16:creationId xmlns:a16="http://schemas.microsoft.com/office/drawing/2014/main" id="{2BA89FC4-5179-428C-B107-C9AAC798F5DD}"/>
                    </a:ext>
                  </a:extLst>
                </p14:cNvPr>
                <p14:cNvContentPartPr/>
                <p14:nvPr/>
              </p14:nvContentPartPr>
              <p14:xfrm>
                <a:off x="2288400" y="6113920"/>
                <a:ext cx="288000" cy="263520"/>
              </p14:xfrm>
            </p:contentPart>
          </mc:Choice>
          <mc:Fallback xmlns="">
            <p:pic>
              <p:nvPicPr>
                <p:cNvPr id="22" name="Ink 21">
                  <a:extLst>
                    <a:ext uri="{FF2B5EF4-FFF2-40B4-BE49-F238E27FC236}">
                      <a16:creationId xmlns:a16="http://schemas.microsoft.com/office/drawing/2014/main" id="{2BA89FC4-5179-428C-B107-C9AAC798F5DD}"/>
                    </a:ext>
                  </a:extLst>
                </p:cNvPr>
                <p:cNvPicPr/>
                <p:nvPr/>
              </p:nvPicPr>
              <p:blipFill>
                <a:blip r:embed="rId51"/>
                <a:stretch>
                  <a:fillRect/>
                </a:stretch>
              </p:blipFill>
              <p:spPr>
                <a:xfrm>
                  <a:off x="2279760" y="6105280"/>
                  <a:ext cx="30564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4" name="Ink 23">
                  <a:extLst>
                    <a:ext uri="{FF2B5EF4-FFF2-40B4-BE49-F238E27FC236}">
                      <a16:creationId xmlns:a16="http://schemas.microsoft.com/office/drawing/2014/main" id="{AC23E034-4B56-4F10-B199-D21DA46FA444}"/>
                    </a:ext>
                  </a:extLst>
                </p14:cNvPr>
                <p14:cNvContentPartPr/>
                <p14:nvPr/>
              </p14:nvContentPartPr>
              <p14:xfrm>
                <a:off x="2842080" y="6039040"/>
                <a:ext cx="26280" cy="428040"/>
              </p14:xfrm>
            </p:contentPart>
          </mc:Choice>
          <mc:Fallback xmlns="">
            <p:pic>
              <p:nvPicPr>
                <p:cNvPr id="24" name="Ink 23">
                  <a:extLst>
                    <a:ext uri="{FF2B5EF4-FFF2-40B4-BE49-F238E27FC236}">
                      <a16:creationId xmlns:a16="http://schemas.microsoft.com/office/drawing/2014/main" id="{AC23E034-4B56-4F10-B199-D21DA46FA444}"/>
                    </a:ext>
                  </a:extLst>
                </p:cNvPr>
                <p:cNvPicPr/>
                <p:nvPr/>
              </p:nvPicPr>
              <p:blipFill>
                <a:blip r:embed="rId53"/>
                <a:stretch>
                  <a:fillRect/>
                </a:stretch>
              </p:blipFill>
              <p:spPr>
                <a:xfrm>
                  <a:off x="2833080" y="6030400"/>
                  <a:ext cx="43920" cy="4456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5" name="Ink 24">
                  <a:extLst>
                    <a:ext uri="{FF2B5EF4-FFF2-40B4-BE49-F238E27FC236}">
                      <a16:creationId xmlns:a16="http://schemas.microsoft.com/office/drawing/2014/main" id="{CBD8029A-F253-42F0-AB9A-94B00D2584D9}"/>
                    </a:ext>
                  </a:extLst>
                </p14:cNvPr>
                <p14:cNvContentPartPr/>
                <p14:nvPr/>
              </p14:nvContentPartPr>
              <p14:xfrm>
                <a:off x="2829480" y="6018160"/>
                <a:ext cx="463680" cy="441720"/>
              </p14:xfrm>
            </p:contentPart>
          </mc:Choice>
          <mc:Fallback xmlns="">
            <p:pic>
              <p:nvPicPr>
                <p:cNvPr id="25" name="Ink 24">
                  <a:extLst>
                    <a:ext uri="{FF2B5EF4-FFF2-40B4-BE49-F238E27FC236}">
                      <a16:creationId xmlns:a16="http://schemas.microsoft.com/office/drawing/2014/main" id="{CBD8029A-F253-42F0-AB9A-94B00D2584D9}"/>
                    </a:ext>
                  </a:extLst>
                </p:cNvPr>
                <p:cNvPicPr/>
                <p:nvPr/>
              </p:nvPicPr>
              <p:blipFill>
                <a:blip r:embed="rId55"/>
                <a:stretch>
                  <a:fillRect/>
                </a:stretch>
              </p:blipFill>
              <p:spPr>
                <a:xfrm>
                  <a:off x="2820480" y="6009160"/>
                  <a:ext cx="481320" cy="4593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6" name="Ink 25">
                  <a:extLst>
                    <a:ext uri="{FF2B5EF4-FFF2-40B4-BE49-F238E27FC236}">
                      <a16:creationId xmlns:a16="http://schemas.microsoft.com/office/drawing/2014/main" id="{43FDB6EE-EFE1-4583-90CD-EBC5C4F973FA}"/>
                    </a:ext>
                  </a:extLst>
                </p14:cNvPr>
                <p14:cNvContentPartPr/>
                <p14:nvPr/>
              </p14:nvContentPartPr>
              <p14:xfrm>
                <a:off x="3343920" y="6229480"/>
                <a:ext cx="104760" cy="219960"/>
              </p14:xfrm>
            </p:contentPart>
          </mc:Choice>
          <mc:Fallback xmlns="">
            <p:pic>
              <p:nvPicPr>
                <p:cNvPr id="26" name="Ink 25">
                  <a:extLst>
                    <a:ext uri="{FF2B5EF4-FFF2-40B4-BE49-F238E27FC236}">
                      <a16:creationId xmlns:a16="http://schemas.microsoft.com/office/drawing/2014/main" id="{43FDB6EE-EFE1-4583-90CD-EBC5C4F973FA}"/>
                    </a:ext>
                  </a:extLst>
                </p:cNvPr>
                <p:cNvPicPr/>
                <p:nvPr/>
              </p:nvPicPr>
              <p:blipFill>
                <a:blip r:embed="rId57"/>
                <a:stretch>
                  <a:fillRect/>
                </a:stretch>
              </p:blipFill>
              <p:spPr>
                <a:xfrm>
                  <a:off x="3335280" y="6220480"/>
                  <a:ext cx="12240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96" name="Ink 195">
                  <a:extLst>
                    <a:ext uri="{FF2B5EF4-FFF2-40B4-BE49-F238E27FC236}">
                      <a16:creationId xmlns:a16="http://schemas.microsoft.com/office/drawing/2014/main" id="{0AD3C03C-A797-4D45-A99B-83D98A62B815}"/>
                    </a:ext>
                  </a:extLst>
                </p14:cNvPr>
                <p14:cNvContentPartPr/>
                <p14:nvPr/>
              </p14:nvContentPartPr>
              <p14:xfrm>
                <a:off x="3452280" y="6255400"/>
                <a:ext cx="407880" cy="182520"/>
              </p14:xfrm>
            </p:contentPart>
          </mc:Choice>
          <mc:Fallback xmlns="">
            <p:pic>
              <p:nvPicPr>
                <p:cNvPr id="196" name="Ink 195">
                  <a:extLst>
                    <a:ext uri="{FF2B5EF4-FFF2-40B4-BE49-F238E27FC236}">
                      <a16:creationId xmlns:a16="http://schemas.microsoft.com/office/drawing/2014/main" id="{0AD3C03C-A797-4D45-A99B-83D98A62B815}"/>
                    </a:ext>
                  </a:extLst>
                </p:cNvPr>
                <p:cNvPicPr/>
                <p:nvPr/>
              </p:nvPicPr>
              <p:blipFill>
                <a:blip r:embed="rId59"/>
                <a:stretch>
                  <a:fillRect/>
                </a:stretch>
              </p:blipFill>
              <p:spPr>
                <a:xfrm>
                  <a:off x="3443280" y="6246400"/>
                  <a:ext cx="42552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97" name="Ink 196">
                  <a:extLst>
                    <a:ext uri="{FF2B5EF4-FFF2-40B4-BE49-F238E27FC236}">
                      <a16:creationId xmlns:a16="http://schemas.microsoft.com/office/drawing/2014/main" id="{A4377582-645C-435D-8DB1-A7032C30B22C}"/>
                    </a:ext>
                  </a:extLst>
                </p14:cNvPr>
                <p14:cNvContentPartPr/>
                <p14:nvPr/>
              </p14:nvContentPartPr>
              <p14:xfrm>
                <a:off x="3930000" y="6219760"/>
                <a:ext cx="295200" cy="232920"/>
              </p14:xfrm>
            </p:contentPart>
          </mc:Choice>
          <mc:Fallback xmlns="">
            <p:pic>
              <p:nvPicPr>
                <p:cNvPr id="197" name="Ink 196">
                  <a:extLst>
                    <a:ext uri="{FF2B5EF4-FFF2-40B4-BE49-F238E27FC236}">
                      <a16:creationId xmlns:a16="http://schemas.microsoft.com/office/drawing/2014/main" id="{A4377582-645C-435D-8DB1-A7032C30B22C}"/>
                    </a:ext>
                  </a:extLst>
                </p:cNvPr>
                <p:cNvPicPr/>
                <p:nvPr/>
              </p:nvPicPr>
              <p:blipFill>
                <a:blip r:embed="rId61"/>
                <a:stretch>
                  <a:fillRect/>
                </a:stretch>
              </p:blipFill>
              <p:spPr>
                <a:xfrm>
                  <a:off x="3921000" y="6210760"/>
                  <a:ext cx="31284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98" name="Ink 197">
                  <a:extLst>
                    <a:ext uri="{FF2B5EF4-FFF2-40B4-BE49-F238E27FC236}">
                      <a16:creationId xmlns:a16="http://schemas.microsoft.com/office/drawing/2014/main" id="{51C4A1DF-EB1A-4BEB-B1A2-65F599D32DA4}"/>
                    </a:ext>
                  </a:extLst>
                </p14:cNvPr>
                <p14:cNvContentPartPr/>
                <p14:nvPr/>
              </p14:nvContentPartPr>
              <p14:xfrm>
                <a:off x="4204680" y="6160720"/>
                <a:ext cx="651600" cy="282240"/>
              </p14:xfrm>
            </p:contentPart>
          </mc:Choice>
          <mc:Fallback xmlns="">
            <p:pic>
              <p:nvPicPr>
                <p:cNvPr id="198" name="Ink 197">
                  <a:extLst>
                    <a:ext uri="{FF2B5EF4-FFF2-40B4-BE49-F238E27FC236}">
                      <a16:creationId xmlns:a16="http://schemas.microsoft.com/office/drawing/2014/main" id="{51C4A1DF-EB1A-4BEB-B1A2-65F599D32DA4}"/>
                    </a:ext>
                  </a:extLst>
                </p:cNvPr>
                <p:cNvPicPr/>
                <p:nvPr/>
              </p:nvPicPr>
              <p:blipFill>
                <a:blip r:embed="rId63"/>
                <a:stretch>
                  <a:fillRect/>
                </a:stretch>
              </p:blipFill>
              <p:spPr>
                <a:xfrm>
                  <a:off x="4196040" y="6151720"/>
                  <a:ext cx="669240"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00" name="Ink 199">
                  <a:extLst>
                    <a:ext uri="{FF2B5EF4-FFF2-40B4-BE49-F238E27FC236}">
                      <a16:creationId xmlns:a16="http://schemas.microsoft.com/office/drawing/2014/main" id="{1EBD629B-930E-4931-BC17-B45D55822901}"/>
                    </a:ext>
                  </a:extLst>
                </p14:cNvPr>
                <p14:cNvContentPartPr/>
                <p14:nvPr/>
              </p14:nvContentPartPr>
              <p14:xfrm>
                <a:off x="4845120" y="6095200"/>
                <a:ext cx="424800" cy="345600"/>
              </p14:xfrm>
            </p:contentPart>
          </mc:Choice>
          <mc:Fallback xmlns="">
            <p:pic>
              <p:nvPicPr>
                <p:cNvPr id="200" name="Ink 199">
                  <a:extLst>
                    <a:ext uri="{FF2B5EF4-FFF2-40B4-BE49-F238E27FC236}">
                      <a16:creationId xmlns:a16="http://schemas.microsoft.com/office/drawing/2014/main" id="{1EBD629B-930E-4931-BC17-B45D55822901}"/>
                    </a:ext>
                  </a:extLst>
                </p:cNvPr>
                <p:cNvPicPr/>
                <p:nvPr/>
              </p:nvPicPr>
              <p:blipFill>
                <a:blip r:embed="rId65"/>
                <a:stretch>
                  <a:fillRect/>
                </a:stretch>
              </p:blipFill>
              <p:spPr>
                <a:xfrm>
                  <a:off x="4836120" y="6086560"/>
                  <a:ext cx="442440" cy="3632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01" name="Ink 200">
                  <a:extLst>
                    <a:ext uri="{FF2B5EF4-FFF2-40B4-BE49-F238E27FC236}">
                      <a16:creationId xmlns:a16="http://schemas.microsoft.com/office/drawing/2014/main" id="{C8B6F79F-DB05-4649-A69B-ABEEE3150BA4}"/>
                    </a:ext>
                  </a:extLst>
                </p14:cNvPr>
                <p14:cNvContentPartPr/>
                <p14:nvPr/>
              </p14:nvContentPartPr>
              <p14:xfrm>
                <a:off x="5181000" y="6231640"/>
                <a:ext cx="10440" cy="23760"/>
              </p14:xfrm>
            </p:contentPart>
          </mc:Choice>
          <mc:Fallback xmlns="">
            <p:pic>
              <p:nvPicPr>
                <p:cNvPr id="201" name="Ink 200">
                  <a:extLst>
                    <a:ext uri="{FF2B5EF4-FFF2-40B4-BE49-F238E27FC236}">
                      <a16:creationId xmlns:a16="http://schemas.microsoft.com/office/drawing/2014/main" id="{C8B6F79F-DB05-4649-A69B-ABEEE3150BA4}"/>
                    </a:ext>
                  </a:extLst>
                </p:cNvPr>
                <p:cNvPicPr/>
                <p:nvPr/>
              </p:nvPicPr>
              <p:blipFill>
                <a:blip r:embed="rId67"/>
                <a:stretch>
                  <a:fillRect/>
                </a:stretch>
              </p:blipFill>
              <p:spPr>
                <a:xfrm>
                  <a:off x="5172360" y="6223000"/>
                  <a:ext cx="2808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02" name="Ink 201">
                  <a:extLst>
                    <a:ext uri="{FF2B5EF4-FFF2-40B4-BE49-F238E27FC236}">
                      <a16:creationId xmlns:a16="http://schemas.microsoft.com/office/drawing/2014/main" id="{F7598B82-FB34-4D5F-B5DB-67A3BC7BEA61}"/>
                    </a:ext>
                  </a:extLst>
                </p14:cNvPr>
                <p14:cNvContentPartPr/>
                <p14:nvPr/>
              </p14:nvContentPartPr>
              <p14:xfrm>
                <a:off x="5294760" y="6277720"/>
                <a:ext cx="404280" cy="162360"/>
              </p14:xfrm>
            </p:contentPart>
          </mc:Choice>
          <mc:Fallback xmlns="">
            <p:pic>
              <p:nvPicPr>
                <p:cNvPr id="202" name="Ink 201">
                  <a:extLst>
                    <a:ext uri="{FF2B5EF4-FFF2-40B4-BE49-F238E27FC236}">
                      <a16:creationId xmlns:a16="http://schemas.microsoft.com/office/drawing/2014/main" id="{F7598B82-FB34-4D5F-B5DB-67A3BC7BEA61}"/>
                    </a:ext>
                  </a:extLst>
                </p:cNvPr>
                <p:cNvPicPr/>
                <p:nvPr/>
              </p:nvPicPr>
              <p:blipFill>
                <a:blip r:embed="rId69"/>
                <a:stretch>
                  <a:fillRect/>
                </a:stretch>
              </p:blipFill>
              <p:spPr>
                <a:xfrm>
                  <a:off x="5286120" y="6269080"/>
                  <a:ext cx="421920" cy="180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0">
            <p14:nvContentPartPr>
              <p14:cNvPr id="204" name="Ink 203">
                <a:extLst>
                  <a:ext uri="{FF2B5EF4-FFF2-40B4-BE49-F238E27FC236}">
                    <a16:creationId xmlns:a16="http://schemas.microsoft.com/office/drawing/2014/main" id="{3F3BAF29-BE2B-4C7D-9141-DFB7962FBAE3}"/>
                  </a:ext>
                </a:extLst>
              </p14:cNvPr>
              <p14:cNvContentPartPr/>
              <p14:nvPr/>
            </p14:nvContentPartPr>
            <p14:xfrm>
              <a:off x="1077360" y="2034760"/>
              <a:ext cx="115200" cy="818640"/>
            </p14:xfrm>
          </p:contentPart>
        </mc:Choice>
        <mc:Fallback xmlns="">
          <p:pic>
            <p:nvPicPr>
              <p:cNvPr id="204" name="Ink 203">
                <a:extLst>
                  <a:ext uri="{FF2B5EF4-FFF2-40B4-BE49-F238E27FC236}">
                    <a16:creationId xmlns:a16="http://schemas.microsoft.com/office/drawing/2014/main" id="{3F3BAF29-BE2B-4C7D-9141-DFB7962FBAE3}"/>
                  </a:ext>
                </a:extLst>
              </p:cNvPr>
              <p:cNvPicPr/>
              <p:nvPr/>
            </p:nvPicPr>
            <p:blipFill>
              <a:blip r:embed="rId71"/>
              <a:stretch>
                <a:fillRect/>
              </a:stretch>
            </p:blipFill>
            <p:spPr>
              <a:xfrm>
                <a:off x="1041720" y="1999120"/>
                <a:ext cx="186840" cy="8902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21" name="Ink 220">
                <a:extLst>
                  <a:ext uri="{FF2B5EF4-FFF2-40B4-BE49-F238E27FC236}">
                    <a16:creationId xmlns:a16="http://schemas.microsoft.com/office/drawing/2014/main" id="{DDF80800-56F7-43FD-A648-A3C9552F24C3}"/>
                  </a:ext>
                </a:extLst>
              </p14:cNvPr>
              <p14:cNvContentPartPr/>
              <p14:nvPr/>
            </p14:nvContentPartPr>
            <p14:xfrm>
              <a:off x="1080240" y="2863120"/>
              <a:ext cx="124560" cy="3447360"/>
            </p14:xfrm>
          </p:contentPart>
        </mc:Choice>
        <mc:Fallback xmlns="">
          <p:pic>
            <p:nvPicPr>
              <p:cNvPr id="221" name="Ink 220">
                <a:extLst>
                  <a:ext uri="{FF2B5EF4-FFF2-40B4-BE49-F238E27FC236}">
                    <a16:creationId xmlns:a16="http://schemas.microsoft.com/office/drawing/2014/main" id="{DDF80800-56F7-43FD-A648-A3C9552F24C3}"/>
                  </a:ext>
                </a:extLst>
              </p:cNvPr>
              <p:cNvPicPr/>
              <p:nvPr/>
            </p:nvPicPr>
            <p:blipFill>
              <a:blip r:embed="rId73"/>
              <a:stretch>
                <a:fillRect/>
              </a:stretch>
            </p:blipFill>
            <p:spPr>
              <a:xfrm>
                <a:off x="1044240" y="2827120"/>
                <a:ext cx="196200" cy="3519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22" name="Ink 221">
                <a:extLst>
                  <a:ext uri="{FF2B5EF4-FFF2-40B4-BE49-F238E27FC236}">
                    <a16:creationId xmlns:a16="http://schemas.microsoft.com/office/drawing/2014/main" id="{F549C631-A7EF-4793-A36C-E9B6B2D4F6B2}"/>
                  </a:ext>
                </a:extLst>
              </p14:cNvPr>
              <p14:cNvContentPartPr/>
              <p14:nvPr/>
            </p14:nvContentPartPr>
            <p14:xfrm>
              <a:off x="1015080" y="6318760"/>
              <a:ext cx="893880" cy="473400"/>
            </p14:xfrm>
          </p:contentPart>
        </mc:Choice>
        <mc:Fallback xmlns="">
          <p:pic>
            <p:nvPicPr>
              <p:cNvPr id="222" name="Ink 221">
                <a:extLst>
                  <a:ext uri="{FF2B5EF4-FFF2-40B4-BE49-F238E27FC236}">
                    <a16:creationId xmlns:a16="http://schemas.microsoft.com/office/drawing/2014/main" id="{F549C631-A7EF-4793-A36C-E9B6B2D4F6B2}"/>
                  </a:ext>
                </a:extLst>
              </p:cNvPr>
              <p:cNvPicPr/>
              <p:nvPr/>
            </p:nvPicPr>
            <p:blipFill>
              <a:blip r:embed="rId75"/>
              <a:stretch>
                <a:fillRect/>
              </a:stretch>
            </p:blipFill>
            <p:spPr>
              <a:xfrm>
                <a:off x="979440" y="6282760"/>
                <a:ext cx="965520" cy="545040"/>
              </a:xfrm>
              <a:prstGeom prst="rect">
                <a:avLst/>
              </a:prstGeom>
            </p:spPr>
          </p:pic>
        </mc:Fallback>
      </mc:AlternateContent>
      <p:grpSp>
        <p:nvGrpSpPr>
          <p:cNvPr id="230" name="Group 229">
            <a:extLst>
              <a:ext uri="{FF2B5EF4-FFF2-40B4-BE49-F238E27FC236}">
                <a16:creationId xmlns:a16="http://schemas.microsoft.com/office/drawing/2014/main" id="{F4EBE837-A532-4FF3-8ECF-23C4FC090A89}"/>
              </a:ext>
            </a:extLst>
          </p:cNvPr>
          <p:cNvGrpSpPr/>
          <p:nvPr/>
        </p:nvGrpSpPr>
        <p:grpSpPr>
          <a:xfrm>
            <a:off x="2046480" y="6544640"/>
            <a:ext cx="1309680" cy="290160"/>
            <a:chOff x="2046480" y="6544640"/>
            <a:chExt cx="1309680" cy="290160"/>
          </a:xfrm>
        </p:grpSpPr>
        <mc:AlternateContent xmlns:mc="http://schemas.openxmlformats.org/markup-compatibility/2006" xmlns:p14="http://schemas.microsoft.com/office/powerpoint/2010/main">
          <mc:Choice Requires="p14">
            <p:contentPart p14:bwMode="auto" r:id="rId76">
              <p14:nvContentPartPr>
                <p14:cNvPr id="223" name="Ink 222">
                  <a:extLst>
                    <a:ext uri="{FF2B5EF4-FFF2-40B4-BE49-F238E27FC236}">
                      <a16:creationId xmlns:a16="http://schemas.microsoft.com/office/drawing/2014/main" id="{2D414859-4DBA-4506-A4C1-E77B1C8C46FE}"/>
                    </a:ext>
                  </a:extLst>
                </p14:cNvPr>
                <p14:cNvContentPartPr/>
                <p14:nvPr/>
              </p14:nvContentPartPr>
              <p14:xfrm>
                <a:off x="2052960" y="6664160"/>
                <a:ext cx="104040" cy="6840"/>
              </p14:xfrm>
            </p:contentPart>
          </mc:Choice>
          <mc:Fallback xmlns="">
            <p:pic>
              <p:nvPicPr>
                <p:cNvPr id="223" name="Ink 222">
                  <a:extLst>
                    <a:ext uri="{FF2B5EF4-FFF2-40B4-BE49-F238E27FC236}">
                      <a16:creationId xmlns:a16="http://schemas.microsoft.com/office/drawing/2014/main" id="{2D414859-4DBA-4506-A4C1-E77B1C8C46FE}"/>
                    </a:ext>
                  </a:extLst>
                </p:cNvPr>
                <p:cNvPicPr/>
                <p:nvPr/>
              </p:nvPicPr>
              <p:blipFill>
                <a:blip r:embed="rId77"/>
                <a:stretch>
                  <a:fillRect/>
                </a:stretch>
              </p:blipFill>
              <p:spPr>
                <a:xfrm>
                  <a:off x="2016960" y="6628160"/>
                  <a:ext cx="17568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224" name="Ink 223">
                  <a:extLst>
                    <a:ext uri="{FF2B5EF4-FFF2-40B4-BE49-F238E27FC236}">
                      <a16:creationId xmlns:a16="http://schemas.microsoft.com/office/drawing/2014/main" id="{5B89D3C6-3DBA-49B8-9A04-81EDF39AC48B}"/>
                    </a:ext>
                  </a:extLst>
                </p14:cNvPr>
                <p14:cNvContentPartPr/>
                <p14:nvPr/>
              </p14:nvContentPartPr>
              <p14:xfrm>
                <a:off x="2046480" y="6615560"/>
                <a:ext cx="86040" cy="7560"/>
              </p14:xfrm>
            </p:contentPart>
          </mc:Choice>
          <mc:Fallback xmlns="">
            <p:pic>
              <p:nvPicPr>
                <p:cNvPr id="224" name="Ink 223">
                  <a:extLst>
                    <a:ext uri="{FF2B5EF4-FFF2-40B4-BE49-F238E27FC236}">
                      <a16:creationId xmlns:a16="http://schemas.microsoft.com/office/drawing/2014/main" id="{5B89D3C6-3DBA-49B8-9A04-81EDF39AC48B}"/>
                    </a:ext>
                  </a:extLst>
                </p:cNvPr>
                <p:cNvPicPr/>
                <p:nvPr/>
              </p:nvPicPr>
              <p:blipFill>
                <a:blip r:embed="rId79"/>
                <a:stretch>
                  <a:fillRect/>
                </a:stretch>
              </p:blipFill>
              <p:spPr>
                <a:xfrm>
                  <a:off x="2010480" y="6579560"/>
                  <a:ext cx="15768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225" name="Ink 224">
                  <a:extLst>
                    <a:ext uri="{FF2B5EF4-FFF2-40B4-BE49-F238E27FC236}">
                      <a16:creationId xmlns:a16="http://schemas.microsoft.com/office/drawing/2014/main" id="{25C0E7DF-1EEC-4E32-9D93-3FBCDDA29B25}"/>
                    </a:ext>
                  </a:extLst>
                </p14:cNvPr>
                <p14:cNvContentPartPr/>
                <p14:nvPr/>
              </p14:nvContentPartPr>
              <p14:xfrm>
                <a:off x="2339880" y="6544640"/>
                <a:ext cx="155880" cy="188280"/>
              </p14:xfrm>
            </p:contentPart>
          </mc:Choice>
          <mc:Fallback xmlns="">
            <p:pic>
              <p:nvPicPr>
                <p:cNvPr id="225" name="Ink 224">
                  <a:extLst>
                    <a:ext uri="{FF2B5EF4-FFF2-40B4-BE49-F238E27FC236}">
                      <a16:creationId xmlns:a16="http://schemas.microsoft.com/office/drawing/2014/main" id="{25C0E7DF-1EEC-4E32-9D93-3FBCDDA29B25}"/>
                    </a:ext>
                  </a:extLst>
                </p:cNvPr>
                <p:cNvPicPr/>
                <p:nvPr/>
              </p:nvPicPr>
              <p:blipFill>
                <a:blip r:embed="rId81"/>
                <a:stretch>
                  <a:fillRect/>
                </a:stretch>
              </p:blipFill>
              <p:spPr>
                <a:xfrm>
                  <a:off x="2303880" y="6509000"/>
                  <a:ext cx="22752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226" name="Ink 225">
                  <a:extLst>
                    <a:ext uri="{FF2B5EF4-FFF2-40B4-BE49-F238E27FC236}">
                      <a16:creationId xmlns:a16="http://schemas.microsoft.com/office/drawing/2014/main" id="{8D06A2AC-0719-44B9-8263-D0FD038E5AB2}"/>
                    </a:ext>
                  </a:extLst>
                </p14:cNvPr>
                <p14:cNvContentPartPr/>
                <p14:nvPr/>
              </p14:nvContentPartPr>
              <p14:xfrm>
                <a:off x="2554440" y="6620960"/>
                <a:ext cx="401760" cy="144360"/>
              </p14:xfrm>
            </p:contentPart>
          </mc:Choice>
          <mc:Fallback xmlns="">
            <p:pic>
              <p:nvPicPr>
                <p:cNvPr id="226" name="Ink 225">
                  <a:extLst>
                    <a:ext uri="{FF2B5EF4-FFF2-40B4-BE49-F238E27FC236}">
                      <a16:creationId xmlns:a16="http://schemas.microsoft.com/office/drawing/2014/main" id="{8D06A2AC-0719-44B9-8263-D0FD038E5AB2}"/>
                    </a:ext>
                  </a:extLst>
                </p:cNvPr>
                <p:cNvPicPr/>
                <p:nvPr/>
              </p:nvPicPr>
              <p:blipFill>
                <a:blip r:embed="rId83"/>
                <a:stretch>
                  <a:fillRect/>
                </a:stretch>
              </p:blipFill>
              <p:spPr>
                <a:xfrm>
                  <a:off x="2518440" y="6585320"/>
                  <a:ext cx="4734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27" name="Ink 226">
                  <a:extLst>
                    <a:ext uri="{FF2B5EF4-FFF2-40B4-BE49-F238E27FC236}">
                      <a16:creationId xmlns:a16="http://schemas.microsoft.com/office/drawing/2014/main" id="{27063BAA-A48F-4966-9B9C-D6F0A6B79898}"/>
                    </a:ext>
                  </a:extLst>
                </p14:cNvPr>
                <p14:cNvContentPartPr/>
                <p14:nvPr/>
              </p14:nvContentPartPr>
              <p14:xfrm>
                <a:off x="2860080" y="6584600"/>
                <a:ext cx="6840" cy="8640"/>
              </p14:xfrm>
            </p:contentPart>
          </mc:Choice>
          <mc:Fallback xmlns="">
            <p:pic>
              <p:nvPicPr>
                <p:cNvPr id="227" name="Ink 226">
                  <a:extLst>
                    <a:ext uri="{FF2B5EF4-FFF2-40B4-BE49-F238E27FC236}">
                      <a16:creationId xmlns:a16="http://schemas.microsoft.com/office/drawing/2014/main" id="{27063BAA-A48F-4966-9B9C-D6F0A6B79898}"/>
                    </a:ext>
                  </a:extLst>
                </p:cNvPr>
                <p:cNvPicPr/>
                <p:nvPr/>
              </p:nvPicPr>
              <p:blipFill>
                <a:blip r:embed="rId85"/>
                <a:stretch>
                  <a:fillRect/>
                </a:stretch>
              </p:blipFill>
              <p:spPr>
                <a:xfrm>
                  <a:off x="2824440" y="6548600"/>
                  <a:ext cx="7848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228" name="Ink 227">
                  <a:extLst>
                    <a:ext uri="{FF2B5EF4-FFF2-40B4-BE49-F238E27FC236}">
                      <a16:creationId xmlns:a16="http://schemas.microsoft.com/office/drawing/2014/main" id="{7E678DF6-93A5-4DD0-8604-BE7FFD163A09}"/>
                    </a:ext>
                  </a:extLst>
                </p14:cNvPr>
                <p14:cNvContentPartPr/>
                <p14:nvPr/>
              </p14:nvContentPartPr>
              <p14:xfrm>
                <a:off x="3004800" y="6683600"/>
                <a:ext cx="140760" cy="151200"/>
              </p14:xfrm>
            </p:contentPart>
          </mc:Choice>
          <mc:Fallback xmlns="">
            <p:pic>
              <p:nvPicPr>
                <p:cNvPr id="228" name="Ink 227">
                  <a:extLst>
                    <a:ext uri="{FF2B5EF4-FFF2-40B4-BE49-F238E27FC236}">
                      <a16:creationId xmlns:a16="http://schemas.microsoft.com/office/drawing/2014/main" id="{7E678DF6-93A5-4DD0-8604-BE7FFD163A09}"/>
                    </a:ext>
                  </a:extLst>
                </p:cNvPr>
                <p:cNvPicPr/>
                <p:nvPr/>
              </p:nvPicPr>
              <p:blipFill>
                <a:blip r:embed="rId87"/>
                <a:stretch>
                  <a:fillRect/>
                </a:stretch>
              </p:blipFill>
              <p:spPr>
                <a:xfrm>
                  <a:off x="2968800" y="6647960"/>
                  <a:ext cx="21240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229" name="Ink 228">
                  <a:extLst>
                    <a:ext uri="{FF2B5EF4-FFF2-40B4-BE49-F238E27FC236}">
                      <a16:creationId xmlns:a16="http://schemas.microsoft.com/office/drawing/2014/main" id="{CFFC7CAC-B7CE-4D90-80AB-C14CD3DAC346}"/>
                    </a:ext>
                  </a:extLst>
                </p14:cNvPr>
                <p14:cNvContentPartPr/>
                <p14:nvPr/>
              </p14:nvContentPartPr>
              <p14:xfrm>
                <a:off x="3219360" y="6557600"/>
                <a:ext cx="136800" cy="205560"/>
              </p14:xfrm>
            </p:contentPart>
          </mc:Choice>
          <mc:Fallback xmlns="">
            <p:pic>
              <p:nvPicPr>
                <p:cNvPr id="229" name="Ink 228">
                  <a:extLst>
                    <a:ext uri="{FF2B5EF4-FFF2-40B4-BE49-F238E27FC236}">
                      <a16:creationId xmlns:a16="http://schemas.microsoft.com/office/drawing/2014/main" id="{CFFC7CAC-B7CE-4D90-80AB-C14CD3DAC346}"/>
                    </a:ext>
                  </a:extLst>
                </p:cNvPr>
                <p:cNvPicPr/>
                <p:nvPr/>
              </p:nvPicPr>
              <p:blipFill>
                <a:blip r:embed="rId89"/>
                <a:stretch>
                  <a:fillRect/>
                </a:stretch>
              </p:blipFill>
              <p:spPr>
                <a:xfrm>
                  <a:off x="3183720" y="6521960"/>
                  <a:ext cx="208440" cy="277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0">
            <p14:nvContentPartPr>
              <p14:cNvPr id="244" name="Ink 243">
                <a:extLst>
                  <a:ext uri="{FF2B5EF4-FFF2-40B4-BE49-F238E27FC236}">
                    <a16:creationId xmlns:a16="http://schemas.microsoft.com/office/drawing/2014/main" id="{74E66A79-BDD7-4454-BCC8-B48DA50A591C}"/>
                  </a:ext>
                </a:extLst>
              </p14:cNvPr>
              <p14:cNvContentPartPr/>
              <p14:nvPr/>
            </p14:nvContentPartPr>
            <p14:xfrm>
              <a:off x="7589080" y="2336240"/>
              <a:ext cx="114120" cy="146160"/>
            </p14:xfrm>
          </p:contentPart>
        </mc:Choice>
        <mc:Fallback xmlns="">
          <p:pic>
            <p:nvPicPr>
              <p:cNvPr id="244" name="Ink 243">
                <a:extLst>
                  <a:ext uri="{FF2B5EF4-FFF2-40B4-BE49-F238E27FC236}">
                    <a16:creationId xmlns:a16="http://schemas.microsoft.com/office/drawing/2014/main" id="{74E66A79-BDD7-4454-BCC8-B48DA50A591C}"/>
                  </a:ext>
                </a:extLst>
              </p:cNvPr>
              <p:cNvPicPr/>
              <p:nvPr/>
            </p:nvPicPr>
            <p:blipFill>
              <a:blip r:embed="rId91"/>
              <a:stretch>
                <a:fillRect/>
              </a:stretch>
            </p:blipFill>
            <p:spPr>
              <a:xfrm>
                <a:off x="7580080" y="2327600"/>
                <a:ext cx="131760" cy="163800"/>
              </a:xfrm>
              <a:prstGeom prst="rect">
                <a:avLst/>
              </a:prstGeom>
            </p:spPr>
          </p:pic>
        </mc:Fallback>
      </mc:AlternateContent>
      <p:grpSp>
        <p:nvGrpSpPr>
          <p:cNvPr id="253" name="Group 252">
            <a:extLst>
              <a:ext uri="{FF2B5EF4-FFF2-40B4-BE49-F238E27FC236}">
                <a16:creationId xmlns:a16="http://schemas.microsoft.com/office/drawing/2014/main" id="{B17E18C7-0B6F-4605-A7C0-FB5368B3C008}"/>
              </a:ext>
            </a:extLst>
          </p:cNvPr>
          <p:cNvGrpSpPr/>
          <p:nvPr/>
        </p:nvGrpSpPr>
        <p:grpSpPr>
          <a:xfrm>
            <a:off x="5962600" y="2604440"/>
            <a:ext cx="2861280" cy="375840"/>
            <a:chOff x="5962600" y="2604440"/>
            <a:chExt cx="2861280" cy="375840"/>
          </a:xfrm>
        </p:grpSpPr>
        <mc:AlternateContent xmlns:mc="http://schemas.openxmlformats.org/markup-compatibility/2006" xmlns:p14="http://schemas.microsoft.com/office/powerpoint/2010/main">
          <mc:Choice Requires="p14">
            <p:contentPart p14:bwMode="auto" r:id="rId92">
              <p14:nvContentPartPr>
                <p14:cNvPr id="245" name="Ink 244">
                  <a:extLst>
                    <a:ext uri="{FF2B5EF4-FFF2-40B4-BE49-F238E27FC236}">
                      <a16:creationId xmlns:a16="http://schemas.microsoft.com/office/drawing/2014/main" id="{00FFE1E6-2F4C-4DF8-A749-BEE35BA1BD46}"/>
                    </a:ext>
                  </a:extLst>
                </p14:cNvPr>
                <p14:cNvContentPartPr/>
                <p14:nvPr/>
              </p14:nvContentPartPr>
              <p14:xfrm>
                <a:off x="5962600" y="2639000"/>
                <a:ext cx="261360" cy="153000"/>
              </p14:xfrm>
            </p:contentPart>
          </mc:Choice>
          <mc:Fallback xmlns="">
            <p:pic>
              <p:nvPicPr>
                <p:cNvPr id="245" name="Ink 244">
                  <a:extLst>
                    <a:ext uri="{FF2B5EF4-FFF2-40B4-BE49-F238E27FC236}">
                      <a16:creationId xmlns:a16="http://schemas.microsoft.com/office/drawing/2014/main" id="{00FFE1E6-2F4C-4DF8-A749-BEE35BA1BD46}"/>
                    </a:ext>
                  </a:extLst>
                </p:cNvPr>
                <p:cNvPicPr/>
                <p:nvPr/>
              </p:nvPicPr>
              <p:blipFill>
                <a:blip r:embed="rId93"/>
                <a:stretch>
                  <a:fillRect/>
                </a:stretch>
              </p:blipFill>
              <p:spPr>
                <a:xfrm>
                  <a:off x="5953600" y="2630360"/>
                  <a:ext cx="27900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246" name="Ink 245">
                  <a:extLst>
                    <a:ext uri="{FF2B5EF4-FFF2-40B4-BE49-F238E27FC236}">
                      <a16:creationId xmlns:a16="http://schemas.microsoft.com/office/drawing/2014/main" id="{4F6B10D8-4848-408D-B96C-17232E5EC2FB}"/>
                    </a:ext>
                  </a:extLst>
                </p14:cNvPr>
                <p14:cNvContentPartPr/>
                <p14:nvPr/>
              </p14:nvContentPartPr>
              <p14:xfrm>
                <a:off x="6238720" y="2701280"/>
                <a:ext cx="221040" cy="101520"/>
              </p14:xfrm>
            </p:contentPart>
          </mc:Choice>
          <mc:Fallback xmlns="">
            <p:pic>
              <p:nvPicPr>
                <p:cNvPr id="246" name="Ink 245">
                  <a:extLst>
                    <a:ext uri="{FF2B5EF4-FFF2-40B4-BE49-F238E27FC236}">
                      <a16:creationId xmlns:a16="http://schemas.microsoft.com/office/drawing/2014/main" id="{4F6B10D8-4848-408D-B96C-17232E5EC2FB}"/>
                    </a:ext>
                  </a:extLst>
                </p:cNvPr>
                <p:cNvPicPr/>
                <p:nvPr/>
              </p:nvPicPr>
              <p:blipFill>
                <a:blip r:embed="rId95"/>
                <a:stretch>
                  <a:fillRect/>
                </a:stretch>
              </p:blipFill>
              <p:spPr>
                <a:xfrm>
                  <a:off x="6230080" y="2692280"/>
                  <a:ext cx="23868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247" name="Ink 246">
                  <a:extLst>
                    <a:ext uri="{FF2B5EF4-FFF2-40B4-BE49-F238E27FC236}">
                      <a16:creationId xmlns:a16="http://schemas.microsoft.com/office/drawing/2014/main" id="{4BFC562D-15FC-45E5-91B1-B15B0F135ACE}"/>
                    </a:ext>
                  </a:extLst>
                </p14:cNvPr>
                <p14:cNvContentPartPr/>
                <p14:nvPr/>
              </p14:nvContentPartPr>
              <p14:xfrm>
                <a:off x="6508000" y="2604440"/>
                <a:ext cx="440280" cy="218160"/>
              </p14:xfrm>
            </p:contentPart>
          </mc:Choice>
          <mc:Fallback xmlns="">
            <p:pic>
              <p:nvPicPr>
                <p:cNvPr id="247" name="Ink 246">
                  <a:extLst>
                    <a:ext uri="{FF2B5EF4-FFF2-40B4-BE49-F238E27FC236}">
                      <a16:creationId xmlns:a16="http://schemas.microsoft.com/office/drawing/2014/main" id="{4BFC562D-15FC-45E5-91B1-B15B0F135ACE}"/>
                    </a:ext>
                  </a:extLst>
                </p:cNvPr>
                <p:cNvPicPr/>
                <p:nvPr/>
              </p:nvPicPr>
              <p:blipFill>
                <a:blip r:embed="rId97"/>
                <a:stretch>
                  <a:fillRect/>
                </a:stretch>
              </p:blipFill>
              <p:spPr>
                <a:xfrm>
                  <a:off x="6499360" y="2595800"/>
                  <a:ext cx="45792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248" name="Ink 247">
                  <a:extLst>
                    <a:ext uri="{FF2B5EF4-FFF2-40B4-BE49-F238E27FC236}">
                      <a16:creationId xmlns:a16="http://schemas.microsoft.com/office/drawing/2014/main" id="{A7B13402-F18C-41CC-8B3F-412290D22191}"/>
                    </a:ext>
                  </a:extLst>
                </p14:cNvPr>
                <p14:cNvContentPartPr/>
                <p14:nvPr/>
              </p14:nvContentPartPr>
              <p14:xfrm>
                <a:off x="7143760" y="2717480"/>
                <a:ext cx="203040" cy="120960"/>
              </p14:xfrm>
            </p:contentPart>
          </mc:Choice>
          <mc:Fallback xmlns="">
            <p:pic>
              <p:nvPicPr>
                <p:cNvPr id="248" name="Ink 247">
                  <a:extLst>
                    <a:ext uri="{FF2B5EF4-FFF2-40B4-BE49-F238E27FC236}">
                      <a16:creationId xmlns:a16="http://schemas.microsoft.com/office/drawing/2014/main" id="{A7B13402-F18C-41CC-8B3F-412290D22191}"/>
                    </a:ext>
                  </a:extLst>
                </p:cNvPr>
                <p:cNvPicPr/>
                <p:nvPr/>
              </p:nvPicPr>
              <p:blipFill>
                <a:blip r:embed="rId99"/>
                <a:stretch>
                  <a:fillRect/>
                </a:stretch>
              </p:blipFill>
              <p:spPr>
                <a:xfrm>
                  <a:off x="7135120" y="2708480"/>
                  <a:ext cx="22068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249" name="Ink 248">
                  <a:extLst>
                    <a:ext uri="{FF2B5EF4-FFF2-40B4-BE49-F238E27FC236}">
                      <a16:creationId xmlns:a16="http://schemas.microsoft.com/office/drawing/2014/main" id="{0CC9B792-276C-4854-9ECF-86A2D4E5E6B2}"/>
                    </a:ext>
                  </a:extLst>
                </p14:cNvPr>
                <p14:cNvContentPartPr/>
                <p14:nvPr/>
              </p14:nvContentPartPr>
              <p14:xfrm>
                <a:off x="7328800" y="2673560"/>
                <a:ext cx="3240" cy="6840"/>
              </p14:xfrm>
            </p:contentPart>
          </mc:Choice>
          <mc:Fallback xmlns="">
            <p:pic>
              <p:nvPicPr>
                <p:cNvPr id="249" name="Ink 248">
                  <a:extLst>
                    <a:ext uri="{FF2B5EF4-FFF2-40B4-BE49-F238E27FC236}">
                      <a16:creationId xmlns:a16="http://schemas.microsoft.com/office/drawing/2014/main" id="{0CC9B792-276C-4854-9ECF-86A2D4E5E6B2}"/>
                    </a:ext>
                  </a:extLst>
                </p:cNvPr>
                <p:cNvPicPr/>
                <p:nvPr/>
              </p:nvPicPr>
              <p:blipFill>
                <a:blip r:embed="rId101"/>
                <a:stretch>
                  <a:fillRect/>
                </a:stretch>
              </p:blipFill>
              <p:spPr>
                <a:xfrm>
                  <a:off x="7320160" y="2664920"/>
                  <a:ext cx="2088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250" name="Ink 249">
                  <a:extLst>
                    <a:ext uri="{FF2B5EF4-FFF2-40B4-BE49-F238E27FC236}">
                      <a16:creationId xmlns:a16="http://schemas.microsoft.com/office/drawing/2014/main" id="{C7086859-3A95-4937-B84C-D468C6E5BEE1}"/>
                    </a:ext>
                  </a:extLst>
                </p14:cNvPr>
                <p14:cNvContentPartPr/>
                <p14:nvPr/>
              </p14:nvContentPartPr>
              <p14:xfrm>
                <a:off x="7429600" y="2746640"/>
                <a:ext cx="390960" cy="233640"/>
              </p14:xfrm>
            </p:contentPart>
          </mc:Choice>
          <mc:Fallback xmlns="">
            <p:pic>
              <p:nvPicPr>
                <p:cNvPr id="250" name="Ink 249">
                  <a:extLst>
                    <a:ext uri="{FF2B5EF4-FFF2-40B4-BE49-F238E27FC236}">
                      <a16:creationId xmlns:a16="http://schemas.microsoft.com/office/drawing/2014/main" id="{C7086859-3A95-4937-B84C-D468C6E5BEE1}"/>
                    </a:ext>
                  </a:extLst>
                </p:cNvPr>
                <p:cNvPicPr/>
                <p:nvPr/>
              </p:nvPicPr>
              <p:blipFill>
                <a:blip r:embed="rId103"/>
                <a:stretch>
                  <a:fillRect/>
                </a:stretch>
              </p:blipFill>
              <p:spPr>
                <a:xfrm>
                  <a:off x="7420960" y="2738000"/>
                  <a:ext cx="40860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251" name="Ink 250">
                  <a:extLst>
                    <a:ext uri="{FF2B5EF4-FFF2-40B4-BE49-F238E27FC236}">
                      <a16:creationId xmlns:a16="http://schemas.microsoft.com/office/drawing/2014/main" id="{767281E3-7C68-4F29-B876-B29E334DDC9B}"/>
                    </a:ext>
                  </a:extLst>
                </p14:cNvPr>
                <p14:cNvContentPartPr/>
                <p14:nvPr/>
              </p14:nvContentPartPr>
              <p14:xfrm>
                <a:off x="7851880" y="2619200"/>
                <a:ext cx="123480" cy="229680"/>
              </p14:xfrm>
            </p:contentPart>
          </mc:Choice>
          <mc:Fallback xmlns="">
            <p:pic>
              <p:nvPicPr>
                <p:cNvPr id="251" name="Ink 250">
                  <a:extLst>
                    <a:ext uri="{FF2B5EF4-FFF2-40B4-BE49-F238E27FC236}">
                      <a16:creationId xmlns:a16="http://schemas.microsoft.com/office/drawing/2014/main" id="{767281E3-7C68-4F29-B876-B29E334DDC9B}"/>
                    </a:ext>
                  </a:extLst>
                </p:cNvPr>
                <p:cNvPicPr/>
                <p:nvPr/>
              </p:nvPicPr>
              <p:blipFill>
                <a:blip r:embed="rId105"/>
                <a:stretch>
                  <a:fillRect/>
                </a:stretch>
              </p:blipFill>
              <p:spPr>
                <a:xfrm>
                  <a:off x="7843240" y="2610200"/>
                  <a:ext cx="14112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252" name="Ink 251">
                  <a:extLst>
                    <a:ext uri="{FF2B5EF4-FFF2-40B4-BE49-F238E27FC236}">
                      <a16:creationId xmlns:a16="http://schemas.microsoft.com/office/drawing/2014/main" id="{11C1C010-1555-44B8-9A51-9D49D3E17F2C}"/>
                    </a:ext>
                  </a:extLst>
                </p14:cNvPr>
                <p14:cNvContentPartPr/>
                <p14:nvPr/>
              </p14:nvContentPartPr>
              <p14:xfrm>
                <a:off x="8022520" y="2687960"/>
                <a:ext cx="801360" cy="180720"/>
              </p14:xfrm>
            </p:contentPart>
          </mc:Choice>
          <mc:Fallback xmlns="">
            <p:pic>
              <p:nvPicPr>
                <p:cNvPr id="252" name="Ink 251">
                  <a:extLst>
                    <a:ext uri="{FF2B5EF4-FFF2-40B4-BE49-F238E27FC236}">
                      <a16:creationId xmlns:a16="http://schemas.microsoft.com/office/drawing/2014/main" id="{11C1C010-1555-44B8-9A51-9D49D3E17F2C}"/>
                    </a:ext>
                  </a:extLst>
                </p:cNvPr>
                <p:cNvPicPr/>
                <p:nvPr/>
              </p:nvPicPr>
              <p:blipFill>
                <a:blip r:embed="rId107"/>
                <a:stretch>
                  <a:fillRect/>
                </a:stretch>
              </p:blipFill>
              <p:spPr>
                <a:xfrm>
                  <a:off x="8013880" y="2679320"/>
                  <a:ext cx="819000" cy="198360"/>
                </a:xfrm>
                <a:prstGeom prst="rect">
                  <a:avLst/>
                </a:prstGeom>
              </p:spPr>
            </p:pic>
          </mc:Fallback>
        </mc:AlternateContent>
      </p:grpSp>
    </p:spTree>
    <p:extLst>
      <p:ext uri="{BB962C8B-B14F-4D97-AF65-F5344CB8AC3E}">
        <p14:creationId xmlns:p14="http://schemas.microsoft.com/office/powerpoint/2010/main" val="24613843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Anatomie Script -- Namespace</a:t>
            </a:r>
            <a:endParaRPr dirty="0"/>
          </a:p>
        </p:txBody>
      </p:sp>
      <p:sp>
        <p:nvSpPr>
          <p:cNvPr id="206" name="Google Shape;206;p31"/>
          <p:cNvSpPr txBox="1">
            <a:spLocks noGrp="1"/>
          </p:cNvSpPr>
          <p:nvPr>
            <p:ph type="body" idx="1"/>
          </p:nvPr>
        </p:nvSpPr>
        <p:spPr>
          <a:xfrm>
            <a:off x="415600" y="1293267"/>
            <a:ext cx="11360800" cy="4555200"/>
          </a:xfrm>
          <a:prstGeom prst="rect">
            <a:avLst/>
          </a:prstGeom>
        </p:spPr>
        <p:txBody>
          <a:bodyPr spcFirstLastPara="1" vert="horz" wrap="square" lIns="121900" tIns="121900" rIns="121900" bIns="121900" rtlCol="0" anchor="t" anchorCtr="0">
            <a:noAutofit/>
          </a:bodyPr>
          <a:lstStyle/>
          <a:p>
            <a:pPr marL="0" indent="0">
              <a:buNone/>
            </a:pPr>
            <a:r>
              <a:rPr lang="en" sz="1867" dirty="0"/>
              <a:t>Logische Organisationsstruktur die unabhängig von einer Klassenhierarchie eine Klasse einem bestimmten thematischen Gebiet zuordnet.</a:t>
            </a:r>
            <a:endParaRPr sz="1867" dirty="0"/>
          </a:p>
          <a:p>
            <a:pPr marL="0" indent="0">
              <a:lnSpc>
                <a:spcPct val="100000"/>
              </a:lnSpc>
              <a:spcBef>
                <a:spcPts val="2133"/>
              </a:spcBef>
              <a:buClr>
                <a:schemeClr val="dk1"/>
              </a:buClr>
              <a:buSzPts val="1100"/>
              <a:buNone/>
            </a:pPr>
            <a:r>
              <a:rPr lang="en" sz="1600" dirty="0">
                <a:solidFill>
                  <a:schemeClr val="dk1"/>
                </a:solidFill>
                <a:highlight>
                  <a:srgbClr val="F9F9F9"/>
                </a:highlight>
                <a:latin typeface="Verdana"/>
                <a:ea typeface="Verdana"/>
                <a:cs typeface="Verdana"/>
                <a:sym typeface="Verdana"/>
              </a:rPr>
              <a:t>UnityEngine ist ein Namespace</a:t>
            </a:r>
            <a:endParaRPr sz="1600" dirty="0">
              <a:solidFill>
                <a:schemeClr val="dk1"/>
              </a:solidFill>
              <a:highlight>
                <a:srgbClr val="F9F9F9"/>
              </a:highlight>
              <a:latin typeface="Verdana"/>
              <a:ea typeface="Verdana"/>
              <a:cs typeface="Verdana"/>
              <a:sym typeface="Verdana"/>
            </a:endParaRPr>
          </a:p>
          <a:p>
            <a:pPr marL="0" indent="0">
              <a:lnSpc>
                <a:spcPct val="100000"/>
              </a:lnSpc>
              <a:buNone/>
            </a:pPr>
            <a:r>
              <a:rPr lang="en" sz="1600" dirty="0">
                <a:solidFill>
                  <a:schemeClr val="dk1"/>
                </a:solidFill>
                <a:highlight>
                  <a:srgbClr val="F9F9F9"/>
                </a:highlight>
                <a:latin typeface="Verdana"/>
                <a:ea typeface="Verdana"/>
                <a:cs typeface="Verdana"/>
                <a:sym typeface="Verdana"/>
              </a:rPr>
              <a:t>System</a:t>
            </a:r>
            <a:r>
              <a:rPr lang="en" sz="1600" dirty="0">
                <a:solidFill>
                  <a:schemeClr val="dk1"/>
                </a:solidFill>
                <a:highlight>
                  <a:srgbClr val="FFFFFF"/>
                </a:highlight>
                <a:latin typeface="Helvetica Neue"/>
                <a:ea typeface="Helvetica Neue"/>
                <a:cs typeface="Helvetica Neue"/>
                <a:sym typeface="Helvetica Neue"/>
              </a:rPr>
              <a:t> ist ein Namespace, und </a:t>
            </a:r>
            <a:r>
              <a:rPr lang="en" sz="1600" dirty="0">
                <a:solidFill>
                  <a:schemeClr val="dk1"/>
                </a:solidFill>
                <a:highlight>
                  <a:srgbClr val="F9F9F9"/>
                </a:highlight>
                <a:latin typeface="Verdana"/>
                <a:ea typeface="Verdana"/>
                <a:cs typeface="Verdana"/>
                <a:sym typeface="Verdana"/>
              </a:rPr>
              <a:t>Collection</a:t>
            </a:r>
            <a:r>
              <a:rPr lang="en" sz="1600" dirty="0">
                <a:solidFill>
                  <a:schemeClr val="dk1"/>
                </a:solidFill>
                <a:highlight>
                  <a:srgbClr val="FFFFFF"/>
                </a:highlight>
                <a:latin typeface="Helvetica Neue"/>
                <a:ea typeface="Helvetica Neue"/>
                <a:cs typeface="Helvetica Neue"/>
                <a:sym typeface="Helvetica Neue"/>
              </a:rPr>
              <a:t> ist eine Klasse in diesem Namespace. </a:t>
            </a:r>
            <a:r>
              <a:rPr lang="en" dirty="0"/>
              <a:t> </a:t>
            </a:r>
            <a:endParaRPr dirty="0"/>
          </a:p>
          <a:p>
            <a:pPr marL="0" indent="0">
              <a:lnSpc>
                <a:spcPct val="100000"/>
              </a:lnSpc>
              <a:buNone/>
            </a:pPr>
            <a:endParaRPr dirty="0"/>
          </a:p>
          <a:p>
            <a:pPr indent="-389457">
              <a:buClr>
                <a:schemeClr val="dk1"/>
              </a:buClr>
              <a:buSzPts val="1000"/>
              <a:buFont typeface="Verdana"/>
              <a:buChar char="+"/>
            </a:pPr>
            <a:r>
              <a:rPr lang="en" sz="1333" dirty="0">
                <a:solidFill>
                  <a:schemeClr val="dk1"/>
                </a:solidFill>
                <a:highlight>
                  <a:srgbClr val="EEEEEE"/>
                </a:highlight>
                <a:latin typeface="Verdana"/>
                <a:ea typeface="Verdana"/>
                <a:cs typeface="Verdana"/>
                <a:sym typeface="Verdana"/>
              </a:rPr>
              <a:t>Auffinden einer bestimmten Klasse wird erleichtert, </a:t>
            </a:r>
            <a:endParaRPr sz="1333" dirty="0">
              <a:solidFill>
                <a:schemeClr val="dk1"/>
              </a:solidFill>
              <a:highlight>
                <a:srgbClr val="EEEEEE"/>
              </a:highlight>
              <a:latin typeface="Verdana"/>
              <a:ea typeface="Verdana"/>
              <a:cs typeface="Verdana"/>
              <a:sym typeface="Verdana"/>
            </a:endParaRPr>
          </a:p>
          <a:p>
            <a:pPr indent="-389457">
              <a:buClr>
                <a:schemeClr val="dk1"/>
              </a:buClr>
              <a:buSzPts val="1000"/>
              <a:buFont typeface="Verdana"/>
              <a:buChar char="+"/>
            </a:pPr>
            <a:r>
              <a:rPr lang="en" sz="1333" dirty="0">
                <a:solidFill>
                  <a:schemeClr val="dk1"/>
                </a:solidFill>
                <a:highlight>
                  <a:srgbClr val="EEEEEE"/>
                </a:highlight>
                <a:latin typeface="Verdana"/>
                <a:ea typeface="Verdana"/>
                <a:cs typeface="Verdana"/>
                <a:sym typeface="Verdana"/>
              </a:rPr>
              <a:t>verhindern Kollisionen zwischen identischen Klassenbezeichnern (eindeutiger Name der Klasse innerhalb eines Namespaces)</a:t>
            </a:r>
            <a:endParaRPr sz="1333" dirty="0">
              <a:solidFill>
                <a:schemeClr val="dk1"/>
              </a:solidFill>
              <a:highlight>
                <a:srgbClr val="EEEEEE"/>
              </a:highlight>
              <a:latin typeface="Verdana"/>
              <a:ea typeface="Verdana"/>
              <a:cs typeface="Verdana"/>
              <a:sym typeface="Verdana"/>
            </a:endParaRPr>
          </a:p>
          <a:p>
            <a:pPr marL="0" indent="0">
              <a:spcBef>
                <a:spcPts val="2133"/>
              </a:spcBef>
              <a:buNone/>
            </a:pPr>
            <a:r>
              <a:rPr lang="en" sz="1333" dirty="0">
                <a:solidFill>
                  <a:schemeClr val="dk1"/>
                </a:solidFill>
                <a:highlight>
                  <a:srgbClr val="EEEEEE"/>
                </a:highlight>
                <a:latin typeface="Verdana"/>
                <a:ea typeface="Verdana"/>
                <a:cs typeface="Verdana"/>
                <a:sym typeface="Verdana"/>
              </a:rPr>
              <a:t>Die Namespaces sind in einer hierarchischen (baumartigen) Struktur organisiert, Zuordnung zu einem Namespace hat keine Konsequenzen für die Fähigkeiten eines Objekts einer Klasse</a:t>
            </a:r>
            <a:endParaRPr sz="1600" dirty="0">
              <a:solidFill>
                <a:schemeClr val="dk1"/>
              </a:solidFill>
              <a:highlight>
                <a:srgbClr val="FFFFFF"/>
              </a:highlight>
              <a:latin typeface="Helvetica Neue"/>
              <a:ea typeface="Helvetica Neue"/>
              <a:cs typeface="Helvetica Neue"/>
              <a:sym typeface="Helvetica Neue"/>
            </a:endParaRPr>
          </a:p>
          <a:p>
            <a:pPr marL="0" indent="0">
              <a:spcBef>
                <a:spcPts val="2133"/>
              </a:spcBef>
              <a:buClr>
                <a:schemeClr val="dk1"/>
              </a:buClr>
              <a:buSzPts val="1100"/>
              <a:buNone/>
            </a:pPr>
            <a:r>
              <a:rPr lang="en" sz="1600" dirty="0">
                <a:solidFill>
                  <a:schemeClr val="dk1"/>
                </a:solidFill>
                <a:latin typeface="Helvetica Neue"/>
                <a:ea typeface="Helvetica Neue"/>
                <a:cs typeface="Helvetica Neue"/>
                <a:sym typeface="Helvetica Neue"/>
              </a:rPr>
              <a:t>Namespaces verfügen über die folgenden Eigenschaften:</a:t>
            </a:r>
            <a:endParaRPr sz="1600" dirty="0">
              <a:solidFill>
                <a:schemeClr val="dk1"/>
              </a:solidFill>
              <a:latin typeface="Helvetica Neue"/>
              <a:ea typeface="Helvetica Neue"/>
              <a:cs typeface="Helvetica Neue"/>
              <a:sym typeface="Helvetica Neue"/>
            </a:endParaRPr>
          </a:p>
          <a:p>
            <a:pPr marL="1100639" indent="-406390">
              <a:spcBef>
                <a:spcPts val="1600"/>
              </a:spcBef>
              <a:buClr>
                <a:schemeClr val="dk1"/>
              </a:buClr>
              <a:buSzPts val="1200"/>
              <a:buFont typeface="Helvetica Neue"/>
              <a:buChar char="●"/>
            </a:pPr>
            <a:r>
              <a:rPr lang="en" sz="1600" dirty="0">
                <a:solidFill>
                  <a:schemeClr val="dk1"/>
                </a:solidFill>
                <a:latin typeface="Helvetica Neue"/>
                <a:ea typeface="Helvetica Neue"/>
                <a:cs typeface="Helvetica Neue"/>
                <a:sym typeface="Helvetica Neue"/>
              </a:rPr>
              <a:t>Sie organisieren umfangreiche Code-Projekte.</a:t>
            </a:r>
            <a:endParaRPr sz="1600" dirty="0">
              <a:solidFill>
                <a:schemeClr val="dk1"/>
              </a:solidFill>
              <a:latin typeface="Helvetica Neue"/>
              <a:ea typeface="Helvetica Neue"/>
              <a:cs typeface="Helvetica Neue"/>
              <a:sym typeface="Helvetica Neue"/>
            </a:endParaRPr>
          </a:p>
          <a:p>
            <a:pPr marL="1100639" indent="-406390">
              <a:buClr>
                <a:schemeClr val="dk1"/>
              </a:buClr>
              <a:buSzPts val="1200"/>
              <a:buFont typeface="Helvetica Neue"/>
              <a:buChar char="●"/>
            </a:pPr>
            <a:r>
              <a:rPr lang="en" sz="1600" dirty="0">
                <a:solidFill>
                  <a:schemeClr val="dk1"/>
                </a:solidFill>
                <a:latin typeface="Helvetica Neue"/>
                <a:ea typeface="Helvetica Neue"/>
                <a:cs typeface="Helvetica Neue"/>
                <a:sym typeface="Helvetica Neue"/>
              </a:rPr>
              <a:t>Sie werden durch den </a:t>
            </a:r>
            <a:r>
              <a:rPr lang="en" sz="1600" dirty="0">
                <a:solidFill>
                  <a:schemeClr val="dk1"/>
                </a:solidFill>
                <a:highlight>
                  <a:srgbClr val="F9F9F9"/>
                </a:highlight>
                <a:latin typeface="Verdana"/>
                <a:ea typeface="Verdana"/>
                <a:cs typeface="Verdana"/>
                <a:sym typeface="Verdana"/>
              </a:rPr>
              <a:t>.</a:t>
            </a:r>
            <a:r>
              <a:rPr lang="en" sz="1600" dirty="0">
                <a:solidFill>
                  <a:schemeClr val="dk1"/>
                </a:solidFill>
                <a:latin typeface="Helvetica Neue"/>
                <a:ea typeface="Helvetica Neue"/>
                <a:cs typeface="Helvetica Neue"/>
                <a:sym typeface="Helvetica Neue"/>
              </a:rPr>
              <a:t>-Operator getrennt.</a:t>
            </a:r>
            <a:endParaRPr sz="1600" dirty="0">
              <a:solidFill>
                <a:schemeClr val="dk1"/>
              </a:solidFill>
              <a:latin typeface="Helvetica Neue"/>
              <a:ea typeface="Helvetica Neue"/>
              <a:cs typeface="Helvetica Neue"/>
              <a:sym typeface="Helvetica Neue"/>
            </a:endParaRPr>
          </a:p>
          <a:p>
            <a:pPr marL="1100639" indent="-406390">
              <a:buClr>
                <a:schemeClr val="dk1"/>
              </a:buClr>
              <a:buSzPts val="1200"/>
              <a:buFont typeface="Helvetica Neue"/>
              <a:buChar char="●"/>
            </a:pPr>
            <a:r>
              <a:rPr lang="en" sz="1600" dirty="0">
                <a:solidFill>
                  <a:schemeClr val="dk1"/>
                </a:solidFill>
                <a:latin typeface="Helvetica Neue"/>
                <a:ea typeface="Helvetica Neue"/>
                <a:cs typeface="Helvetica Neue"/>
                <a:sym typeface="Helvetica Neue"/>
              </a:rPr>
              <a:t>Durch </a:t>
            </a:r>
            <a:r>
              <a:rPr lang="en" sz="1600" b="1" dirty="0">
                <a:solidFill>
                  <a:schemeClr val="dk1"/>
                </a:solidFill>
                <a:highlight>
                  <a:srgbClr val="F9F9F9"/>
                </a:highlight>
                <a:latin typeface="Verdana"/>
                <a:ea typeface="Verdana"/>
                <a:cs typeface="Verdana"/>
                <a:sym typeface="Verdana"/>
              </a:rPr>
              <a:t>using directive</a:t>
            </a:r>
            <a:r>
              <a:rPr lang="en" sz="1600" b="1" dirty="0">
                <a:solidFill>
                  <a:schemeClr val="dk1"/>
                </a:solidFill>
                <a:latin typeface="Helvetica Neue"/>
                <a:ea typeface="Helvetica Neue"/>
                <a:cs typeface="Helvetica Neue"/>
                <a:sym typeface="Helvetica Neue"/>
              </a:rPr>
              <a:t> </a:t>
            </a:r>
            <a:r>
              <a:rPr lang="en" sz="1600" dirty="0">
                <a:solidFill>
                  <a:schemeClr val="dk1"/>
                </a:solidFill>
                <a:latin typeface="Helvetica Neue"/>
                <a:ea typeface="Helvetica Neue"/>
                <a:cs typeface="Helvetica Neue"/>
                <a:sym typeface="Helvetica Neue"/>
              </a:rPr>
              <a:t>besteht keine Notwendigkeit, den Namen des Namespace für jede Klasse anzugeben.</a:t>
            </a:r>
            <a:endParaRPr sz="1600" dirty="0">
              <a:solidFill>
                <a:schemeClr val="dk1"/>
              </a:solidFill>
              <a:latin typeface="Helvetica Neue"/>
              <a:ea typeface="Helvetica Neue"/>
              <a:cs typeface="Helvetica Neue"/>
              <a:sym typeface="Helvetica Neue"/>
            </a:endParaRPr>
          </a:p>
          <a:p>
            <a:pPr marL="1100639" indent="-406390">
              <a:buClr>
                <a:schemeClr val="dk1"/>
              </a:buClr>
              <a:buSzPts val="1200"/>
              <a:buFont typeface="Helvetica Neue"/>
              <a:buChar char="●"/>
            </a:pPr>
            <a:r>
              <a:rPr lang="en" sz="1600" dirty="0">
                <a:solidFill>
                  <a:schemeClr val="dk1"/>
                </a:solidFill>
                <a:latin typeface="Helvetica Neue"/>
                <a:ea typeface="Helvetica Neue"/>
                <a:cs typeface="Helvetica Neue"/>
                <a:sym typeface="Helvetica Neue"/>
              </a:rPr>
              <a:t>Der </a:t>
            </a:r>
            <a:r>
              <a:rPr lang="en" sz="1600" dirty="0">
                <a:solidFill>
                  <a:schemeClr val="dk1"/>
                </a:solidFill>
                <a:highlight>
                  <a:srgbClr val="F9F9F9"/>
                </a:highlight>
                <a:latin typeface="Verdana"/>
                <a:ea typeface="Verdana"/>
                <a:cs typeface="Verdana"/>
                <a:sym typeface="Verdana"/>
              </a:rPr>
              <a:t>global</a:t>
            </a:r>
            <a:r>
              <a:rPr lang="en" sz="1600" dirty="0">
                <a:solidFill>
                  <a:schemeClr val="dk1"/>
                </a:solidFill>
                <a:latin typeface="Helvetica Neue"/>
                <a:ea typeface="Helvetica Neue"/>
                <a:cs typeface="Helvetica Neue"/>
                <a:sym typeface="Helvetica Neue"/>
              </a:rPr>
              <a:t>-Namespace ist der Stammnamespace: </a:t>
            </a:r>
            <a:r>
              <a:rPr lang="en" sz="1600" dirty="0">
                <a:solidFill>
                  <a:schemeClr val="dk1"/>
                </a:solidFill>
                <a:highlight>
                  <a:srgbClr val="F9F9F9"/>
                </a:highlight>
                <a:latin typeface="Verdana"/>
                <a:ea typeface="Verdana"/>
                <a:cs typeface="Verdana"/>
                <a:sym typeface="Verdana"/>
              </a:rPr>
              <a:t>global::System</a:t>
            </a:r>
            <a:r>
              <a:rPr lang="en" sz="1600" dirty="0">
                <a:solidFill>
                  <a:schemeClr val="dk1"/>
                </a:solidFill>
                <a:latin typeface="Helvetica Neue"/>
                <a:ea typeface="Helvetica Neue"/>
                <a:cs typeface="Helvetica Neue"/>
                <a:sym typeface="Helvetica Neue"/>
              </a:rPr>
              <a:t> verweist immer auf den </a:t>
            </a:r>
            <a:r>
              <a:rPr lang="en" sz="1600" dirty="0">
                <a:solidFill>
                  <a:schemeClr val="dk1"/>
                </a:solidFill>
                <a:highlight>
                  <a:srgbClr val="F9F9F9"/>
                </a:highlight>
                <a:latin typeface="Verdana"/>
                <a:ea typeface="Verdana"/>
                <a:cs typeface="Verdana"/>
                <a:sym typeface="Verdana"/>
              </a:rPr>
              <a:t>System</a:t>
            </a:r>
            <a:r>
              <a:rPr lang="en" sz="1600" dirty="0">
                <a:solidFill>
                  <a:schemeClr val="dk1"/>
                </a:solidFill>
                <a:latin typeface="Helvetica Neue"/>
                <a:ea typeface="Helvetica Neue"/>
                <a:cs typeface="Helvetica Neue"/>
                <a:sym typeface="Helvetica Neue"/>
              </a:rPr>
              <a:t>-Namespace des .NET Framework.</a:t>
            </a:r>
            <a:endParaRPr sz="1600" dirty="0">
              <a:solidFill>
                <a:schemeClr val="dk1"/>
              </a:solidFill>
              <a:latin typeface="Helvetica Neue"/>
              <a:ea typeface="Helvetica Neue"/>
              <a:cs typeface="Helvetica Neue"/>
              <a:sym typeface="Helvetica Neue"/>
            </a:endParaRPr>
          </a:p>
          <a:p>
            <a:pPr marL="0" indent="0">
              <a:spcBef>
                <a:spcPts val="1600"/>
              </a:spcBef>
              <a:buNone/>
            </a:pPr>
            <a:endParaRPr sz="1600" dirty="0">
              <a:solidFill>
                <a:schemeClr val="dk1"/>
              </a:solidFill>
              <a:highlight>
                <a:srgbClr val="FFFFFF"/>
              </a:highlight>
              <a:latin typeface="Helvetica Neue"/>
              <a:ea typeface="Helvetica Neue"/>
              <a:cs typeface="Helvetica Neue"/>
              <a:sym typeface="Helvetica Neue"/>
            </a:endParaRPr>
          </a:p>
          <a:p>
            <a:pPr marL="0" indent="0">
              <a:spcBef>
                <a:spcPts val="2133"/>
              </a:spcBef>
              <a:buNone/>
            </a:pPr>
            <a:endParaRPr sz="1333" dirty="0">
              <a:solidFill>
                <a:schemeClr val="dk1"/>
              </a:solidFill>
              <a:highlight>
                <a:srgbClr val="EEEEEE"/>
              </a:highlight>
              <a:latin typeface="Verdana"/>
              <a:ea typeface="Verdana"/>
              <a:cs typeface="Verdana"/>
              <a:sym typeface="Verdana"/>
            </a:endParaRPr>
          </a:p>
          <a:p>
            <a:pPr marL="0" indent="0">
              <a:spcBef>
                <a:spcPts val="2133"/>
              </a:spcBef>
              <a:buNone/>
            </a:pPr>
            <a:endParaRPr sz="1333" dirty="0">
              <a:solidFill>
                <a:schemeClr val="dk1"/>
              </a:solidFill>
              <a:highlight>
                <a:srgbClr val="EEEEEE"/>
              </a:highlight>
              <a:latin typeface="Verdana"/>
              <a:ea typeface="Verdana"/>
              <a:cs typeface="Verdana"/>
              <a:sym typeface="Verdana"/>
            </a:endParaRPr>
          </a:p>
          <a:p>
            <a:pPr marL="0" indent="0">
              <a:spcBef>
                <a:spcPts val="2133"/>
              </a:spcBef>
              <a:buNone/>
            </a:pPr>
            <a:endParaRPr dirty="0"/>
          </a:p>
          <a:p>
            <a:pPr marL="0" indent="0">
              <a:spcBef>
                <a:spcPts val="2133"/>
              </a:spcBef>
              <a:buNone/>
            </a:pPr>
            <a:endParaRPr dirty="0"/>
          </a:p>
          <a:p>
            <a:pPr marL="0" indent="0">
              <a:spcBef>
                <a:spcPts val="2133"/>
              </a:spcBef>
              <a:spcAft>
                <a:spcPts val="2133"/>
              </a:spcAft>
              <a:buNone/>
            </a:pP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5AD60-10FF-4437-AB30-A2E8D14C9D36}"/>
              </a:ext>
            </a:extLst>
          </p:cNvPr>
          <p:cNvSpPr>
            <a:spLocks noGrp="1"/>
          </p:cNvSpPr>
          <p:nvPr>
            <p:ph type="title"/>
          </p:nvPr>
        </p:nvSpPr>
        <p:spPr/>
        <p:txBody>
          <a:bodyPr/>
          <a:lstStyle/>
          <a:p>
            <a:r>
              <a:rPr lang="en" dirty="0"/>
              <a:t>Anatomie Script -- </a:t>
            </a:r>
            <a:r>
              <a:rPr lang="de-DE" dirty="0"/>
              <a:t>Class</a:t>
            </a:r>
            <a:endParaRPr lang="en-AT" dirty="0"/>
          </a:p>
        </p:txBody>
      </p:sp>
      <p:sp>
        <p:nvSpPr>
          <p:cNvPr id="3" name="Text Placeholder 2">
            <a:extLst>
              <a:ext uri="{FF2B5EF4-FFF2-40B4-BE49-F238E27FC236}">
                <a16:creationId xmlns:a16="http://schemas.microsoft.com/office/drawing/2014/main" id="{4DDC6CC1-8A8E-4839-B7F6-3EB5DC4F560C}"/>
              </a:ext>
            </a:extLst>
          </p:cNvPr>
          <p:cNvSpPr>
            <a:spLocks noGrp="1"/>
          </p:cNvSpPr>
          <p:nvPr>
            <p:ph type="body" idx="1"/>
          </p:nvPr>
        </p:nvSpPr>
        <p:spPr/>
        <p:txBody>
          <a:bodyPr/>
          <a:lstStyle/>
          <a:p>
            <a:pPr marL="152396" indent="0">
              <a:buNone/>
            </a:pPr>
            <a:r>
              <a:rPr lang="de-DE" dirty="0">
                <a:solidFill>
                  <a:srgbClr val="222222"/>
                </a:solidFill>
                <a:highlight>
                  <a:srgbClr val="FFFFFF"/>
                </a:highlight>
              </a:rPr>
              <a:t>Eine </a:t>
            </a:r>
            <a:r>
              <a:rPr lang="de-DE" b="1" dirty="0">
                <a:solidFill>
                  <a:srgbClr val="222222"/>
                </a:solidFill>
                <a:highlight>
                  <a:srgbClr val="FFFFFF"/>
                </a:highlight>
              </a:rPr>
              <a:t>Klasse</a:t>
            </a:r>
            <a:r>
              <a:rPr lang="de-DE" dirty="0">
                <a:solidFill>
                  <a:srgbClr val="222222"/>
                </a:solidFill>
                <a:highlight>
                  <a:srgbClr val="FFFFFF"/>
                </a:highlight>
              </a:rPr>
              <a:t> ist eine Datenstruktur, die einen Zustand und Aktionen in einer einzigen Einheit kombiniert.</a:t>
            </a:r>
          </a:p>
          <a:p>
            <a:pPr marL="152396" indent="0">
              <a:buNone/>
            </a:pPr>
            <a:endParaRPr lang="de-DE" dirty="0">
              <a:solidFill>
                <a:srgbClr val="222222"/>
              </a:solidFill>
              <a:highlight>
                <a:srgbClr val="FFFFFF"/>
              </a:highlight>
            </a:endParaRPr>
          </a:p>
          <a:p>
            <a:r>
              <a:rPr lang="de-DE" sz="2000" dirty="0">
                <a:solidFill>
                  <a:srgbClr val="222222"/>
                </a:solidFill>
                <a:highlight>
                  <a:srgbClr val="FFFFFF"/>
                </a:highlight>
                <a:ea typeface="Helvetica Neue"/>
                <a:cs typeface="Helvetica Neue"/>
                <a:sym typeface="Helvetica Neue"/>
              </a:rPr>
              <a:t>Klasse </a:t>
            </a:r>
            <a:r>
              <a:rPr lang="de-DE" sz="2000" dirty="0" err="1">
                <a:solidFill>
                  <a:srgbClr val="222222"/>
                </a:solidFill>
                <a:highlight>
                  <a:srgbClr val="FFFFFF"/>
                </a:highlight>
                <a:ea typeface="Helvetica Neue"/>
                <a:cs typeface="Helvetica Neue"/>
                <a:sym typeface="Helvetica Neue"/>
              </a:rPr>
              <a:t>MyClass</a:t>
            </a:r>
            <a:r>
              <a:rPr lang="de-DE" sz="2000" dirty="0">
                <a:solidFill>
                  <a:srgbClr val="222222"/>
                </a:solidFill>
                <a:highlight>
                  <a:srgbClr val="FFFFFF"/>
                </a:highlight>
                <a:ea typeface="Helvetica Neue"/>
                <a:cs typeface="Helvetica Neue"/>
                <a:sym typeface="Helvetica Neue"/>
              </a:rPr>
              <a:t> ist </a:t>
            </a:r>
            <a:r>
              <a:rPr lang="de-DE" sz="2000" b="1" dirty="0" err="1">
                <a:solidFill>
                  <a:srgbClr val="222222"/>
                </a:solidFill>
                <a:highlight>
                  <a:srgbClr val="FFFFFF"/>
                </a:highlight>
                <a:ea typeface="Helvetica Neue"/>
                <a:cs typeface="Helvetica Neue"/>
                <a:sym typeface="Helvetica Neue"/>
              </a:rPr>
              <a:t>public</a:t>
            </a:r>
            <a:r>
              <a:rPr lang="de-DE" sz="2000" dirty="0">
                <a:solidFill>
                  <a:srgbClr val="222222"/>
                </a:solidFill>
                <a:highlight>
                  <a:srgbClr val="FFFFFF"/>
                </a:highlight>
                <a:ea typeface="Helvetica Neue"/>
                <a:cs typeface="Helvetica Neue"/>
                <a:sym typeface="Helvetica Neue"/>
              </a:rPr>
              <a:t>, d.h. andere Klassen und Unity können darauf zugreifen</a:t>
            </a:r>
          </a:p>
          <a:p>
            <a:r>
              <a:rPr lang="de-DE" sz="2000" dirty="0">
                <a:solidFill>
                  <a:srgbClr val="222222"/>
                </a:solidFill>
                <a:highlight>
                  <a:srgbClr val="FFFFFF"/>
                </a:highlight>
                <a:ea typeface="Helvetica Neue"/>
                <a:cs typeface="Helvetica Neue"/>
                <a:sym typeface="Helvetica Neue"/>
              </a:rPr>
              <a:t>Ist markiert mit dem Schlüsselwort </a:t>
            </a:r>
            <a:r>
              <a:rPr lang="de-DE" sz="2000" b="1" dirty="0" err="1">
                <a:solidFill>
                  <a:srgbClr val="222222"/>
                </a:solidFill>
                <a:highlight>
                  <a:srgbClr val="FFFFFF"/>
                </a:highlight>
                <a:ea typeface="Helvetica Neue"/>
                <a:cs typeface="Helvetica Neue"/>
                <a:sym typeface="Helvetica Neue"/>
              </a:rPr>
              <a:t>class</a:t>
            </a:r>
            <a:r>
              <a:rPr lang="de-DE" sz="2000" dirty="0">
                <a:solidFill>
                  <a:srgbClr val="222222"/>
                </a:solidFill>
                <a:highlight>
                  <a:srgbClr val="FFFFFF"/>
                </a:highlight>
                <a:ea typeface="Helvetica Neue"/>
                <a:cs typeface="Helvetica Neue"/>
                <a:sym typeface="Helvetica Neue"/>
              </a:rPr>
              <a:t>.</a:t>
            </a:r>
          </a:p>
          <a:p>
            <a:r>
              <a:rPr lang="de-DE" sz="2000" dirty="0">
                <a:solidFill>
                  <a:srgbClr val="222222"/>
                </a:solidFill>
                <a:highlight>
                  <a:srgbClr val="FFFFFF"/>
                </a:highlight>
                <a:ea typeface="Helvetica Neue"/>
                <a:cs typeface="Helvetica Neue"/>
                <a:sym typeface="Helvetica Neue"/>
              </a:rPr>
              <a:t>Hat den Namen </a:t>
            </a:r>
            <a:r>
              <a:rPr lang="de-DE" sz="2000" b="1" dirty="0" err="1">
                <a:solidFill>
                  <a:srgbClr val="222222"/>
                </a:solidFill>
                <a:highlight>
                  <a:srgbClr val="FFFFFF"/>
                </a:highlight>
                <a:ea typeface="Helvetica Neue"/>
                <a:cs typeface="Helvetica Neue"/>
                <a:sym typeface="Helvetica Neue"/>
              </a:rPr>
              <a:t>MyClass</a:t>
            </a:r>
            <a:endParaRPr lang="de-DE" sz="2000" b="1" dirty="0">
              <a:solidFill>
                <a:srgbClr val="222222"/>
              </a:solidFill>
              <a:highlight>
                <a:srgbClr val="FFFFFF"/>
              </a:highlight>
              <a:ea typeface="Helvetica Neue"/>
              <a:cs typeface="Helvetica Neue"/>
              <a:sym typeface="Helvetica Neue"/>
            </a:endParaRPr>
          </a:p>
          <a:p>
            <a:r>
              <a:rPr lang="de-DE" sz="2000" dirty="0">
                <a:solidFill>
                  <a:srgbClr val="222222"/>
                </a:solidFill>
                <a:highlight>
                  <a:srgbClr val="FFFFFF"/>
                </a:highlight>
                <a:ea typeface="Helvetica Neue"/>
                <a:cs typeface="Helvetica Neue"/>
                <a:sym typeface="Helvetica Neue"/>
              </a:rPr>
              <a:t>Erbt von </a:t>
            </a:r>
            <a:r>
              <a:rPr lang="de-DE" sz="2000" dirty="0" err="1">
                <a:solidFill>
                  <a:srgbClr val="222222"/>
                </a:solidFill>
                <a:highlight>
                  <a:srgbClr val="FFFFFF"/>
                </a:highlight>
                <a:ea typeface="Helvetica Neue"/>
                <a:cs typeface="Helvetica Neue"/>
                <a:sym typeface="Helvetica Neue"/>
              </a:rPr>
              <a:t>MonoBehaviour</a:t>
            </a:r>
            <a:r>
              <a:rPr lang="de-DE" sz="2000" dirty="0">
                <a:solidFill>
                  <a:srgbClr val="222222"/>
                </a:solidFill>
                <a:highlight>
                  <a:srgbClr val="FFFFFF"/>
                </a:highlight>
                <a:ea typeface="Helvetica Neue"/>
                <a:cs typeface="Helvetica Neue"/>
                <a:sym typeface="Helvetica Neue"/>
              </a:rPr>
              <a:t>. </a:t>
            </a:r>
            <a:r>
              <a:rPr lang="de-DE" altLang="en-AT" sz="2000" dirty="0" err="1">
                <a:solidFill>
                  <a:srgbClr val="222222"/>
                </a:solidFill>
                <a:highlight>
                  <a:srgbClr val="FFFFFF"/>
                </a:highlight>
                <a:latin typeface="inherit"/>
              </a:rPr>
              <a:t>MonoBehaviour</a:t>
            </a:r>
            <a:r>
              <a:rPr lang="de-DE" altLang="en-AT" sz="2000" dirty="0">
                <a:solidFill>
                  <a:srgbClr val="222222"/>
                </a:solidFill>
                <a:highlight>
                  <a:srgbClr val="FFFFFF"/>
                </a:highlight>
                <a:latin typeface="inherit"/>
              </a:rPr>
              <a:t> ist die Basisklasse, von der jedes Unity-Skript abgeleitet ist.</a:t>
            </a:r>
            <a:r>
              <a:rPr lang="de-DE" altLang="en-AT" sz="2000" dirty="0">
                <a:highlight>
                  <a:srgbClr val="FFFFFF"/>
                </a:highlight>
              </a:rPr>
              <a:t>  Ein </a:t>
            </a:r>
            <a:r>
              <a:rPr lang="de-DE" altLang="en-AT" sz="2000" dirty="0" err="1">
                <a:highlight>
                  <a:srgbClr val="FFFFFF"/>
                </a:highlight>
              </a:rPr>
              <a:t>Script</a:t>
            </a:r>
            <a:r>
              <a:rPr lang="de-DE" altLang="en-AT" sz="2000" dirty="0">
                <a:highlight>
                  <a:srgbClr val="FFFFFF"/>
                </a:highlight>
              </a:rPr>
              <a:t> kann nur als </a:t>
            </a:r>
            <a:r>
              <a:rPr lang="de-DE" altLang="en-AT" sz="2000" dirty="0" err="1">
                <a:highlight>
                  <a:srgbClr val="FFFFFF"/>
                </a:highlight>
              </a:rPr>
              <a:t>Component</a:t>
            </a:r>
            <a:r>
              <a:rPr lang="de-DE" altLang="en-AT" sz="2000" dirty="0">
                <a:highlight>
                  <a:srgbClr val="FFFFFF"/>
                </a:highlight>
              </a:rPr>
              <a:t> zu einem </a:t>
            </a:r>
            <a:r>
              <a:rPr lang="de-DE" altLang="en-AT" sz="2000" dirty="0" err="1">
                <a:highlight>
                  <a:srgbClr val="FFFFFF"/>
                </a:highlight>
              </a:rPr>
              <a:t>GameObject</a:t>
            </a:r>
            <a:r>
              <a:rPr lang="de-DE" altLang="en-AT" sz="2000" dirty="0">
                <a:highlight>
                  <a:srgbClr val="FFFFFF"/>
                </a:highlight>
              </a:rPr>
              <a:t> hinzugefügt werden, wenn es von </a:t>
            </a:r>
            <a:r>
              <a:rPr lang="de-DE" altLang="en-AT" sz="2000" dirty="0" err="1">
                <a:highlight>
                  <a:srgbClr val="FFFFFF"/>
                </a:highlight>
              </a:rPr>
              <a:t>MonoBehaviour</a:t>
            </a:r>
            <a:r>
              <a:rPr lang="de-DE" altLang="en-AT" sz="2000" dirty="0">
                <a:highlight>
                  <a:srgbClr val="FFFFFF"/>
                </a:highlight>
              </a:rPr>
              <a:t> erbt. </a:t>
            </a:r>
            <a:endParaRPr lang="de-DE" sz="2000" dirty="0">
              <a:solidFill>
                <a:srgbClr val="222222"/>
              </a:solidFill>
              <a:highlight>
                <a:srgbClr val="FFFFFF"/>
              </a:highlight>
              <a:ea typeface="Helvetica Neue"/>
              <a:cs typeface="Helvetica Neue"/>
              <a:sym typeface="Helvetica Neue"/>
            </a:endParaRPr>
          </a:p>
          <a:p>
            <a:r>
              <a:rPr lang="de-DE" sz="2000" dirty="0">
                <a:solidFill>
                  <a:srgbClr val="222222"/>
                </a:solidFill>
                <a:highlight>
                  <a:srgbClr val="FFFFFF"/>
                </a:highlight>
                <a:ea typeface="Helvetica Neue"/>
                <a:cs typeface="Helvetica Neue"/>
                <a:sym typeface="Helvetica Neue"/>
              </a:rPr>
              <a:t>Alle Befehle (Methoden, Variablen, etc.) in dieser Klasse müssen innerhalb der Klassendeklaration stehen - zwischen Zeile 6 ({) und Zeile 18 (}). Zum Beispiel: Die Methoden Start() und Update() stehen innerhalb der Klassendeklaration</a:t>
            </a:r>
          </a:p>
          <a:p>
            <a:endParaRPr lang="de-DE" dirty="0">
              <a:solidFill>
                <a:schemeClr val="dk1"/>
              </a:solidFill>
              <a:highlight>
                <a:srgbClr val="FFFFFF"/>
              </a:highlight>
              <a:ea typeface="Helvetica Neue"/>
              <a:cs typeface="Helvetica Neue"/>
              <a:sym typeface="Helvetica Neue"/>
            </a:endParaRPr>
          </a:p>
          <a:p>
            <a:endParaRPr lang="en-AT" dirty="0"/>
          </a:p>
        </p:txBody>
      </p:sp>
      <p:pic>
        <p:nvPicPr>
          <p:cNvPr id="5" name="Google Shape;173;p26">
            <a:extLst>
              <a:ext uri="{FF2B5EF4-FFF2-40B4-BE49-F238E27FC236}">
                <a16:creationId xmlns:a16="http://schemas.microsoft.com/office/drawing/2014/main" id="{18888E1F-43D8-43D9-8C61-4AAE0ED5D495}"/>
              </a:ext>
            </a:extLst>
          </p:cNvPr>
          <p:cNvPicPr preferRelativeResize="0"/>
          <p:nvPr/>
        </p:nvPicPr>
        <p:blipFill>
          <a:blip r:embed="rId3">
            <a:alphaModFix/>
          </a:blip>
          <a:stretch>
            <a:fillRect/>
          </a:stretch>
        </p:blipFill>
        <p:spPr>
          <a:xfrm>
            <a:off x="10647680" y="132360"/>
            <a:ext cx="1219200" cy="1267614"/>
          </a:xfrm>
          <a:prstGeom prst="rect">
            <a:avLst/>
          </a:prstGeom>
          <a:noFill/>
          <a:ln>
            <a:noFill/>
          </a:ln>
        </p:spPr>
      </p:pic>
      <p:sp>
        <p:nvSpPr>
          <p:cNvPr id="8" name="TextBox 7">
            <a:extLst>
              <a:ext uri="{FF2B5EF4-FFF2-40B4-BE49-F238E27FC236}">
                <a16:creationId xmlns:a16="http://schemas.microsoft.com/office/drawing/2014/main" id="{F05DEC63-A54A-411F-86AC-CDD095145AF2}"/>
              </a:ext>
            </a:extLst>
          </p:cNvPr>
          <p:cNvSpPr txBox="1"/>
          <p:nvPr/>
        </p:nvSpPr>
        <p:spPr>
          <a:xfrm>
            <a:off x="10848193" y="1151068"/>
            <a:ext cx="818173" cy="369332"/>
          </a:xfrm>
          <a:prstGeom prst="rect">
            <a:avLst/>
          </a:prstGeom>
          <a:noFill/>
        </p:spPr>
        <p:txBody>
          <a:bodyPr wrap="none" rtlCol="0">
            <a:spAutoFit/>
          </a:bodyPr>
          <a:lstStyle/>
          <a:p>
            <a:r>
              <a:rPr lang="de-DE" dirty="0"/>
              <a:t>Rezept</a:t>
            </a:r>
            <a:endParaRPr lang="en-AT" dirty="0"/>
          </a:p>
        </p:txBody>
      </p:sp>
    </p:spTree>
    <p:extLst>
      <p:ext uri="{BB962C8B-B14F-4D97-AF65-F5344CB8AC3E}">
        <p14:creationId xmlns:p14="http://schemas.microsoft.com/office/powerpoint/2010/main" val="27584433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7"/>
          <p:cNvSpPr txBox="1"/>
          <p:nvPr/>
        </p:nvSpPr>
        <p:spPr>
          <a:xfrm>
            <a:off x="609563" y="273352"/>
            <a:ext cx="10971600" cy="1144800"/>
          </a:xfrm>
          <a:prstGeom prst="rect">
            <a:avLst/>
          </a:prstGeom>
          <a:noFill/>
          <a:ln>
            <a:noFill/>
          </a:ln>
        </p:spPr>
        <p:txBody>
          <a:bodyPr spcFirstLastPara="1" wrap="square" lIns="0" tIns="0" rIns="0" bIns="0" anchor="ctr" anchorCtr="0">
            <a:noAutofit/>
          </a:bodyPr>
          <a:lstStyle/>
          <a:p>
            <a:r>
              <a:rPr lang="en" sz="4400" dirty="0">
                <a:solidFill>
                  <a:srgbClr val="000000"/>
                </a:solidFill>
                <a:latin typeface="+mj-lt"/>
                <a:ea typeface="Arial"/>
                <a:cs typeface="Arial"/>
                <a:sym typeface="Arial"/>
              </a:rPr>
              <a:t>Schlüsselwörter</a:t>
            </a:r>
            <a:endParaRPr sz="4400" dirty="0">
              <a:solidFill>
                <a:srgbClr val="000000"/>
              </a:solidFill>
              <a:latin typeface="+mj-lt"/>
              <a:ea typeface="Arial"/>
              <a:cs typeface="Arial"/>
              <a:sym typeface="Arial"/>
            </a:endParaRPr>
          </a:p>
        </p:txBody>
      </p:sp>
      <p:sp>
        <p:nvSpPr>
          <p:cNvPr id="248" name="Google Shape;248;p37"/>
          <p:cNvSpPr txBox="1"/>
          <p:nvPr/>
        </p:nvSpPr>
        <p:spPr>
          <a:xfrm>
            <a:off x="609563" y="1604841"/>
            <a:ext cx="10971600" cy="5031200"/>
          </a:xfrm>
          <a:prstGeom prst="rect">
            <a:avLst/>
          </a:prstGeom>
          <a:noFill/>
          <a:ln>
            <a:noFill/>
          </a:ln>
        </p:spPr>
        <p:txBody>
          <a:bodyPr spcFirstLastPara="1" wrap="square" lIns="0" tIns="0" rIns="0" bIns="0" anchor="t" anchorCtr="0">
            <a:noAutofit/>
          </a:bodyPr>
          <a:lstStyle/>
          <a:p>
            <a:pPr marL="474121" indent="-423323">
              <a:buClr>
                <a:srgbClr val="000000"/>
              </a:buClr>
              <a:buSzPts val="2000"/>
              <a:buFont typeface="Noto Sans Symbols"/>
              <a:buChar char="●"/>
            </a:pPr>
            <a:r>
              <a:rPr lang="en" sz="2667" dirty="0">
                <a:solidFill>
                  <a:srgbClr val="000000"/>
                </a:solidFill>
                <a:latin typeface="Lato Light"/>
                <a:ea typeface="Lato Light"/>
                <a:cs typeface="Lato Light"/>
                <a:sym typeface="Lato Light"/>
              </a:rPr>
              <a:t>Vordefinierte, reservierte Bezeichner, die eine besondere Bedeutung für den Compiler haben.</a:t>
            </a:r>
            <a:endParaRPr sz="2667" dirty="0">
              <a:solidFill>
                <a:srgbClr val="000000"/>
              </a:solidFill>
              <a:latin typeface="Arial"/>
              <a:ea typeface="Arial"/>
              <a:cs typeface="Arial"/>
              <a:sym typeface="Arial"/>
            </a:endParaRPr>
          </a:p>
          <a:p>
            <a:pPr marL="474121" indent="-423323">
              <a:buClr>
                <a:srgbClr val="000000"/>
              </a:buClr>
              <a:buSzPts val="2000"/>
              <a:buFont typeface="Noto Sans Symbols"/>
              <a:buChar char="●"/>
            </a:pPr>
            <a:r>
              <a:rPr lang="en" sz="2667" dirty="0">
                <a:solidFill>
                  <a:srgbClr val="000000"/>
                </a:solidFill>
                <a:latin typeface="Lato Light"/>
                <a:ea typeface="Lato Light"/>
                <a:cs typeface="Lato Light"/>
                <a:sym typeface="Lato Light"/>
              </a:rPr>
              <a:t>Nicht verfügbar für Variablenbenennung  </a:t>
            </a:r>
            <a:endParaRPr sz="2667" dirty="0">
              <a:solidFill>
                <a:srgbClr val="000000"/>
              </a:solidFill>
              <a:latin typeface="Arial"/>
              <a:ea typeface="Arial"/>
              <a:cs typeface="Arial"/>
              <a:sym typeface="Arial"/>
            </a:endParaRPr>
          </a:p>
          <a:p>
            <a:pPr marL="474121"/>
            <a:r>
              <a:rPr lang="en" sz="3600" dirty="0">
                <a:solidFill>
                  <a:srgbClr val="000000"/>
                </a:solidFill>
                <a:latin typeface="Lato Light"/>
                <a:ea typeface="Lato Light"/>
                <a:cs typeface="Lato Light"/>
                <a:sym typeface="Lato Light"/>
              </a:rPr>
              <a:t> </a:t>
            </a:r>
            <a:endParaRPr sz="3600" dirty="0">
              <a:solidFill>
                <a:srgbClr val="000000"/>
              </a:solidFill>
              <a:latin typeface="Arial"/>
              <a:ea typeface="Arial"/>
              <a:cs typeface="Arial"/>
              <a:sym typeface="Arial"/>
            </a:endParaRPr>
          </a:p>
          <a:p>
            <a:pPr marL="474121"/>
            <a:r>
              <a:rPr lang="en" sz="3600" dirty="0">
                <a:solidFill>
                  <a:srgbClr val="000000"/>
                </a:solidFill>
                <a:latin typeface="Lato Light"/>
                <a:ea typeface="Lato Light"/>
                <a:cs typeface="Lato Light"/>
                <a:sym typeface="Lato Light"/>
              </a:rPr>
              <a:t> </a:t>
            </a:r>
            <a:endParaRPr sz="3600" dirty="0">
              <a:solidFill>
                <a:srgbClr val="000000"/>
              </a:solidFill>
              <a:latin typeface="Arial"/>
              <a:ea typeface="Arial"/>
              <a:cs typeface="Arial"/>
              <a:sym typeface="Arial"/>
            </a:endParaRPr>
          </a:p>
          <a:p>
            <a:pPr marL="474121"/>
            <a:r>
              <a:rPr lang="en" sz="3600" dirty="0">
                <a:solidFill>
                  <a:srgbClr val="000000"/>
                </a:solidFill>
                <a:latin typeface="Lato Light"/>
                <a:ea typeface="Lato Light"/>
                <a:cs typeface="Lato Light"/>
                <a:sym typeface="Lato Light"/>
              </a:rPr>
              <a:t> </a:t>
            </a:r>
            <a:endParaRPr sz="3600" dirty="0">
              <a:solidFill>
                <a:srgbClr val="000000"/>
              </a:solidFill>
              <a:latin typeface="Arial"/>
              <a:ea typeface="Arial"/>
              <a:cs typeface="Arial"/>
              <a:sym typeface="Arial"/>
            </a:endParaRPr>
          </a:p>
          <a:p>
            <a:pPr marL="474121"/>
            <a:r>
              <a:rPr lang="en" sz="3600" dirty="0">
                <a:solidFill>
                  <a:srgbClr val="000000"/>
                </a:solidFill>
                <a:latin typeface="Lato Light"/>
                <a:ea typeface="Lato Light"/>
                <a:cs typeface="Lato Light"/>
                <a:sym typeface="Lato Light"/>
              </a:rPr>
              <a:t>  </a:t>
            </a:r>
            <a:endParaRPr sz="3600" dirty="0">
              <a:solidFill>
                <a:srgbClr val="000000"/>
              </a:solidFill>
              <a:latin typeface="Lato Light"/>
              <a:ea typeface="Lato Light"/>
              <a:cs typeface="Lato Light"/>
              <a:sym typeface="Lato Light"/>
            </a:endParaRPr>
          </a:p>
          <a:p>
            <a:pPr marL="474121"/>
            <a:endParaRPr sz="3600" dirty="0">
              <a:latin typeface="Lato Light"/>
              <a:ea typeface="Lato Light"/>
              <a:cs typeface="Lato Light"/>
              <a:sym typeface="Lato Light"/>
            </a:endParaRPr>
          </a:p>
          <a:p>
            <a:pPr marL="474121"/>
            <a:r>
              <a:rPr lang="en" sz="3600" dirty="0">
                <a:solidFill>
                  <a:srgbClr val="000000"/>
                </a:solidFill>
                <a:latin typeface="Lato Light"/>
                <a:ea typeface="Lato Light"/>
                <a:cs typeface="Lato Light"/>
                <a:sym typeface="Lato Light"/>
              </a:rPr>
              <a:t>  </a:t>
            </a:r>
            <a:endParaRPr sz="3600" dirty="0">
              <a:solidFill>
                <a:srgbClr val="000000"/>
              </a:solidFill>
              <a:latin typeface="Arial"/>
              <a:ea typeface="Arial"/>
              <a:cs typeface="Arial"/>
              <a:sym typeface="Arial"/>
            </a:endParaRPr>
          </a:p>
          <a:p>
            <a:pPr marL="474121"/>
            <a:r>
              <a:rPr lang="en" sz="2000" u="sng" dirty="0">
                <a:solidFill>
                  <a:schemeClr val="hlink"/>
                </a:solidFill>
                <a:latin typeface="Lato Light"/>
                <a:ea typeface="Lato Light"/>
                <a:cs typeface="Lato Light"/>
                <a:sym typeface="Lato Light"/>
                <a:hlinkClick r:id="rId3"/>
              </a:rPr>
              <a:t>https://docs.microsoft.com/de-de/dotnet/csharp/language-reference/keywords/</a:t>
            </a:r>
            <a:endParaRPr sz="2000" dirty="0">
              <a:solidFill>
                <a:srgbClr val="000000"/>
              </a:solidFill>
              <a:latin typeface="Arial"/>
              <a:ea typeface="Arial"/>
              <a:cs typeface="Arial"/>
              <a:sym typeface="Arial"/>
            </a:endParaRPr>
          </a:p>
          <a:p>
            <a:pPr marL="474121"/>
            <a:endParaRPr sz="3600" dirty="0">
              <a:solidFill>
                <a:srgbClr val="000000"/>
              </a:solidFill>
              <a:latin typeface="Arial"/>
              <a:ea typeface="Arial"/>
              <a:cs typeface="Arial"/>
              <a:sym typeface="Arial"/>
            </a:endParaRPr>
          </a:p>
        </p:txBody>
      </p:sp>
      <p:pic>
        <p:nvPicPr>
          <p:cNvPr id="249" name="Google Shape;249;p37"/>
          <p:cNvPicPr preferRelativeResize="0"/>
          <p:nvPr/>
        </p:nvPicPr>
        <p:blipFill rotWithShape="1">
          <a:blip r:embed="rId4">
            <a:alphaModFix/>
          </a:blip>
          <a:srcRect b="51145"/>
          <a:stretch/>
        </p:blipFill>
        <p:spPr>
          <a:xfrm>
            <a:off x="1798320" y="2830552"/>
            <a:ext cx="7941561" cy="3163848"/>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6D1B1FCE-40E0-45D9-99FD-FEF12AFB8CC8}"/>
                  </a:ext>
                </a:extLst>
              </p14:cNvPr>
              <p14:cNvContentPartPr/>
              <p14:nvPr/>
            </p14:nvContentPartPr>
            <p14:xfrm>
              <a:off x="6450040" y="3845560"/>
              <a:ext cx="842040" cy="411480"/>
            </p14:xfrm>
          </p:contentPart>
        </mc:Choice>
        <mc:Fallback xmlns="">
          <p:pic>
            <p:nvPicPr>
              <p:cNvPr id="2" name="Ink 1">
                <a:extLst>
                  <a:ext uri="{FF2B5EF4-FFF2-40B4-BE49-F238E27FC236}">
                    <a16:creationId xmlns:a16="http://schemas.microsoft.com/office/drawing/2014/main" id="{6D1B1FCE-40E0-45D9-99FD-FEF12AFB8CC8}"/>
                  </a:ext>
                </a:extLst>
              </p:cNvPr>
              <p:cNvPicPr/>
              <p:nvPr/>
            </p:nvPicPr>
            <p:blipFill>
              <a:blip r:embed="rId6"/>
              <a:stretch>
                <a:fillRect/>
              </a:stretch>
            </p:blipFill>
            <p:spPr>
              <a:xfrm>
                <a:off x="6441400" y="3836920"/>
                <a:ext cx="859680" cy="429120"/>
              </a:xfrm>
              <a:prstGeom prst="rect">
                <a:avLst/>
              </a:prstGeom>
            </p:spPr>
          </p:pic>
        </mc:Fallback>
      </mc:AlternateContent>
      <p:grpSp>
        <p:nvGrpSpPr>
          <p:cNvPr id="5" name="Group 4">
            <a:extLst>
              <a:ext uri="{FF2B5EF4-FFF2-40B4-BE49-F238E27FC236}">
                <a16:creationId xmlns:a16="http://schemas.microsoft.com/office/drawing/2014/main" id="{3CB71172-0F61-4A17-98C0-0F7EAD33F44A}"/>
              </a:ext>
            </a:extLst>
          </p:cNvPr>
          <p:cNvGrpSpPr/>
          <p:nvPr/>
        </p:nvGrpSpPr>
        <p:grpSpPr>
          <a:xfrm>
            <a:off x="8533720" y="2917840"/>
            <a:ext cx="710280" cy="424800"/>
            <a:chOff x="8533720" y="2917840"/>
            <a:chExt cx="710280" cy="424800"/>
          </a:xfrm>
        </p:grpSpPr>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23CAF262-D8AC-4123-AADD-AB4B502CD130}"/>
                    </a:ext>
                  </a:extLst>
                </p14:cNvPr>
                <p14:cNvContentPartPr/>
                <p14:nvPr/>
              </p14:nvContentPartPr>
              <p14:xfrm>
                <a:off x="8533720" y="2938720"/>
                <a:ext cx="45360" cy="346680"/>
              </p14:xfrm>
            </p:contentPart>
          </mc:Choice>
          <mc:Fallback xmlns="">
            <p:pic>
              <p:nvPicPr>
                <p:cNvPr id="3" name="Ink 2">
                  <a:extLst>
                    <a:ext uri="{FF2B5EF4-FFF2-40B4-BE49-F238E27FC236}">
                      <a16:creationId xmlns:a16="http://schemas.microsoft.com/office/drawing/2014/main" id="{23CAF262-D8AC-4123-AADD-AB4B502CD130}"/>
                    </a:ext>
                  </a:extLst>
                </p:cNvPr>
                <p:cNvPicPr/>
                <p:nvPr/>
              </p:nvPicPr>
              <p:blipFill>
                <a:blip r:embed="rId8"/>
                <a:stretch>
                  <a:fillRect/>
                </a:stretch>
              </p:blipFill>
              <p:spPr>
                <a:xfrm>
                  <a:off x="8524720" y="2929720"/>
                  <a:ext cx="63000" cy="364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EC3FF54D-8BBD-49AF-B5D3-5D51A4B8B45B}"/>
                    </a:ext>
                  </a:extLst>
                </p14:cNvPr>
                <p14:cNvContentPartPr/>
                <p14:nvPr/>
              </p14:nvContentPartPr>
              <p14:xfrm>
                <a:off x="8572600" y="2917840"/>
                <a:ext cx="671400" cy="424800"/>
              </p14:xfrm>
            </p:contentPart>
          </mc:Choice>
          <mc:Fallback xmlns="">
            <p:pic>
              <p:nvPicPr>
                <p:cNvPr id="4" name="Ink 3">
                  <a:extLst>
                    <a:ext uri="{FF2B5EF4-FFF2-40B4-BE49-F238E27FC236}">
                      <a16:creationId xmlns:a16="http://schemas.microsoft.com/office/drawing/2014/main" id="{EC3FF54D-8BBD-49AF-B5D3-5D51A4B8B45B}"/>
                    </a:ext>
                  </a:extLst>
                </p:cNvPr>
                <p:cNvPicPr/>
                <p:nvPr/>
              </p:nvPicPr>
              <p:blipFill>
                <a:blip r:embed="rId10"/>
                <a:stretch>
                  <a:fillRect/>
                </a:stretch>
              </p:blipFill>
              <p:spPr>
                <a:xfrm>
                  <a:off x="8563600" y="2909200"/>
                  <a:ext cx="689040" cy="442440"/>
                </a:xfrm>
                <a:prstGeom prst="rect">
                  <a:avLst/>
                </a:prstGeom>
              </p:spPr>
            </p:pic>
          </mc:Fallback>
        </mc:AlternateContent>
      </p:grpSp>
      <p:grpSp>
        <p:nvGrpSpPr>
          <p:cNvPr id="13" name="Group 12">
            <a:extLst>
              <a:ext uri="{FF2B5EF4-FFF2-40B4-BE49-F238E27FC236}">
                <a16:creationId xmlns:a16="http://schemas.microsoft.com/office/drawing/2014/main" id="{3FF352D3-4574-47D4-B34E-3774918A8431}"/>
              </a:ext>
            </a:extLst>
          </p:cNvPr>
          <p:cNvGrpSpPr/>
          <p:nvPr/>
        </p:nvGrpSpPr>
        <p:grpSpPr>
          <a:xfrm>
            <a:off x="4067920" y="4293400"/>
            <a:ext cx="841320" cy="861120"/>
            <a:chOff x="4067920" y="4293400"/>
            <a:chExt cx="841320" cy="861120"/>
          </a:xfrm>
        </p:grpSpPr>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F521E7E3-0680-49EF-A902-2781B564F1FF}"/>
                    </a:ext>
                  </a:extLst>
                </p14:cNvPr>
                <p14:cNvContentPartPr/>
                <p14:nvPr/>
              </p14:nvContentPartPr>
              <p14:xfrm>
                <a:off x="4094920" y="4808560"/>
                <a:ext cx="36360" cy="223200"/>
              </p14:xfrm>
            </p:contentPart>
          </mc:Choice>
          <mc:Fallback xmlns="">
            <p:pic>
              <p:nvPicPr>
                <p:cNvPr id="6" name="Ink 5">
                  <a:extLst>
                    <a:ext uri="{FF2B5EF4-FFF2-40B4-BE49-F238E27FC236}">
                      <a16:creationId xmlns:a16="http://schemas.microsoft.com/office/drawing/2014/main" id="{F521E7E3-0680-49EF-A902-2781B564F1FF}"/>
                    </a:ext>
                  </a:extLst>
                </p:cNvPr>
                <p:cNvPicPr/>
                <p:nvPr/>
              </p:nvPicPr>
              <p:blipFill>
                <a:blip r:embed="rId12"/>
                <a:stretch>
                  <a:fillRect/>
                </a:stretch>
              </p:blipFill>
              <p:spPr>
                <a:xfrm>
                  <a:off x="4086280" y="4799920"/>
                  <a:ext cx="5400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 name="Ink 6">
                  <a:extLst>
                    <a:ext uri="{FF2B5EF4-FFF2-40B4-BE49-F238E27FC236}">
                      <a16:creationId xmlns:a16="http://schemas.microsoft.com/office/drawing/2014/main" id="{C6115D72-1F7F-4C69-996E-3341EC41EAE0}"/>
                    </a:ext>
                  </a:extLst>
                </p14:cNvPr>
                <p14:cNvContentPartPr/>
                <p14:nvPr/>
              </p14:nvContentPartPr>
              <p14:xfrm>
                <a:off x="4067920" y="4783360"/>
                <a:ext cx="785880" cy="359640"/>
              </p14:xfrm>
            </p:contentPart>
          </mc:Choice>
          <mc:Fallback xmlns="">
            <p:pic>
              <p:nvPicPr>
                <p:cNvPr id="7" name="Ink 6">
                  <a:extLst>
                    <a:ext uri="{FF2B5EF4-FFF2-40B4-BE49-F238E27FC236}">
                      <a16:creationId xmlns:a16="http://schemas.microsoft.com/office/drawing/2014/main" id="{C6115D72-1F7F-4C69-996E-3341EC41EAE0}"/>
                    </a:ext>
                  </a:extLst>
                </p:cNvPr>
                <p:cNvPicPr/>
                <p:nvPr/>
              </p:nvPicPr>
              <p:blipFill>
                <a:blip r:embed="rId14"/>
                <a:stretch>
                  <a:fillRect/>
                </a:stretch>
              </p:blipFill>
              <p:spPr>
                <a:xfrm>
                  <a:off x="4058920" y="4774720"/>
                  <a:ext cx="803520" cy="3772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 name="Ink 7">
                  <a:extLst>
                    <a:ext uri="{FF2B5EF4-FFF2-40B4-BE49-F238E27FC236}">
                      <a16:creationId xmlns:a16="http://schemas.microsoft.com/office/drawing/2014/main" id="{80E074FF-C50C-4F68-B04D-724F90D9B90D}"/>
                    </a:ext>
                  </a:extLst>
                </p14:cNvPr>
                <p14:cNvContentPartPr/>
                <p14:nvPr/>
              </p14:nvContentPartPr>
              <p14:xfrm>
                <a:off x="4112200" y="5126440"/>
                <a:ext cx="797040" cy="28080"/>
              </p14:xfrm>
            </p:contentPart>
          </mc:Choice>
          <mc:Fallback xmlns="">
            <p:pic>
              <p:nvPicPr>
                <p:cNvPr id="8" name="Ink 7">
                  <a:extLst>
                    <a:ext uri="{FF2B5EF4-FFF2-40B4-BE49-F238E27FC236}">
                      <a16:creationId xmlns:a16="http://schemas.microsoft.com/office/drawing/2014/main" id="{80E074FF-C50C-4F68-B04D-724F90D9B90D}"/>
                    </a:ext>
                  </a:extLst>
                </p:cNvPr>
                <p:cNvPicPr/>
                <p:nvPr/>
              </p:nvPicPr>
              <p:blipFill>
                <a:blip r:embed="rId16"/>
                <a:stretch>
                  <a:fillRect/>
                </a:stretch>
              </p:blipFill>
              <p:spPr>
                <a:xfrm>
                  <a:off x="4103200" y="5117800"/>
                  <a:ext cx="81468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 name="Ink 9">
                  <a:extLst>
                    <a:ext uri="{FF2B5EF4-FFF2-40B4-BE49-F238E27FC236}">
                      <a16:creationId xmlns:a16="http://schemas.microsoft.com/office/drawing/2014/main" id="{D1EBB79B-53FC-4457-B3AF-417FFB087D0E}"/>
                    </a:ext>
                  </a:extLst>
                </p14:cNvPr>
                <p14:cNvContentPartPr/>
                <p14:nvPr/>
              </p14:nvContentPartPr>
              <p14:xfrm>
                <a:off x="4171600" y="4380160"/>
                <a:ext cx="36360" cy="262800"/>
              </p14:xfrm>
            </p:contentPart>
          </mc:Choice>
          <mc:Fallback xmlns="">
            <p:pic>
              <p:nvPicPr>
                <p:cNvPr id="10" name="Ink 9">
                  <a:extLst>
                    <a:ext uri="{FF2B5EF4-FFF2-40B4-BE49-F238E27FC236}">
                      <a16:creationId xmlns:a16="http://schemas.microsoft.com/office/drawing/2014/main" id="{D1EBB79B-53FC-4457-B3AF-417FFB087D0E}"/>
                    </a:ext>
                  </a:extLst>
                </p:cNvPr>
                <p:cNvPicPr/>
                <p:nvPr/>
              </p:nvPicPr>
              <p:blipFill>
                <a:blip r:embed="rId18"/>
                <a:stretch>
                  <a:fillRect/>
                </a:stretch>
              </p:blipFill>
              <p:spPr>
                <a:xfrm>
                  <a:off x="4162960" y="4371160"/>
                  <a:ext cx="5400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1" name="Ink 10">
                  <a:extLst>
                    <a:ext uri="{FF2B5EF4-FFF2-40B4-BE49-F238E27FC236}">
                      <a16:creationId xmlns:a16="http://schemas.microsoft.com/office/drawing/2014/main" id="{9AE94E37-8482-4C68-8E5E-282ED0D3DA31}"/>
                    </a:ext>
                  </a:extLst>
                </p14:cNvPr>
                <p14:cNvContentPartPr/>
                <p14:nvPr/>
              </p14:nvContentPartPr>
              <p14:xfrm>
                <a:off x="4162600" y="4293400"/>
                <a:ext cx="694800" cy="367560"/>
              </p14:xfrm>
            </p:contentPart>
          </mc:Choice>
          <mc:Fallback xmlns="">
            <p:pic>
              <p:nvPicPr>
                <p:cNvPr id="11" name="Ink 10">
                  <a:extLst>
                    <a:ext uri="{FF2B5EF4-FFF2-40B4-BE49-F238E27FC236}">
                      <a16:creationId xmlns:a16="http://schemas.microsoft.com/office/drawing/2014/main" id="{9AE94E37-8482-4C68-8E5E-282ED0D3DA31}"/>
                    </a:ext>
                  </a:extLst>
                </p:cNvPr>
                <p:cNvPicPr/>
                <p:nvPr/>
              </p:nvPicPr>
              <p:blipFill>
                <a:blip r:embed="rId20"/>
                <a:stretch>
                  <a:fillRect/>
                </a:stretch>
              </p:blipFill>
              <p:spPr>
                <a:xfrm>
                  <a:off x="4153960" y="4284400"/>
                  <a:ext cx="712440" cy="3852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2" name="Ink 11">
                  <a:extLst>
                    <a:ext uri="{FF2B5EF4-FFF2-40B4-BE49-F238E27FC236}">
                      <a16:creationId xmlns:a16="http://schemas.microsoft.com/office/drawing/2014/main" id="{FF4A3154-2A80-436B-A22C-7DE914E3C7B8}"/>
                    </a:ext>
                  </a:extLst>
                </p14:cNvPr>
                <p14:cNvContentPartPr/>
                <p14:nvPr/>
              </p14:nvContentPartPr>
              <p14:xfrm>
                <a:off x="4175200" y="4646920"/>
                <a:ext cx="694800" cy="21600"/>
              </p14:xfrm>
            </p:contentPart>
          </mc:Choice>
          <mc:Fallback xmlns="">
            <p:pic>
              <p:nvPicPr>
                <p:cNvPr id="12" name="Ink 11">
                  <a:extLst>
                    <a:ext uri="{FF2B5EF4-FFF2-40B4-BE49-F238E27FC236}">
                      <a16:creationId xmlns:a16="http://schemas.microsoft.com/office/drawing/2014/main" id="{FF4A3154-2A80-436B-A22C-7DE914E3C7B8}"/>
                    </a:ext>
                  </a:extLst>
                </p:cNvPr>
                <p:cNvPicPr/>
                <p:nvPr/>
              </p:nvPicPr>
              <p:blipFill>
                <a:blip r:embed="rId22"/>
                <a:stretch>
                  <a:fillRect/>
                </a:stretch>
              </p:blipFill>
              <p:spPr>
                <a:xfrm>
                  <a:off x="4166560" y="4637920"/>
                  <a:ext cx="712440" cy="39240"/>
                </a:xfrm>
                <a:prstGeom prst="rect">
                  <a:avLst/>
                </a:prstGeom>
              </p:spPr>
            </p:pic>
          </mc:Fallback>
        </mc:AlternateContent>
      </p:grpSp>
      <p:grpSp>
        <p:nvGrpSpPr>
          <p:cNvPr id="17" name="Group 16">
            <a:extLst>
              <a:ext uri="{FF2B5EF4-FFF2-40B4-BE49-F238E27FC236}">
                <a16:creationId xmlns:a16="http://schemas.microsoft.com/office/drawing/2014/main" id="{2CF6F6FA-5D12-49E4-846A-E5EE9348B495}"/>
              </a:ext>
            </a:extLst>
          </p:cNvPr>
          <p:cNvGrpSpPr/>
          <p:nvPr/>
        </p:nvGrpSpPr>
        <p:grpSpPr>
          <a:xfrm>
            <a:off x="4134880" y="3411400"/>
            <a:ext cx="618120" cy="375480"/>
            <a:chOff x="4134880" y="3411400"/>
            <a:chExt cx="618120" cy="375480"/>
          </a:xfrm>
        </p:grpSpPr>
        <mc:AlternateContent xmlns:mc="http://schemas.openxmlformats.org/markup-compatibility/2006" xmlns:p14="http://schemas.microsoft.com/office/powerpoint/2010/main">
          <mc:Choice Requires="p14">
            <p:contentPart p14:bwMode="auto" r:id="rId23">
              <p14:nvContentPartPr>
                <p14:cNvPr id="14" name="Ink 13">
                  <a:extLst>
                    <a:ext uri="{FF2B5EF4-FFF2-40B4-BE49-F238E27FC236}">
                      <a16:creationId xmlns:a16="http://schemas.microsoft.com/office/drawing/2014/main" id="{75D56B08-93D2-4FBC-9A0C-3EDE8C30E8E8}"/>
                    </a:ext>
                  </a:extLst>
                </p14:cNvPr>
                <p14:cNvContentPartPr/>
                <p14:nvPr/>
              </p14:nvContentPartPr>
              <p14:xfrm>
                <a:off x="4186720" y="3425800"/>
                <a:ext cx="43560" cy="339120"/>
              </p14:xfrm>
            </p:contentPart>
          </mc:Choice>
          <mc:Fallback xmlns="">
            <p:pic>
              <p:nvPicPr>
                <p:cNvPr id="14" name="Ink 13">
                  <a:extLst>
                    <a:ext uri="{FF2B5EF4-FFF2-40B4-BE49-F238E27FC236}">
                      <a16:creationId xmlns:a16="http://schemas.microsoft.com/office/drawing/2014/main" id="{75D56B08-93D2-4FBC-9A0C-3EDE8C30E8E8}"/>
                    </a:ext>
                  </a:extLst>
                </p:cNvPr>
                <p:cNvPicPr/>
                <p:nvPr/>
              </p:nvPicPr>
              <p:blipFill>
                <a:blip r:embed="rId24"/>
                <a:stretch>
                  <a:fillRect/>
                </a:stretch>
              </p:blipFill>
              <p:spPr>
                <a:xfrm>
                  <a:off x="4177720" y="3416800"/>
                  <a:ext cx="61200" cy="356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5" name="Ink 14">
                  <a:extLst>
                    <a:ext uri="{FF2B5EF4-FFF2-40B4-BE49-F238E27FC236}">
                      <a16:creationId xmlns:a16="http://schemas.microsoft.com/office/drawing/2014/main" id="{EE222DED-7BD1-473D-8BA0-43FB2C987F52}"/>
                    </a:ext>
                  </a:extLst>
                </p14:cNvPr>
                <p14:cNvContentPartPr/>
                <p14:nvPr/>
              </p14:nvContentPartPr>
              <p14:xfrm>
                <a:off x="4134880" y="3411400"/>
                <a:ext cx="511560" cy="352440"/>
              </p14:xfrm>
            </p:contentPart>
          </mc:Choice>
          <mc:Fallback xmlns="">
            <p:pic>
              <p:nvPicPr>
                <p:cNvPr id="15" name="Ink 14">
                  <a:extLst>
                    <a:ext uri="{FF2B5EF4-FFF2-40B4-BE49-F238E27FC236}">
                      <a16:creationId xmlns:a16="http://schemas.microsoft.com/office/drawing/2014/main" id="{EE222DED-7BD1-473D-8BA0-43FB2C987F52}"/>
                    </a:ext>
                  </a:extLst>
                </p:cNvPr>
                <p:cNvPicPr/>
                <p:nvPr/>
              </p:nvPicPr>
              <p:blipFill>
                <a:blip r:embed="rId26"/>
                <a:stretch>
                  <a:fillRect/>
                </a:stretch>
              </p:blipFill>
              <p:spPr>
                <a:xfrm>
                  <a:off x="4125880" y="3402760"/>
                  <a:ext cx="529200" cy="3700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6" name="Ink 15">
                  <a:extLst>
                    <a:ext uri="{FF2B5EF4-FFF2-40B4-BE49-F238E27FC236}">
                      <a16:creationId xmlns:a16="http://schemas.microsoft.com/office/drawing/2014/main" id="{8EBAD58D-0081-4B31-9843-9CFDFB657931}"/>
                    </a:ext>
                  </a:extLst>
                </p14:cNvPr>
                <p14:cNvContentPartPr/>
                <p14:nvPr/>
              </p14:nvContentPartPr>
              <p14:xfrm>
                <a:off x="4283920" y="3766720"/>
                <a:ext cx="469080" cy="20160"/>
              </p14:xfrm>
            </p:contentPart>
          </mc:Choice>
          <mc:Fallback xmlns="">
            <p:pic>
              <p:nvPicPr>
                <p:cNvPr id="16" name="Ink 15">
                  <a:extLst>
                    <a:ext uri="{FF2B5EF4-FFF2-40B4-BE49-F238E27FC236}">
                      <a16:creationId xmlns:a16="http://schemas.microsoft.com/office/drawing/2014/main" id="{8EBAD58D-0081-4B31-9843-9CFDFB657931}"/>
                    </a:ext>
                  </a:extLst>
                </p:cNvPr>
                <p:cNvPicPr/>
                <p:nvPr/>
              </p:nvPicPr>
              <p:blipFill>
                <a:blip r:embed="rId28"/>
                <a:stretch>
                  <a:fillRect/>
                </a:stretch>
              </p:blipFill>
              <p:spPr>
                <a:xfrm>
                  <a:off x="4274920" y="3757720"/>
                  <a:ext cx="486720" cy="37800"/>
                </a:xfrm>
                <a:prstGeom prst="rect">
                  <a:avLst/>
                </a:prstGeom>
              </p:spPr>
            </p:pic>
          </mc:Fallback>
        </mc:AlternateContent>
      </p:grpSp>
      <p:grpSp>
        <p:nvGrpSpPr>
          <p:cNvPr id="21" name="Group 20">
            <a:extLst>
              <a:ext uri="{FF2B5EF4-FFF2-40B4-BE49-F238E27FC236}">
                <a16:creationId xmlns:a16="http://schemas.microsoft.com/office/drawing/2014/main" id="{45610F12-8EE6-43BD-B92A-F580CD5F82E9}"/>
              </a:ext>
            </a:extLst>
          </p:cNvPr>
          <p:cNvGrpSpPr/>
          <p:nvPr/>
        </p:nvGrpSpPr>
        <p:grpSpPr>
          <a:xfrm>
            <a:off x="6519880" y="5609920"/>
            <a:ext cx="670680" cy="398880"/>
            <a:chOff x="6519880" y="5609920"/>
            <a:chExt cx="670680" cy="398880"/>
          </a:xfrm>
        </p:grpSpPr>
        <mc:AlternateContent xmlns:mc="http://schemas.openxmlformats.org/markup-compatibility/2006" xmlns:p14="http://schemas.microsoft.com/office/powerpoint/2010/main">
          <mc:Choice Requires="p14">
            <p:contentPart p14:bwMode="auto" r:id="rId29">
              <p14:nvContentPartPr>
                <p14:cNvPr id="18" name="Ink 17">
                  <a:extLst>
                    <a:ext uri="{FF2B5EF4-FFF2-40B4-BE49-F238E27FC236}">
                      <a16:creationId xmlns:a16="http://schemas.microsoft.com/office/drawing/2014/main" id="{82DE3DE2-38D8-4ACE-9135-5E89ED59954D}"/>
                    </a:ext>
                  </a:extLst>
                </p14:cNvPr>
                <p14:cNvContentPartPr/>
                <p14:nvPr/>
              </p14:nvContentPartPr>
              <p14:xfrm>
                <a:off x="6526000" y="5712520"/>
                <a:ext cx="37440" cy="235800"/>
              </p14:xfrm>
            </p:contentPart>
          </mc:Choice>
          <mc:Fallback xmlns="">
            <p:pic>
              <p:nvPicPr>
                <p:cNvPr id="18" name="Ink 17">
                  <a:extLst>
                    <a:ext uri="{FF2B5EF4-FFF2-40B4-BE49-F238E27FC236}">
                      <a16:creationId xmlns:a16="http://schemas.microsoft.com/office/drawing/2014/main" id="{82DE3DE2-38D8-4ACE-9135-5E89ED59954D}"/>
                    </a:ext>
                  </a:extLst>
                </p:cNvPr>
                <p:cNvPicPr/>
                <p:nvPr/>
              </p:nvPicPr>
              <p:blipFill>
                <a:blip r:embed="rId30"/>
                <a:stretch>
                  <a:fillRect/>
                </a:stretch>
              </p:blipFill>
              <p:spPr>
                <a:xfrm>
                  <a:off x="6517360" y="5703880"/>
                  <a:ext cx="5508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9" name="Ink 18">
                  <a:extLst>
                    <a:ext uri="{FF2B5EF4-FFF2-40B4-BE49-F238E27FC236}">
                      <a16:creationId xmlns:a16="http://schemas.microsoft.com/office/drawing/2014/main" id="{D3A3BC53-02C9-419B-A9A3-9A16EA504D88}"/>
                    </a:ext>
                  </a:extLst>
                </p14:cNvPr>
                <p14:cNvContentPartPr/>
                <p14:nvPr/>
              </p14:nvContentPartPr>
              <p14:xfrm>
                <a:off x="6519880" y="5609920"/>
                <a:ext cx="621360" cy="318240"/>
              </p14:xfrm>
            </p:contentPart>
          </mc:Choice>
          <mc:Fallback xmlns="">
            <p:pic>
              <p:nvPicPr>
                <p:cNvPr id="19" name="Ink 18">
                  <a:extLst>
                    <a:ext uri="{FF2B5EF4-FFF2-40B4-BE49-F238E27FC236}">
                      <a16:creationId xmlns:a16="http://schemas.microsoft.com/office/drawing/2014/main" id="{D3A3BC53-02C9-419B-A9A3-9A16EA504D88}"/>
                    </a:ext>
                  </a:extLst>
                </p:cNvPr>
                <p:cNvPicPr/>
                <p:nvPr/>
              </p:nvPicPr>
              <p:blipFill>
                <a:blip r:embed="rId32"/>
                <a:stretch>
                  <a:fillRect/>
                </a:stretch>
              </p:blipFill>
              <p:spPr>
                <a:xfrm>
                  <a:off x="6510880" y="5601280"/>
                  <a:ext cx="63900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0" name="Ink 19">
                  <a:extLst>
                    <a:ext uri="{FF2B5EF4-FFF2-40B4-BE49-F238E27FC236}">
                      <a16:creationId xmlns:a16="http://schemas.microsoft.com/office/drawing/2014/main" id="{33958BCD-72CD-4E31-B23C-2BD6107AB546}"/>
                    </a:ext>
                  </a:extLst>
                </p14:cNvPr>
                <p14:cNvContentPartPr/>
                <p14:nvPr/>
              </p14:nvContentPartPr>
              <p14:xfrm>
                <a:off x="6587560" y="5968120"/>
                <a:ext cx="603000" cy="40680"/>
              </p14:xfrm>
            </p:contentPart>
          </mc:Choice>
          <mc:Fallback xmlns="">
            <p:pic>
              <p:nvPicPr>
                <p:cNvPr id="20" name="Ink 19">
                  <a:extLst>
                    <a:ext uri="{FF2B5EF4-FFF2-40B4-BE49-F238E27FC236}">
                      <a16:creationId xmlns:a16="http://schemas.microsoft.com/office/drawing/2014/main" id="{33958BCD-72CD-4E31-B23C-2BD6107AB546}"/>
                    </a:ext>
                  </a:extLst>
                </p:cNvPr>
                <p:cNvPicPr/>
                <p:nvPr/>
              </p:nvPicPr>
              <p:blipFill>
                <a:blip r:embed="rId34"/>
                <a:stretch>
                  <a:fillRect/>
                </a:stretch>
              </p:blipFill>
              <p:spPr>
                <a:xfrm>
                  <a:off x="6578560" y="5959120"/>
                  <a:ext cx="620640" cy="58320"/>
                </a:xfrm>
                <a:prstGeom prst="rect">
                  <a:avLst/>
                </a:prstGeom>
              </p:spPr>
            </p:pic>
          </mc:Fallback>
        </mc:AlternateContent>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2BC8-43A6-44A6-8194-57DF46893A5C}"/>
              </a:ext>
            </a:extLst>
          </p:cNvPr>
          <p:cNvSpPr>
            <a:spLocks noGrp="1"/>
          </p:cNvSpPr>
          <p:nvPr>
            <p:ph type="title"/>
          </p:nvPr>
        </p:nvSpPr>
        <p:spPr/>
        <p:txBody>
          <a:bodyPr/>
          <a:lstStyle/>
          <a:p>
            <a:r>
              <a:rPr lang="en" dirty="0"/>
              <a:t>Anatomie Script -- </a:t>
            </a:r>
            <a:r>
              <a:rPr lang="de-DE" dirty="0"/>
              <a:t>Method</a:t>
            </a:r>
            <a:endParaRPr lang="en-AT" dirty="0"/>
          </a:p>
        </p:txBody>
      </p:sp>
      <p:sp>
        <p:nvSpPr>
          <p:cNvPr id="3" name="Text Placeholder 2">
            <a:extLst>
              <a:ext uri="{FF2B5EF4-FFF2-40B4-BE49-F238E27FC236}">
                <a16:creationId xmlns:a16="http://schemas.microsoft.com/office/drawing/2014/main" id="{6C778AB8-EC18-4396-BEDC-1301DD820C33}"/>
              </a:ext>
            </a:extLst>
          </p:cNvPr>
          <p:cNvSpPr>
            <a:spLocks noGrp="1"/>
          </p:cNvSpPr>
          <p:nvPr>
            <p:ph type="body" idx="1"/>
          </p:nvPr>
        </p:nvSpPr>
        <p:spPr/>
        <p:txBody>
          <a:bodyPr/>
          <a:lstStyle/>
          <a:p>
            <a:pPr marL="152396" indent="0">
              <a:buNone/>
            </a:pPr>
            <a:r>
              <a:rPr lang="de-DE" b="1" dirty="0"/>
              <a:t>Methoden</a:t>
            </a:r>
            <a:r>
              <a:rPr lang="de-DE" dirty="0"/>
              <a:t> sind in der objektorientierten Programmierung Unterprogramme, die das Verhalten von Objekten beschreiben und implementieren.</a:t>
            </a:r>
          </a:p>
          <a:p>
            <a:pPr marL="152396" indent="0">
              <a:buNone/>
            </a:pPr>
            <a:endParaRPr lang="de-DE" dirty="0"/>
          </a:p>
          <a:p>
            <a:pPr marL="152396" indent="0">
              <a:buNone/>
            </a:pPr>
            <a:r>
              <a:rPr lang="de-DE" dirty="0"/>
              <a:t>In der Kasse </a:t>
            </a:r>
            <a:r>
              <a:rPr lang="de-DE" dirty="0" err="1"/>
              <a:t>MyClass</a:t>
            </a:r>
            <a:r>
              <a:rPr lang="de-DE" dirty="0"/>
              <a:t> befinden sich 2 Methoden-Deklarationen</a:t>
            </a:r>
            <a:endParaRPr lang="en-AT" dirty="0"/>
          </a:p>
        </p:txBody>
      </p:sp>
      <p:pic>
        <p:nvPicPr>
          <p:cNvPr id="4" name="Picture 3">
            <a:extLst>
              <a:ext uri="{FF2B5EF4-FFF2-40B4-BE49-F238E27FC236}">
                <a16:creationId xmlns:a16="http://schemas.microsoft.com/office/drawing/2014/main" id="{B71D6ED5-C59B-40FE-A7CC-238FFB3627A0}"/>
              </a:ext>
            </a:extLst>
          </p:cNvPr>
          <p:cNvPicPr>
            <a:picLocks noChangeAspect="1"/>
          </p:cNvPicPr>
          <p:nvPr/>
        </p:nvPicPr>
        <p:blipFill rotWithShape="1">
          <a:blip r:embed="rId2"/>
          <a:srcRect t="3888" b="2408"/>
          <a:stretch/>
        </p:blipFill>
        <p:spPr>
          <a:xfrm>
            <a:off x="2390775" y="3810000"/>
            <a:ext cx="6496050" cy="2570480"/>
          </a:xfrm>
          <a:prstGeom prst="rect">
            <a:avLst/>
          </a:prstGeom>
        </p:spPr>
      </p:pic>
    </p:spTree>
    <p:extLst>
      <p:ext uri="{BB962C8B-B14F-4D97-AF65-F5344CB8AC3E}">
        <p14:creationId xmlns:p14="http://schemas.microsoft.com/office/powerpoint/2010/main" val="38704128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C# Klassen &amp; Objekte </a:t>
            </a:r>
            <a:endParaRPr/>
          </a:p>
        </p:txBody>
      </p:sp>
      <p:pic>
        <p:nvPicPr>
          <p:cNvPr id="144" name="Google Shape;144;p24"/>
          <p:cNvPicPr preferRelativeResize="0"/>
          <p:nvPr/>
        </p:nvPicPr>
        <p:blipFill>
          <a:blip r:embed="rId3">
            <a:alphaModFix/>
          </a:blip>
          <a:stretch>
            <a:fillRect/>
          </a:stretch>
        </p:blipFill>
        <p:spPr>
          <a:xfrm>
            <a:off x="7126067" y="1841101"/>
            <a:ext cx="2996933" cy="4098367"/>
          </a:xfrm>
          <a:prstGeom prst="rect">
            <a:avLst/>
          </a:prstGeom>
          <a:noFill/>
          <a:ln>
            <a:noFill/>
          </a:ln>
        </p:spPr>
      </p:pic>
      <p:pic>
        <p:nvPicPr>
          <p:cNvPr id="145" name="Google Shape;145;p24"/>
          <p:cNvPicPr preferRelativeResize="0"/>
          <p:nvPr/>
        </p:nvPicPr>
        <p:blipFill>
          <a:blip r:embed="rId4">
            <a:alphaModFix/>
          </a:blip>
          <a:stretch>
            <a:fillRect/>
          </a:stretch>
        </p:blipFill>
        <p:spPr>
          <a:xfrm>
            <a:off x="980301" y="1841101"/>
            <a:ext cx="3771300" cy="3771300"/>
          </a:xfrm>
          <a:prstGeom prst="rect">
            <a:avLst/>
          </a:prstGeom>
          <a:noFill/>
          <a:ln>
            <a:noFill/>
          </a:ln>
        </p:spPr>
      </p:pic>
      <p:sp>
        <p:nvSpPr>
          <p:cNvPr id="146" name="Google Shape;146;p24"/>
          <p:cNvSpPr txBox="1"/>
          <p:nvPr/>
        </p:nvSpPr>
        <p:spPr>
          <a:xfrm>
            <a:off x="1256456" y="5077928"/>
            <a:ext cx="3366229" cy="554000"/>
          </a:xfrm>
          <a:prstGeom prst="rect">
            <a:avLst/>
          </a:prstGeom>
          <a:noFill/>
          <a:ln>
            <a:noFill/>
          </a:ln>
        </p:spPr>
        <p:txBody>
          <a:bodyPr spcFirstLastPara="1" wrap="square" lIns="121900" tIns="121900" rIns="121900" bIns="121900" anchor="t" anchorCtr="0">
            <a:noAutofit/>
          </a:bodyPr>
          <a:lstStyle/>
          <a:p>
            <a:pPr algn="ctr"/>
            <a:r>
              <a:rPr lang="en" sz="2400" b="1" dirty="0"/>
              <a:t>Klasse Cupcake</a:t>
            </a:r>
          </a:p>
          <a:p>
            <a:pPr algn="ctr"/>
            <a:r>
              <a:rPr lang="en" sz="2400" b="1" dirty="0"/>
              <a:t>Klassen</a:t>
            </a:r>
            <a:r>
              <a:rPr lang="de-DE" sz="2400" b="1" dirty="0"/>
              <a:t>d</a:t>
            </a:r>
            <a:r>
              <a:rPr lang="en" sz="2400" b="1" dirty="0"/>
              <a:t>eklaration</a:t>
            </a:r>
            <a:endParaRPr sz="2400" b="1" dirty="0"/>
          </a:p>
        </p:txBody>
      </p:sp>
      <p:sp>
        <p:nvSpPr>
          <p:cNvPr id="147" name="Google Shape;147;p24"/>
          <p:cNvSpPr txBox="1"/>
          <p:nvPr/>
        </p:nvSpPr>
        <p:spPr>
          <a:xfrm>
            <a:off x="2267371" y="1322034"/>
            <a:ext cx="1344400" cy="554000"/>
          </a:xfrm>
          <a:prstGeom prst="rect">
            <a:avLst/>
          </a:prstGeom>
          <a:noFill/>
          <a:ln>
            <a:noFill/>
          </a:ln>
        </p:spPr>
        <p:txBody>
          <a:bodyPr spcFirstLastPara="1" wrap="square" lIns="121900" tIns="121900" rIns="121900" bIns="121900" anchor="t" anchorCtr="0">
            <a:noAutofit/>
          </a:bodyPr>
          <a:lstStyle/>
          <a:p>
            <a:pPr algn="ctr"/>
            <a:r>
              <a:rPr lang="en" sz="2400" b="1" dirty="0"/>
              <a:t>Rezept Cupcake</a:t>
            </a:r>
            <a:endParaRPr sz="2400" b="1" dirty="0"/>
          </a:p>
        </p:txBody>
      </p:sp>
      <p:sp>
        <p:nvSpPr>
          <p:cNvPr id="148" name="Google Shape;148;p24"/>
          <p:cNvSpPr txBox="1"/>
          <p:nvPr/>
        </p:nvSpPr>
        <p:spPr>
          <a:xfrm>
            <a:off x="7433018" y="5874376"/>
            <a:ext cx="2594901" cy="554000"/>
          </a:xfrm>
          <a:prstGeom prst="rect">
            <a:avLst/>
          </a:prstGeom>
          <a:noFill/>
          <a:ln>
            <a:noFill/>
          </a:ln>
        </p:spPr>
        <p:txBody>
          <a:bodyPr spcFirstLastPara="1" wrap="square" lIns="121900" tIns="121900" rIns="121900" bIns="121900" anchor="t" anchorCtr="0">
            <a:noAutofit/>
          </a:bodyPr>
          <a:lstStyle/>
          <a:p>
            <a:pPr algn="ctr"/>
            <a:r>
              <a:rPr lang="de-DE" sz="2400" b="1" dirty="0"/>
              <a:t>Konkretes </a:t>
            </a:r>
            <a:r>
              <a:rPr lang="en" sz="2400" b="1" dirty="0"/>
              <a:t>Objekt cupcake 1</a:t>
            </a:r>
            <a:endParaRPr sz="2400" b="1" dirty="0"/>
          </a:p>
        </p:txBody>
      </p:sp>
      <p:sp>
        <p:nvSpPr>
          <p:cNvPr id="149" name="Google Shape;149;p24"/>
          <p:cNvSpPr txBox="1"/>
          <p:nvPr/>
        </p:nvSpPr>
        <p:spPr>
          <a:xfrm>
            <a:off x="7952336" y="1213500"/>
            <a:ext cx="1344400" cy="554000"/>
          </a:xfrm>
          <a:prstGeom prst="rect">
            <a:avLst/>
          </a:prstGeom>
          <a:noFill/>
          <a:ln>
            <a:noFill/>
          </a:ln>
        </p:spPr>
        <p:txBody>
          <a:bodyPr spcFirstLastPara="1" wrap="square" lIns="121900" tIns="121900" rIns="121900" bIns="121900" anchor="t" anchorCtr="0">
            <a:noAutofit/>
          </a:bodyPr>
          <a:lstStyle/>
          <a:p>
            <a:pPr algn="ctr"/>
            <a:r>
              <a:rPr lang="en" sz="2400" b="1"/>
              <a:t>Cupcake</a:t>
            </a:r>
            <a:endParaRPr sz="2400" b="1"/>
          </a:p>
        </p:txBody>
      </p:sp>
      <p:sp>
        <p:nvSpPr>
          <p:cNvPr id="150" name="Google Shape;150;p24"/>
          <p:cNvSpPr txBox="1"/>
          <p:nvPr/>
        </p:nvSpPr>
        <p:spPr>
          <a:xfrm>
            <a:off x="4971833" y="2662667"/>
            <a:ext cx="1934000" cy="999600"/>
          </a:xfrm>
          <a:prstGeom prst="rect">
            <a:avLst/>
          </a:prstGeom>
          <a:noFill/>
          <a:ln>
            <a:noFill/>
          </a:ln>
        </p:spPr>
        <p:txBody>
          <a:bodyPr spcFirstLastPara="1" wrap="square" lIns="121900" tIns="121900" rIns="121900" bIns="121900" anchor="t" anchorCtr="0">
            <a:noAutofit/>
          </a:bodyPr>
          <a:lstStyle/>
          <a:p>
            <a:r>
              <a:rPr lang="en" sz="12800"/>
              <a:t>!=</a:t>
            </a:r>
            <a:endParaRPr sz="12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C# Klassen &amp; Objekte </a:t>
            </a:r>
            <a:endParaRPr/>
          </a:p>
        </p:txBody>
      </p:sp>
      <p:pic>
        <p:nvPicPr>
          <p:cNvPr id="156" name="Google Shape;156;p25"/>
          <p:cNvPicPr preferRelativeResize="0"/>
          <p:nvPr/>
        </p:nvPicPr>
        <p:blipFill>
          <a:blip r:embed="rId3">
            <a:alphaModFix/>
          </a:blip>
          <a:stretch>
            <a:fillRect/>
          </a:stretch>
        </p:blipFill>
        <p:spPr>
          <a:xfrm>
            <a:off x="6877226" y="1021400"/>
            <a:ext cx="1712200" cy="2341467"/>
          </a:xfrm>
          <a:prstGeom prst="rect">
            <a:avLst/>
          </a:prstGeom>
          <a:noFill/>
          <a:ln>
            <a:noFill/>
          </a:ln>
        </p:spPr>
      </p:pic>
      <p:pic>
        <p:nvPicPr>
          <p:cNvPr id="157" name="Google Shape;157;p25"/>
          <p:cNvPicPr preferRelativeResize="0"/>
          <p:nvPr/>
        </p:nvPicPr>
        <p:blipFill>
          <a:blip r:embed="rId4">
            <a:alphaModFix/>
          </a:blip>
          <a:stretch>
            <a:fillRect/>
          </a:stretch>
        </p:blipFill>
        <p:spPr>
          <a:xfrm>
            <a:off x="980301" y="1841101"/>
            <a:ext cx="3771300" cy="3771300"/>
          </a:xfrm>
          <a:prstGeom prst="rect">
            <a:avLst/>
          </a:prstGeom>
          <a:noFill/>
          <a:ln>
            <a:noFill/>
          </a:ln>
        </p:spPr>
      </p:pic>
      <p:pic>
        <p:nvPicPr>
          <p:cNvPr id="159" name="Google Shape;159;p25"/>
          <p:cNvPicPr preferRelativeResize="0"/>
          <p:nvPr/>
        </p:nvPicPr>
        <p:blipFill>
          <a:blip r:embed="rId3">
            <a:alphaModFix/>
          </a:blip>
          <a:stretch>
            <a:fillRect/>
          </a:stretch>
        </p:blipFill>
        <p:spPr>
          <a:xfrm>
            <a:off x="8769259" y="1026733"/>
            <a:ext cx="1712200" cy="2341467"/>
          </a:xfrm>
          <a:prstGeom prst="rect">
            <a:avLst/>
          </a:prstGeom>
          <a:noFill/>
          <a:ln>
            <a:noFill/>
          </a:ln>
        </p:spPr>
      </p:pic>
      <p:pic>
        <p:nvPicPr>
          <p:cNvPr id="160" name="Google Shape;160;p25"/>
          <p:cNvPicPr preferRelativeResize="0"/>
          <p:nvPr/>
        </p:nvPicPr>
        <p:blipFill>
          <a:blip r:embed="rId3">
            <a:alphaModFix/>
          </a:blip>
          <a:stretch>
            <a:fillRect/>
          </a:stretch>
        </p:blipFill>
        <p:spPr>
          <a:xfrm>
            <a:off x="6877226" y="3429000"/>
            <a:ext cx="1712200" cy="2341467"/>
          </a:xfrm>
          <a:prstGeom prst="rect">
            <a:avLst/>
          </a:prstGeom>
          <a:noFill/>
          <a:ln>
            <a:noFill/>
          </a:ln>
        </p:spPr>
      </p:pic>
      <p:pic>
        <p:nvPicPr>
          <p:cNvPr id="161" name="Google Shape;161;p25"/>
          <p:cNvPicPr preferRelativeResize="0"/>
          <p:nvPr/>
        </p:nvPicPr>
        <p:blipFill>
          <a:blip r:embed="rId3">
            <a:alphaModFix/>
          </a:blip>
          <a:stretch>
            <a:fillRect/>
          </a:stretch>
        </p:blipFill>
        <p:spPr>
          <a:xfrm>
            <a:off x="8769259" y="3449134"/>
            <a:ext cx="1712200" cy="2341467"/>
          </a:xfrm>
          <a:prstGeom prst="rect">
            <a:avLst/>
          </a:prstGeom>
          <a:noFill/>
          <a:ln>
            <a:noFill/>
          </a:ln>
        </p:spPr>
      </p:pic>
      <p:sp>
        <p:nvSpPr>
          <p:cNvPr id="163" name="Google Shape;163;p25"/>
          <p:cNvSpPr txBox="1"/>
          <p:nvPr/>
        </p:nvSpPr>
        <p:spPr>
          <a:xfrm>
            <a:off x="6207760" y="-43587"/>
            <a:ext cx="2926080" cy="554000"/>
          </a:xfrm>
          <a:prstGeom prst="rect">
            <a:avLst/>
          </a:prstGeom>
          <a:noFill/>
          <a:ln>
            <a:noFill/>
          </a:ln>
        </p:spPr>
        <p:txBody>
          <a:bodyPr spcFirstLastPara="1" wrap="square" lIns="121900" tIns="121900" rIns="121900" bIns="121900" anchor="t" anchorCtr="0">
            <a:noAutofit/>
          </a:bodyPr>
          <a:lstStyle/>
          <a:p>
            <a:pPr algn="ctr"/>
            <a:r>
              <a:rPr lang="de-DE" b="1" dirty="0"/>
              <a:t>Konkretes </a:t>
            </a:r>
          </a:p>
          <a:p>
            <a:pPr algn="ctr"/>
            <a:r>
              <a:rPr lang="en" b="1" dirty="0"/>
              <a:t>Objekt </a:t>
            </a:r>
          </a:p>
          <a:p>
            <a:pPr algn="ctr"/>
            <a:r>
              <a:rPr lang="en" b="1" dirty="0"/>
              <a:t>cupcake 1</a:t>
            </a:r>
            <a:endParaRPr b="1" dirty="0"/>
          </a:p>
        </p:txBody>
      </p:sp>
      <p:sp>
        <p:nvSpPr>
          <p:cNvPr id="14" name="Google Shape;146;p24">
            <a:extLst>
              <a:ext uri="{FF2B5EF4-FFF2-40B4-BE49-F238E27FC236}">
                <a16:creationId xmlns:a16="http://schemas.microsoft.com/office/drawing/2014/main" id="{7B2FAAE1-F1A7-4B99-8377-E8F44F329583}"/>
              </a:ext>
            </a:extLst>
          </p:cNvPr>
          <p:cNvSpPr txBox="1"/>
          <p:nvPr/>
        </p:nvSpPr>
        <p:spPr>
          <a:xfrm>
            <a:off x="1256456" y="5077928"/>
            <a:ext cx="3366229" cy="554000"/>
          </a:xfrm>
          <a:prstGeom prst="rect">
            <a:avLst/>
          </a:prstGeom>
          <a:noFill/>
          <a:ln>
            <a:noFill/>
          </a:ln>
        </p:spPr>
        <p:txBody>
          <a:bodyPr spcFirstLastPara="1" wrap="square" lIns="121900" tIns="121900" rIns="121900" bIns="121900" anchor="t" anchorCtr="0">
            <a:noAutofit/>
          </a:bodyPr>
          <a:lstStyle/>
          <a:p>
            <a:pPr algn="ctr"/>
            <a:r>
              <a:rPr lang="en" sz="2400" b="1" dirty="0"/>
              <a:t>Klasse Cupcake</a:t>
            </a:r>
          </a:p>
          <a:p>
            <a:pPr algn="ctr"/>
            <a:r>
              <a:rPr lang="en" sz="2400" b="1" dirty="0"/>
              <a:t>Klassen</a:t>
            </a:r>
            <a:r>
              <a:rPr lang="de-DE" sz="2400" b="1" dirty="0"/>
              <a:t>d</a:t>
            </a:r>
            <a:r>
              <a:rPr lang="en" sz="2400" b="1" dirty="0"/>
              <a:t>eklaration</a:t>
            </a:r>
            <a:endParaRPr sz="2400" b="1" dirty="0"/>
          </a:p>
        </p:txBody>
      </p:sp>
      <p:sp>
        <p:nvSpPr>
          <p:cNvPr id="16" name="Google Shape;147;p24">
            <a:extLst>
              <a:ext uri="{FF2B5EF4-FFF2-40B4-BE49-F238E27FC236}">
                <a16:creationId xmlns:a16="http://schemas.microsoft.com/office/drawing/2014/main" id="{D9EEC903-13A4-466D-8EEE-8ACAA3E9FA2B}"/>
              </a:ext>
            </a:extLst>
          </p:cNvPr>
          <p:cNvSpPr txBox="1"/>
          <p:nvPr/>
        </p:nvSpPr>
        <p:spPr>
          <a:xfrm>
            <a:off x="2267371" y="1322034"/>
            <a:ext cx="1344400" cy="554000"/>
          </a:xfrm>
          <a:prstGeom prst="rect">
            <a:avLst/>
          </a:prstGeom>
          <a:noFill/>
          <a:ln>
            <a:noFill/>
          </a:ln>
        </p:spPr>
        <p:txBody>
          <a:bodyPr spcFirstLastPara="1" wrap="square" lIns="121900" tIns="121900" rIns="121900" bIns="121900" anchor="t" anchorCtr="0">
            <a:noAutofit/>
          </a:bodyPr>
          <a:lstStyle/>
          <a:p>
            <a:pPr algn="ctr"/>
            <a:r>
              <a:rPr lang="en" sz="2400" b="1" dirty="0"/>
              <a:t>Rezept Cupcake</a:t>
            </a:r>
            <a:endParaRPr sz="2400" b="1" dirty="0"/>
          </a:p>
        </p:txBody>
      </p:sp>
      <p:sp>
        <p:nvSpPr>
          <p:cNvPr id="17" name="Google Shape;163;p25">
            <a:extLst>
              <a:ext uri="{FF2B5EF4-FFF2-40B4-BE49-F238E27FC236}">
                <a16:creationId xmlns:a16="http://schemas.microsoft.com/office/drawing/2014/main" id="{E210AB6F-78AE-401B-901B-DD28C5C62409}"/>
              </a:ext>
            </a:extLst>
          </p:cNvPr>
          <p:cNvSpPr txBox="1"/>
          <p:nvPr/>
        </p:nvSpPr>
        <p:spPr>
          <a:xfrm>
            <a:off x="8083160" y="-25600"/>
            <a:ext cx="2926080" cy="554000"/>
          </a:xfrm>
          <a:prstGeom prst="rect">
            <a:avLst/>
          </a:prstGeom>
          <a:noFill/>
          <a:ln>
            <a:noFill/>
          </a:ln>
        </p:spPr>
        <p:txBody>
          <a:bodyPr spcFirstLastPara="1" wrap="square" lIns="121900" tIns="121900" rIns="121900" bIns="121900" anchor="t" anchorCtr="0">
            <a:noAutofit/>
          </a:bodyPr>
          <a:lstStyle/>
          <a:p>
            <a:pPr algn="ctr"/>
            <a:r>
              <a:rPr lang="de-DE" b="1" dirty="0"/>
              <a:t>Konkretes </a:t>
            </a:r>
          </a:p>
          <a:p>
            <a:pPr algn="ctr"/>
            <a:r>
              <a:rPr lang="en" b="1" dirty="0"/>
              <a:t>Objekt </a:t>
            </a:r>
          </a:p>
          <a:p>
            <a:pPr algn="ctr"/>
            <a:r>
              <a:rPr lang="en" b="1" dirty="0"/>
              <a:t>cupcake 2</a:t>
            </a:r>
            <a:endParaRPr b="1" dirty="0"/>
          </a:p>
        </p:txBody>
      </p:sp>
      <p:sp>
        <p:nvSpPr>
          <p:cNvPr id="18" name="Google Shape;163;p25">
            <a:extLst>
              <a:ext uri="{FF2B5EF4-FFF2-40B4-BE49-F238E27FC236}">
                <a16:creationId xmlns:a16="http://schemas.microsoft.com/office/drawing/2014/main" id="{05AB2D7B-C510-438C-8962-CC9540BA8176}"/>
              </a:ext>
            </a:extLst>
          </p:cNvPr>
          <p:cNvSpPr txBox="1"/>
          <p:nvPr/>
        </p:nvSpPr>
        <p:spPr>
          <a:xfrm>
            <a:off x="6292727" y="5795934"/>
            <a:ext cx="2926080" cy="554000"/>
          </a:xfrm>
          <a:prstGeom prst="rect">
            <a:avLst/>
          </a:prstGeom>
          <a:noFill/>
          <a:ln>
            <a:noFill/>
          </a:ln>
        </p:spPr>
        <p:txBody>
          <a:bodyPr spcFirstLastPara="1" wrap="square" lIns="121900" tIns="121900" rIns="121900" bIns="121900" anchor="t" anchorCtr="0">
            <a:noAutofit/>
          </a:bodyPr>
          <a:lstStyle/>
          <a:p>
            <a:pPr algn="ctr"/>
            <a:r>
              <a:rPr lang="de-DE" b="1" dirty="0"/>
              <a:t>Konkretes </a:t>
            </a:r>
          </a:p>
          <a:p>
            <a:pPr algn="ctr"/>
            <a:r>
              <a:rPr lang="en" b="1" dirty="0"/>
              <a:t>Objekt </a:t>
            </a:r>
          </a:p>
          <a:p>
            <a:pPr algn="ctr"/>
            <a:r>
              <a:rPr lang="en" b="1" dirty="0"/>
              <a:t>cupcake 3</a:t>
            </a:r>
            <a:endParaRPr b="1" dirty="0"/>
          </a:p>
        </p:txBody>
      </p:sp>
      <p:sp>
        <p:nvSpPr>
          <p:cNvPr id="19" name="Google Shape;163;p25">
            <a:extLst>
              <a:ext uri="{FF2B5EF4-FFF2-40B4-BE49-F238E27FC236}">
                <a16:creationId xmlns:a16="http://schemas.microsoft.com/office/drawing/2014/main" id="{4CE59092-02A5-4561-AC4D-852B3B7EC1EF}"/>
              </a:ext>
            </a:extLst>
          </p:cNvPr>
          <p:cNvSpPr txBox="1"/>
          <p:nvPr/>
        </p:nvSpPr>
        <p:spPr>
          <a:xfrm>
            <a:off x="8223127" y="5801267"/>
            <a:ext cx="2926080" cy="554000"/>
          </a:xfrm>
          <a:prstGeom prst="rect">
            <a:avLst/>
          </a:prstGeom>
          <a:noFill/>
          <a:ln>
            <a:noFill/>
          </a:ln>
        </p:spPr>
        <p:txBody>
          <a:bodyPr spcFirstLastPara="1" wrap="square" lIns="121900" tIns="121900" rIns="121900" bIns="121900" anchor="t" anchorCtr="0">
            <a:noAutofit/>
          </a:bodyPr>
          <a:lstStyle/>
          <a:p>
            <a:pPr algn="ctr"/>
            <a:r>
              <a:rPr lang="de-DE" b="1" dirty="0"/>
              <a:t>Konkretes </a:t>
            </a:r>
          </a:p>
          <a:p>
            <a:pPr algn="ctr"/>
            <a:r>
              <a:rPr lang="en" b="1" dirty="0"/>
              <a:t>Objekt </a:t>
            </a:r>
          </a:p>
          <a:p>
            <a:pPr algn="ctr"/>
            <a:r>
              <a:rPr lang="en" b="1" dirty="0"/>
              <a:t>cupcake 4</a:t>
            </a:r>
            <a:endParaRPr b="1" dirty="0"/>
          </a:p>
        </p:txBody>
      </p:sp>
      <p:sp>
        <p:nvSpPr>
          <p:cNvPr id="2" name="TextBox 1">
            <a:extLst>
              <a:ext uri="{FF2B5EF4-FFF2-40B4-BE49-F238E27FC236}">
                <a16:creationId xmlns:a16="http://schemas.microsoft.com/office/drawing/2014/main" id="{68400E03-0E57-4AB0-8D93-D3A55D3C4EBD}"/>
              </a:ext>
            </a:extLst>
          </p:cNvPr>
          <p:cNvSpPr txBox="1"/>
          <p:nvPr/>
        </p:nvSpPr>
        <p:spPr>
          <a:xfrm rot="5400000">
            <a:off x="9533904" y="3095191"/>
            <a:ext cx="3064109" cy="707886"/>
          </a:xfrm>
          <a:prstGeom prst="rect">
            <a:avLst/>
          </a:prstGeom>
          <a:noFill/>
        </p:spPr>
        <p:txBody>
          <a:bodyPr wrap="none" rtlCol="0">
            <a:spAutoFit/>
          </a:bodyPr>
          <a:lstStyle/>
          <a:p>
            <a:r>
              <a:rPr lang="de-DE" sz="4000" b="1" dirty="0" err="1"/>
              <a:t>Instanzierung</a:t>
            </a:r>
            <a:endParaRPr lang="en-AT" sz="4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80E6A-8FC4-4CD0-9FCB-791B6C36E011}"/>
              </a:ext>
            </a:extLst>
          </p:cNvPr>
          <p:cNvSpPr>
            <a:spLocks noGrp="1"/>
          </p:cNvSpPr>
          <p:nvPr>
            <p:ph type="title"/>
          </p:nvPr>
        </p:nvSpPr>
        <p:spPr/>
        <p:txBody>
          <a:bodyPr/>
          <a:lstStyle/>
          <a:p>
            <a:r>
              <a:rPr lang="de-DE" dirty="0"/>
              <a:t>Unity Hub</a:t>
            </a:r>
            <a:endParaRPr lang="en-AT" dirty="0"/>
          </a:p>
        </p:txBody>
      </p:sp>
      <p:sp>
        <p:nvSpPr>
          <p:cNvPr id="3" name="Content Placeholder 2">
            <a:extLst>
              <a:ext uri="{FF2B5EF4-FFF2-40B4-BE49-F238E27FC236}">
                <a16:creationId xmlns:a16="http://schemas.microsoft.com/office/drawing/2014/main" id="{7F0C87DA-D7EC-46CC-9A91-1C5567558CCC}"/>
              </a:ext>
            </a:extLst>
          </p:cNvPr>
          <p:cNvSpPr>
            <a:spLocks noGrp="1"/>
          </p:cNvSpPr>
          <p:nvPr>
            <p:ph idx="1"/>
          </p:nvPr>
        </p:nvSpPr>
        <p:spPr/>
        <p:txBody>
          <a:bodyPr>
            <a:normAutofit lnSpcReduction="10000"/>
          </a:bodyPr>
          <a:lstStyle/>
          <a:p>
            <a:r>
              <a:rPr lang="en-US" dirty="0"/>
              <a:t>The Unity Hub is a standalone application that streamlines the way you find, download, and manage your Unity Projects and installations. In addition, you can manually add versions of the Editor that you have already installed on your machine to your Hub.</a:t>
            </a:r>
          </a:p>
          <a:p>
            <a:pPr marL="0" indent="0">
              <a:buNone/>
            </a:pPr>
            <a:endParaRPr lang="en-US" sz="1800" dirty="0">
              <a:hlinkClick r:id="rId2"/>
            </a:endParaRPr>
          </a:p>
          <a:p>
            <a:pPr marL="0" indent="0">
              <a:buNone/>
            </a:pPr>
            <a:endParaRPr lang="en-US" sz="1800" dirty="0">
              <a:hlinkClick r:id="rId2"/>
            </a:endParaRPr>
          </a:p>
          <a:p>
            <a:pPr marL="0" indent="0">
              <a:buNone/>
            </a:pPr>
            <a:endParaRPr lang="en-US" sz="1800" dirty="0">
              <a:hlinkClick r:id="rId2"/>
            </a:endParaRPr>
          </a:p>
          <a:p>
            <a:pPr marL="0" indent="0">
              <a:buNone/>
            </a:pPr>
            <a:endParaRPr lang="en-US" sz="1800" dirty="0">
              <a:hlinkClick r:id="rId2"/>
            </a:endParaRPr>
          </a:p>
          <a:p>
            <a:pPr marL="0" indent="0">
              <a:buNone/>
            </a:pPr>
            <a:endParaRPr lang="en-US" sz="1800" dirty="0">
              <a:hlinkClick r:id="rId2"/>
            </a:endParaRPr>
          </a:p>
          <a:p>
            <a:pPr marL="0" indent="0">
              <a:buNone/>
            </a:pPr>
            <a:endParaRPr lang="en-US" sz="1800" dirty="0">
              <a:hlinkClick r:id="rId2"/>
            </a:endParaRPr>
          </a:p>
          <a:p>
            <a:pPr marL="0" indent="0">
              <a:buNone/>
            </a:pPr>
            <a:endParaRPr lang="en-US" sz="1800" dirty="0">
              <a:hlinkClick r:id="rId2"/>
            </a:endParaRPr>
          </a:p>
          <a:p>
            <a:pPr marL="0" indent="0">
              <a:buNone/>
            </a:pPr>
            <a:r>
              <a:rPr lang="de-DE" sz="1600" dirty="0">
                <a:hlinkClick r:id="rId2"/>
              </a:rPr>
              <a:t>https://docs.unity3d.com/Manual/GettingStartedUnityHub.html</a:t>
            </a:r>
            <a:endParaRPr lang="en-AT" sz="1600" dirty="0"/>
          </a:p>
        </p:txBody>
      </p:sp>
      <p:pic>
        <p:nvPicPr>
          <p:cNvPr id="4" name="Picture 3">
            <a:extLst>
              <a:ext uri="{FF2B5EF4-FFF2-40B4-BE49-F238E27FC236}">
                <a16:creationId xmlns:a16="http://schemas.microsoft.com/office/drawing/2014/main" id="{0CEBF79B-0696-4E43-BBB7-F1B80F9F576A}"/>
              </a:ext>
            </a:extLst>
          </p:cNvPr>
          <p:cNvPicPr>
            <a:picLocks noChangeAspect="1"/>
          </p:cNvPicPr>
          <p:nvPr/>
        </p:nvPicPr>
        <p:blipFill>
          <a:blip r:embed="rId3"/>
          <a:stretch>
            <a:fillRect/>
          </a:stretch>
        </p:blipFill>
        <p:spPr>
          <a:xfrm>
            <a:off x="6580533" y="3429000"/>
            <a:ext cx="5611467" cy="3393657"/>
          </a:xfrm>
          <a:prstGeom prst="rect">
            <a:avLst/>
          </a:prstGeom>
        </p:spPr>
      </p:pic>
    </p:spTree>
    <p:extLst>
      <p:ext uri="{BB962C8B-B14F-4D97-AF65-F5344CB8AC3E}">
        <p14:creationId xmlns:p14="http://schemas.microsoft.com/office/powerpoint/2010/main" val="32923531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C# Klassen &amp; Objekte </a:t>
            </a:r>
            <a:endParaRPr/>
          </a:p>
        </p:txBody>
      </p:sp>
      <p:pic>
        <p:nvPicPr>
          <p:cNvPr id="156" name="Google Shape;156;p25"/>
          <p:cNvPicPr preferRelativeResize="0"/>
          <p:nvPr/>
        </p:nvPicPr>
        <p:blipFill>
          <a:blip r:embed="rId3">
            <a:alphaModFix/>
          </a:blip>
          <a:stretch>
            <a:fillRect/>
          </a:stretch>
        </p:blipFill>
        <p:spPr>
          <a:xfrm>
            <a:off x="6877226" y="1021400"/>
            <a:ext cx="1712200" cy="2341467"/>
          </a:xfrm>
          <a:prstGeom prst="rect">
            <a:avLst/>
          </a:prstGeom>
          <a:noFill/>
          <a:ln>
            <a:noFill/>
          </a:ln>
        </p:spPr>
      </p:pic>
      <p:pic>
        <p:nvPicPr>
          <p:cNvPr id="157" name="Google Shape;157;p25"/>
          <p:cNvPicPr preferRelativeResize="0"/>
          <p:nvPr/>
        </p:nvPicPr>
        <p:blipFill>
          <a:blip r:embed="rId4">
            <a:alphaModFix/>
          </a:blip>
          <a:stretch>
            <a:fillRect/>
          </a:stretch>
        </p:blipFill>
        <p:spPr>
          <a:xfrm>
            <a:off x="980301" y="1841101"/>
            <a:ext cx="3771300" cy="3771300"/>
          </a:xfrm>
          <a:prstGeom prst="rect">
            <a:avLst/>
          </a:prstGeom>
          <a:noFill/>
          <a:ln>
            <a:noFill/>
          </a:ln>
        </p:spPr>
      </p:pic>
      <p:pic>
        <p:nvPicPr>
          <p:cNvPr id="159" name="Google Shape;159;p25"/>
          <p:cNvPicPr preferRelativeResize="0"/>
          <p:nvPr/>
        </p:nvPicPr>
        <p:blipFill>
          <a:blip r:embed="rId3">
            <a:alphaModFix/>
          </a:blip>
          <a:stretch>
            <a:fillRect/>
          </a:stretch>
        </p:blipFill>
        <p:spPr>
          <a:xfrm>
            <a:off x="8769259" y="1026733"/>
            <a:ext cx="1712200" cy="2341467"/>
          </a:xfrm>
          <a:prstGeom prst="rect">
            <a:avLst/>
          </a:prstGeom>
          <a:noFill/>
          <a:ln>
            <a:noFill/>
          </a:ln>
        </p:spPr>
      </p:pic>
      <p:pic>
        <p:nvPicPr>
          <p:cNvPr id="160" name="Google Shape;160;p25"/>
          <p:cNvPicPr preferRelativeResize="0"/>
          <p:nvPr/>
        </p:nvPicPr>
        <p:blipFill>
          <a:blip r:embed="rId3">
            <a:alphaModFix/>
          </a:blip>
          <a:stretch>
            <a:fillRect/>
          </a:stretch>
        </p:blipFill>
        <p:spPr>
          <a:xfrm>
            <a:off x="6877226" y="3429000"/>
            <a:ext cx="1712200" cy="2341467"/>
          </a:xfrm>
          <a:prstGeom prst="rect">
            <a:avLst/>
          </a:prstGeom>
          <a:noFill/>
          <a:ln>
            <a:noFill/>
          </a:ln>
        </p:spPr>
      </p:pic>
      <p:pic>
        <p:nvPicPr>
          <p:cNvPr id="161" name="Google Shape;161;p25"/>
          <p:cNvPicPr preferRelativeResize="0"/>
          <p:nvPr/>
        </p:nvPicPr>
        <p:blipFill>
          <a:blip r:embed="rId3">
            <a:alphaModFix/>
          </a:blip>
          <a:stretch>
            <a:fillRect/>
          </a:stretch>
        </p:blipFill>
        <p:spPr>
          <a:xfrm>
            <a:off x="8769259" y="3449134"/>
            <a:ext cx="1712200" cy="2341467"/>
          </a:xfrm>
          <a:prstGeom prst="rect">
            <a:avLst/>
          </a:prstGeom>
          <a:noFill/>
          <a:ln>
            <a:noFill/>
          </a:ln>
        </p:spPr>
      </p:pic>
      <p:sp>
        <p:nvSpPr>
          <p:cNvPr id="163" name="Google Shape;163;p25"/>
          <p:cNvSpPr txBox="1"/>
          <p:nvPr/>
        </p:nvSpPr>
        <p:spPr>
          <a:xfrm>
            <a:off x="6207760" y="-43587"/>
            <a:ext cx="2926080" cy="554000"/>
          </a:xfrm>
          <a:prstGeom prst="rect">
            <a:avLst/>
          </a:prstGeom>
          <a:noFill/>
          <a:ln>
            <a:noFill/>
          </a:ln>
        </p:spPr>
        <p:txBody>
          <a:bodyPr spcFirstLastPara="1" wrap="square" lIns="121900" tIns="121900" rIns="121900" bIns="121900" anchor="t" anchorCtr="0">
            <a:noAutofit/>
          </a:bodyPr>
          <a:lstStyle/>
          <a:p>
            <a:pPr algn="ctr"/>
            <a:r>
              <a:rPr lang="de-DE" b="1" dirty="0"/>
              <a:t>Konkretes </a:t>
            </a:r>
          </a:p>
          <a:p>
            <a:pPr algn="ctr"/>
            <a:r>
              <a:rPr lang="de-DE" b="1" dirty="0"/>
              <a:t>Game</a:t>
            </a:r>
            <a:r>
              <a:rPr lang="en" b="1" dirty="0"/>
              <a:t>Obje</a:t>
            </a:r>
            <a:r>
              <a:rPr lang="de-DE" b="1" dirty="0"/>
              <a:t>c</a:t>
            </a:r>
            <a:r>
              <a:rPr lang="en" b="1" dirty="0"/>
              <a:t>t </a:t>
            </a:r>
          </a:p>
          <a:p>
            <a:pPr algn="ctr"/>
            <a:r>
              <a:rPr lang="en" b="1" dirty="0"/>
              <a:t>cupcake 1</a:t>
            </a:r>
            <a:endParaRPr b="1" dirty="0"/>
          </a:p>
        </p:txBody>
      </p:sp>
      <p:sp>
        <p:nvSpPr>
          <p:cNvPr id="14" name="Google Shape;146;p24">
            <a:extLst>
              <a:ext uri="{FF2B5EF4-FFF2-40B4-BE49-F238E27FC236}">
                <a16:creationId xmlns:a16="http://schemas.microsoft.com/office/drawing/2014/main" id="{7B2FAAE1-F1A7-4B99-8377-E8F44F329583}"/>
              </a:ext>
            </a:extLst>
          </p:cNvPr>
          <p:cNvSpPr txBox="1"/>
          <p:nvPr/>
        </p:nvSpPr>
        <p:spPr>
          <a:xfrm>
            <a:off x="1256456" y="5077928"/>
            <a:ext cx="3366229" cy="554000"/>
          </a:xfrm>
          <a:prstGeom prst="rect">
            <a:avLst/>
          </a:prstGeom>
          <a:noFill/>
          <a:ln>
            <a:noFill/>
          </a:ln>
        </p:spPr>
        <p:txBody>
          <a:bodyPr spcFirstLastPara="1" wrap="square" lIns="121900" tIns="121900" rIns="121900" bIns="121900" anchor="t" anchorCtr="0">
            <a:noAutofit/>
          </a:bodyPr>
          <a:lstStyle/>
          <a:p>
            <a:pPr algn="ctr"/>
            <a:r>
              <a:rPr lang="en" sz="2400" b="1" dirty="0"/>
              <a:t>Klasse Cupcake</a:t>
            </a:r>
          </a:p>
          <a:p>
            <a:pPr algn="ctr"/>
            <a:r>
              <a:rPr lang="en" sz="2400" b="1" dirty="0"/>
              <a:t>Klassen</a:t>
            </a:r>
            <a:r>
              <a:rPr lang="de-DE" sz="2400" b="1" dirty="0"/>
              <a:t>d</a:t>
            </a:r>
            <a:r>
              <a:rPr lang="en" sz="2400" b="1" dirty="0"/>
              <a:t>eklaration</a:t>
            </a:r>
            <a:endParaRPr sz="2400" b="1" dirty="0"/>
          </a:p>
        </p:txBody>
      </p:sp>
      <p:sp>
        <p:nvSpPr>
          <p:cNvPr id="16" name="Google Shape;147;p24">
            <a:extLst>
              <a:ext uri="{FF2B5EF4-FFF2-40B4-BE49-F238E27FC236}">
                <a16:creationId xmlns:a16="http://schemas.microsoft.com/office/drawing/2014/main" id="{D9EEC903-13A4-466D-8EEE-8ACAA3E9FA2B}"/>
              </a:ext>
            </a:extLst>
          </p:cNvPr>
          <p:cNvSpPr txBox="1"/>
          <p:nvPr/>
        </p:nvSpPr>
        <p:spPr>
          <a:xfrm>
            <a:off x="2267371" y="1322034"/>
            <a:ext cx="1344400" cy="554000"/>
          </a:xfrm>
          <a:prstGeom prst="rect">
            <a:avLst/>
          </a:prstGeom>
          <a:noFill/>
          <a:ln>
            <a:noFill/>
          </a:ln>
        </p:spPr>
        <p:txBody>
          <a:bodyPr spcFirstLastPara="1" wrap="square" lIns="121900" tIns="121900" rIns="121900" bIns="121900" anchor="t" anchorCtr="0">
            <a:noAutofit/>
          </a:bodyPr>
          <a:lstStyle/>
          <a:p>
            <a:pPr algn="ctr"/>
            <a:r>
              <a:rPr lang="en" sz="2400" b="1" dirty="0"/>
              <a:t>Rezept Cupcake</a:t>
            </a:r>
            <a:endParaRPr sz="2400" b="1" dirty="0"/>
          </a:p>
        </p:txBody>
      </p:sp>
      <p:sp>
        <p:nvSpPr>
          <p:cNvPr id="17" name="Google Shape;163;p25">
            <a:extLst>
              <a:ext uri="{FF2B5EF4-FFF2-40B4-BE49-F238E27FC236}">
                <a16:creationId xmlns:a16="http://schemas.microsoft.com/office/drawing/2014/main" id="{E210AB6F-78AE-401B-901B-DD28C5C62409}"/>
              </a:ext>
            </a:extLst>
          </p:cNvPr>
          <p:cNvSpPr txBox="1"/>
          <p:nvPr/>
        </p:nvSpPr>
        <p:spPr>
          <a:xfrm>
            <a:off x="8083160" y="-25600"/>
            <a:ext cx="2926080" cy="554000"/>
          </a:xfrm>
          <a:prstGeom prst="rect">
            <a:avLst/>
          </a:prstGeom>
          <a:noFill/>
          <a:ln>
            <a:noFill/>
          </a:ln>
        </p:spPr>
        <p:txBody>
          <a:bodyPr spcFirstLastPara="1" wrap="square" lIns="121900" tIns="121900" rIns="121900" bIns="121900" anchor="t" anchorCtr="0">
            <a:noAutofit/>
          </a:bodyPr>
          <a:lstStyle/>
          <a:p>
            <a:pPr algn="ctr"/>
            <a:r>
              <a:rPr lang="de-DE" b="1" dirty="0"/>
              <a:t>Konkretes </a:t>
            </a:r>
          </a:p>
          <a:p>
            <a:pPr algn="ctr"/>
            <a:r>
              <a:rPr lang="de-DE" b="1" dirty="0"/>
              <a:t>Game</a:t>
            </a:r>
            <a:r>
              <a:rPr lang="en" b="1" dirty="0"/>
              <a:t>Obje</a:t>
            </a:r>
            <a:r>
              <a:rPr lang="de-DE" b="1" dirty="0"/>
              <a:t>c</a:t>
            </a:r>
            <a:r>
              <a:rPr lang="en" b="1" dirty="0"/>
              <a:t>t </a:t>
            </a:r>
          </a:p>
          <a:p>
            <a:pPr algn="ctr"/>
            <a:r>
              <a:rPr lang="en" b="1" dirty="0"/>
              <a:t>cupcake 2</a:t>
            </a:r>
            <a:endParaRPr b="1" dirty="0"/>
          </a:p>
        </p:txBody>
      </p:sp>
      <p:sp>
        <p:nvSpPr>
          <p:cNvPr id="18" name="Google Shape;163;p25">
            <a:extLst>
              <a:ext uri="{FF2B5EF4-FFF2-40B4-BE49-F238E27FC236}">
                <a16:creationId xmlns:a16="http://schemas.microsoft.com/office/drawing/2014/main" id="{05AB2D7B-C510-438C-8962-CC9540BA8176}"/>
              </a:ext>
            </a:extLst>
          </p:cNvPr>
          <p:cNvSpPr txBox="1"/>
          <p:nvPr/>
        </p:nvSpPr>
        <p:spPr>
          <a:xfrm>
            <a:off x="6292727" y="5795934"/>
            <a:ext cx="2926080" cy="554000"/>
          </a:xfrm>
          <a:prstGeom prst="rect">
            <a:avLst/>
          </a:prstGeom>
          <a:noFill/>
          <a:ln>
            <a:noFill/>
          </a:ln>
        </p:spPr>
        <p:txBody>
          <a:bodyPr spcFirstLastPara="1" wrap="square" lIns="121900" tIns="121900" rIns="121900" bIns="121900" anchor="t" anchorCtr="0">
            <a:noAutofit/>
          </a:bodyPr>
          <a:lstStyle/>
          <a:p>
            <a:pPr algn="ctr"/>
            <a:r>
              <a:rPr lang="de-DE" b="1" dirty="0"/>
              <a:t>Konkretes </a:t>
            </a:r>
          </a:p>
          <a:p>
            <a:pPr algn="ctr"/>
            <a:r>
              <a:rPr lang="de-DE" b="1" dirty="0"/>
              <a:t>Game</a:t>
            </a:r>
            <a:r>
              <a:rPr lang="en" b="1" dirty="0"/>
              <a:t>Obje</a:t>
            </a:r>
            <a:r>
              <a:rPr lang="de-DE" b="1" dirty="0"/>
              <a:t>c</a:t>
            </a:r>
            <a:r>
              <a:rPr lang="en" b="1" dirty="0"/>
              <a:t>t </a:t>
            </a:r>
          </a:p>
          <a:p>
            <a:pPr algn="ctr"/>
            <a:r>
              <a:rPr lang="en" b="1" dirty="0"/>
              <a:t>cupcake 3</a:t>
            </a:r>
            <a:endParaRPr b="1" dirty="0"/>
          </a:p>
        </p:txBody>
      </p:sp>
      <p:sp>
        <p:nvSpPr>
          <p:cNvPr id="19" name="Google Shape;163;p25">
            <a:extLst>
              <a:ext uri="{FF2B5EF4-FFF2-40B4-BE49-F238E27FC236}">
                <a16:creationId xmlns:a16="http://schemas.microsoft.com/office/drawing/2014/main" id="{4CE59092-02A5-4561-AC4D-852B3B7EC1EF}"/>
              </a:ext>
            </a:extLst>
          </p:cNvPr>
          <p:cNvSpPr txBox="1"/>
          <p:nvPr/>
        </p:nvSpPr>
        <p:spPr>
          <a:xfrm>
            <a:off x="8223127" y="5801267"/>
            <a:ext cx="2926080" cy="554000"/>
          </a:xfrm>
          <a:prstGeom prst="rect">
            <a:avLst/>
          </a:prstGeom>
          <a:noFill/>
          <a:ln>
            <a:noFill/>
          </a:ln>
        </p:spPr>
        <p:txBody>
          <a:bodyPr spcFirstLastPara="1" wrap="square" lIns="121900" tIns="121900" rIns="121900" bIns="121900" anchor="t" anchorCtr="0">
            <a:noAutofit/>
          </a:bodyPr>
          <a:lstStyle/>
          <a:p>
            <a:pPr algn="ctr"/>
            <a:r>
              <a:rPr lang="de-DE" b="1" dirty="0"/>
              <a:t>Konkretes </a:t>
            </a:r>
          </a:p>
          <a:p>
            <a:pPr algn="ctr"/>
            <a:r>
              <a:rPr lang="de-DE" b="1" dirty="0"/>
              <a:t>Game</a:t>
            </a:r>
            <a:r>
              <a:rPr lang="en" b="1" dirty="0"/>
              <a:t>Obje</a:t>
            </a:r>
            <a:r>
              <a:rPr lang="de-DE" b="1" dirty="0"/>
              <a:t>c</a:t>
            </a:r>
            <a:r>
              <a:rPr lang="en" b="1" dirty="0"/>
              <a:t>t </a:t>
            </a:r>
          </a:p>
          <a:p>
            <a:pPr algn="ctr"/>
            <a:r>
              <a:rPr lang="en" b="1" dirty="0"/>
              <a:t>cupcake 4</a:t>
            </a:r>
            <a:endParaRPr b="1" dirty="0"/>
          </a:p>
        </p:txBody>
      </p:sp>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31C42CFB-6408-4FC4-93C8-D6A69CE0CAE1}"/>
                  </a:ext>
                </a:extLst>
              </p14:cNvPr>
              <p14:cNvContentPartPr/>
              <p14:nvPr/>
            </p14:nvContentPartPr>
            <p14:xfrm>
              <a:off x="7793200" y="1508240"/>
              <a:ext cx="52560" cy="61200"/>
            </p14:xfrm>
          </p:contentPart>
        </mc:Choice>
        <mc:Fallback xmlns="">
          <p:pic>
            <p:nvPicPr>
              <p:cNvPr id="2" name="Ink 1">
                <a:extLst>
                  <a:ext uri="{FF2B5EF4-FFF2-40B4-BE49-F238E27FC236}">
                    <a16:creationId xmlns:a16="http://schemas.microsoft.com/office/drawing/2014/main" id="{31C42CFB-6408-4FC4-93C8-D6A69CE0CAE1}"/>
                  </a:ext>
                </a:extLst>
              </p:cNvPr>
              <p:cNvPicPr/>
              <p:nvPr/>
            </p:nvPicPr>
            <p:blipFill>
              <a:blip r:embed="rId6"/>
              <a:stretch>
                <a:fillRect/>
              </a:stretch>
            </p:blipFill>
            <p:spPr>
              <a:xfrm>
                <a:off x="7739200" y="1400600"/>
                <a:ext cx="16020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3AC117B9-8808-4640-8F8B-1327CEE66BEC}"/>
                  </a:ext>
                </a:extLst>
              </p14:cNvPr>
              <p14:cNvContentPartPr/>
              <p14:nvPr/>
            </p14:nvContentPartPr>
            <p14:xfrm>
              <a:off x="7841080" y="1525880"/>
              <a:ext cx="360" cy="360"/>
            </p14:xfrm>
          </p:contentPart>
        </mc:Choice>
        <mc:Fallback xmlns="">
          <p:pic>
            <p:nvPicPr>
              <p:cNvPr id="3" name="Ink 2">
                <a:extLst>
                  <a:ext uri="{FF2B5EF4-FFF2-40B4-BE49-F238E27FC236}">
                    <a16:creationId xmlns:a16="http://schemas.microsoft.com/office/drawing/2014/main" id="{3AC117B9-8808-4640-8F8B-1327CEE66BEC}"/>
                  </a:ext>
                </a:extLst>
              </p:cNvPr>
              <p:cNvPicPr/>
              <p:nvPr/>
            </p:nvPicPr>
            <p:blipFill>
              <a:blip r:embed="rId8"/>
              <a:stretch>
                <a:fillRect/>
              </a:stretch>
            </p:blipFill>
            <p:spPr>
              <a:xfrm>
                <a:off x="7787080" y="141824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AFF7C368-F525-48C7-A417-CA60CBB148A7}"/>
                  </a:ext>
                </a:extLst>
              </p14:cNvPr>
              <p14:cNvContentPartPr/>
              <p14:nvPr/>
            </p14:nvContentPartPr>
            <p14:xfrm>
              <a:off x="7193080" y="1449560"/>
              <a:ext cx="1130400" cy="958320"/>
            </p14:xfrm>
          </p:contentPart>
        </mc:Choice>
        <mc:Fallback xmlns="">
          <p:pic>
            <p:nvPicPr>
              <p:cNvPr id="4" name="Ink 3">
                <a:extLst>
                  <a:ext uri="{FF2B5EF4-FFF2-40B4-BE49-F238E27FC236}">
                    <a16:creationId xmlns:a16="http://schemas.microsoft.com/office/drawing/2014/main" id="{AFF7C368-F525-48C7-A417-CA60CBB148A7}"/>
                  </a:ext>
                </a:extLst>
              </p:cNvPr>
              <p:cNvPicPr/>
              <p:nvPr/>
            </p:nvPicPr>
            <p:blipFill>
              <a:blip r:embed="rId10"/>
              <a:stretch>
                <a:fillRect/>
              </a:stretch>
            </p:blipFill>
            <p:spPr>
              <a:xfrm>
                <a:off x="7139440" y="1341920"/>
                <a:ext cx="1238040" cy="1173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 name="Ink 4">
                <a:extLst>
                  <a:ext uri="{FF2B5EF4-FFF2-40B4-BE49-F238E27FC236}">
                    <a16:creationId xmlns:a16="http://schemas.microsoft.com/office/drawing/2014/main" id="{13B5AA73-55DD-424B-9123-F7689979184C}"/>
                  </a:ext>
                </a:extLst>
              </p14:cNvPr>
              <p14:cNvContentPartPr/>
              <p14:nvPr/>
            </p14:nvContentPartPr>
            <p14:xfrm>
              <a:off x="9007840" y="1415360"/>
              <a:ext cx="1166040" cy="1001880"/>
            </p14:xfrm>
          </p:contentPart>
        </mc:Choice>
        <mc:Fallback xmlns="">
          <p:pic>
            <p:nvPicPr>
              <p:cNvPr id="5" name="Ink 4">
                <a:extLst>
                  <a:ext uri="{FF2B5EF4-FFF2-40B4-BE49-F238E27FC236}">
                    <a16:creationId xmlns:a16="http://schemas.microsoft.com/office/drawing/2014/main" id="{13B5AA73-55DD-424B-9123-F7689979184C}"/>
                  </a:ext>
                </a:extLst>
              </p:cNvPr>
              <p:cNvPicPr/>
              <p:nvPr/>
            </p:nvPicPr>
            <p:blipFill>
              <a:blip r:embed="rId12"/>
              <a:stretch>
                <a:fillRect/>
              </a:stretch>
            </p:blipFill>
            <p:spPr>
              <a:xfrm>
                <a:off x="8953840" y="1307720"/>
                <a:ext cx="1273680" cy="1217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 name="Ink 5">
                <a:extLst>
                  <a:ext uri="{FF2B5EF4-FFF2-40B4-BE49-F238E27FC236}">
                    <a16:creationId xmlns:a16="http://schemas.microsoft.com/office/drawing/2014/main" id="{FF7640B9-9D7C-4CAF-8AAE-7E14909B1F8C}"/>
                  </a:ext>
                </a:extLst>
              </p14:cNvPr>
              <p14:cNvContentPartPr/>
              <p14:nvPr/>
            </p14:nvContentPartPr>
            <p14:xfrm>
              <a:off x="9049240" y="3898640"/>
              <a:ext cx="1146600" cy="939960"/>
            </p14:xfrm>
          </p:contentPart>
        </mc:Choice>
        <mc:Fallback xmlns="">
          <p:pic>
            <p:nvPicPr>
              <p:cNvPr id="6" name="Ink 5">
                <a:extLst>
                  <a:ext uri="{FF2B5EF4-FFF2-40B4-BE49-F238E27FC236}">
                    <a16:creationId xmlns:a16="http://schemas.microsoft.com/office/drawing/2014/main" id="{FF7640B9-9D7C-4CAF-8AAE-7E14909B1F8C}"/>
                  </a:ext>
                </a:extLst>
              </p:cNvPr>
              <p:cNvPicPr/>
              <p:nvPr/>
            </p:nvPicPr>
            <p:blipFill>
              <a:blip r:embed="rId14"/>
              <a:stretch>
                <a:fillRect/>
              </a:stretch>
            </p:blipFill>
            <p:spPr>
              <a:xfrm>
                <a:off x="8995600" y="3791000"/>
                <a:ext cx="1254240" cy="1155600"/>
              </a:xfrm>
              <a:prstGeom prst="rect">
                <a:avLst/>
              </a:prstGeom>
            </p:spPr>
          </p:pic>
        </mc:Fallback>
      </mc:AlternateContent>
      <p:sp>
        <p:nvSpPr>
          <p:cNvPr id="172" name="TextBox 171">
            <a:extLst>
              <a:ext uri="{FF2B5EF4-FFF2-40B4-BE49-F238E27FC236}">
                <a16:creationId xmlns:a16="http://schemas.microsoft.com/office/drawing/2014/main" id="{C18F81EC-EF76-48E9-A55B-CD2EE5361940}"/>
              </a:ext>
            </a:extLst>
          </p:cNvPr>
          <p:cNvSpPr txBox="1"/>
          <p:nvPr/>
        </p:nvSpPr>
        <p:spPr>
          <a:xfrm>
            <a:off x="5139319" y="2060296"/>
            <a:ext cx="1558073" cy="4062651"/>
          </a:xfrm>
          <a:prstGeom prst="rect">
            <a:avLst/>
          </a:prstGeom>
          <a:noFill/>
        </p:spPr>
        <p:txBody>
          <a:bodyPr wrap="square" rtlCol="0">
            <a:spAutoFit/>
          </a:bodyPr>
          <a:lstStyle/>
          <a:p>
            <a:r>
              <a:rPr lang="de-DE" dirty="0"/>
              <a:t>Durch Variablen</a:t>
            </a:r>
          </a:p>
          <a:p>
            <a:r>
              <a:rPr lang="de-DE" dirty="0"/>
              <a:t>kann jedes konkrete </a:t>
            </a:r>
            <a:r>
              <a:rPr lang="de-DE" dirty="0" err="1"/>
              <a:t>GameObject</a:t>
            </a:r>
            <a:endParaRPr lang="de-DE" dirty="0"/>
          </a:p>
          <a:p>
            <a:r>
              <a:rPr lang="de-DE" dirty="0"/>
              <a:t>anders aussehen.</a:t>
            </a:r>
          </a:p>
          <a:p>
            <a:r>
              <a:rPr lang="de-DE" dirty="0"/>
              <a:t>Einstellbar im Inspector.</a:t>
            </a:r>
          </a:p>
          <a:p>
            <a:endParaRPr lang="de-DE" dirty="0"/>
          </a:p>
          <a:p>
            <a:r>
              <a:rPr lang="de-DE" dirty="0"/>
              <a:t>z.B.: Variable</a:t>
            </a:r>
          </a:p>
          <a:p>
            <a:r>
              <a:rPr lang="de-DE" sz="1200" dirty="0" err="1"/>
              <a:t>topping</a:t>
            </a:r>
            <a:r>
              <a:rPr lang="de-DE" sz="1200" dirty="0"/>
              <a:t> = blau;</a:t>
            </a:r>
          </a:p>
          <a:p>
            <a:r>
              <a:rPr lang="de-DE" sz="1200" dirty="0" err="1"/>
              <a:t>topping</a:t>
            </a:r>
            <a:r>
              <a:rPr lang="de-DE" sz="1200" dirty="0"/>
              <a:t> = grün;</a:t>
            </a:r>
          </a:p>
          <a:p>
            <a:r>
              <a:rPr lang="de-DE" sz="1200" dirty="0" err="1"/>
              <a:t>topping</a:t>
            </a:r>
            <a:r>
              <a:rPr lang="de-DE" sz="1200" dirty="0"/>
              <a:t> = hellrosa;</a:t>
            </a:r>
          </a:p>
          <a:p>
            <a:r>
              <a:rPr lang="de-DE" sz="1200" dirty="0" err="1"/>
              <a:t>topping</a:t>
            </a:r>
            <a:r>
              <a:rPr lang="de-DE" sz="1200" dirty="0"/>
              <a:t> = dunkelrosa;</a:t>
            </a:r>
          </a:p>
          <a:p>
            <a:endParaRPr lang="en-AT" sz="1200" dirty="0"/>
          </a:p>
        </p:txBody>
      </p:sp>
    </p:spTree>
    <p:extLst>
      <p:ext uri="{BB962C8B-B14F-4D97-AF65-F5344CB8AC3E}">
        <p14:creationId xmlns:p14="http://schemas.microsoft.com/office/powerpoint/2010/main" val="2219685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C# Klasse deklarieren </a:t>
            </a:r>
            <a:endParaRPr/>
          </a:p>
        </p:txBody>
      </p:sp>
      <p:sp>
        <p:nvSpPr>
          <p:cNvPr id="179" name="Google Shape;179;p2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endParaRPr dirty="0"/>
          </a:p>
          <a:p>
            <a:pPr marL="0" indent="0">
              <a:spcBef>
                <a:spcPts val="2133"/>
              </a:spcBef>
              <a:buNone/>
            </a:pPr>
            <a:r>
              <a:rPr lang="en" dirty="0"/>
              <a:t>//[access modifier] - [class] - [identifier]</a:t>
            </a:r>
            <a:endParaRPr dirty="0"/>
          </a:p>
          <a:p>
            <a:pPr marL="0" indent="0">
              <a:spcBef>
                <a:spcPts val="2133"/>
              </a:spcBef>
              <a:buNone/>
            </a:pPr>
            <a:r>
              <a:rPr lang="en" dirty="0"/>
              <a:t>public class Cupcake</a:t>
            </a:r>
            <a:endParaRPr dirty="0"/>
          </a:p>
          <a:p>
            <a:pPr marL="0" indent="0">
              <a:spcBef>
                <a:spcPts val="2133"/>
              </a:spcBef>
              <a:buNone/>
            </a:pPr>
            <a:r>
              <a:rPr lang="en" dirty="0"/>
              <a:t>{</a:t>
            </a:r>
            <a:endParaRPr dirty="0"/>
          </a:p>
          <a:p>
            <a:pPr marL="0" indent="0">
              <a:spcBef>
                <a:spcPts val="2133"/>
              </a:spcBef>
              <a:buNone/>
            </a:pPr>
            <a:r>
              <a:rPr lang="en" dirty="0"/>
              <a:t>   // Fields, properties, methods and events go here...</a:t>
            </a:r>
            <a:endParaRPr dirty="0"/>
          </a:p>
          <a:p>
            <a:pPr marL="0" indent="0">
              <a:spcBef>
                <a:spcPts val="2133"/>
              </a:spcBef>
              <a:buNone/>
            </a:pPr>
            <a:r>
              <a:rPr lang="en" dirty="0"/>
              <a:t>}</a:t>
            </a:r>
            <a:endParaRPr dirty="0"/>
          </a:p>
          <a:p>
            <a:pPr marL="0" indent="0">
              <a:spcBef>
                <a:spcPts val="2133"/>
              </a:spcBef>
              <a:spcAft>
                <a:spcPts val="2133"/>
              </a:spcAft>
              <a:buNone/>
            </a:pPr>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Unity GameObject</a:t>
            </a:r>
            <a:endParaRPr/>
          </a:p>
        </p:txBody>
      </p:sp>
      <p:sp>
        <p:nvSpPr>
          <p:cNvPr id="212" name="Google Shape;212;p32"/>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0">
              <a:buNone/>
            </a:pPr>
            <a:endParaRPr dirty="0"/>
          </a:p>
          <a:p>
            <a:pPr>
              <a:spcBef>
                <a:spcPts val="2133"/>
              </a:spcBef>
              <a:buAutoNum type="arabicParenR"/>
            </a:pPr>
            <a:r>
              <a:rPr lang="en" dirty="0"/>
              <a:t>Schreiben eines Scripts in Unity | Rezept</a:t>
            </a:r>
            <a:endParaRPr dirty="0"/>
          </a:p>
          <a:p>
            <a:pPr>
              <a:buAutoNum type="arabicParenR"/>
            </a:pPr>
            <a:r>
              <a:rPr lang="en" dirty="0"/>
              <a:t>Anhängen des Scripts an ein GameObject | Instanzierung</a:t>
            </a:r>
            <a:endParaRPr dirty="0"/>
          </a:p>
          <a:p>
            <a:pPr marL="0" indent="0">
              <a:spcBef>
                <a:spcPts val="2133"/>
              </a:spcBef>
              <a:buNone/>
            </a:pPr>
            <a:endParaRPr dirty="0"/>
          </a:p>
          <a:p>
            <a:pPr marL="0" indent="0">
              <a:spcBef>
                <a:spcPts val="2133"/>
              </a:spcBef>
              <a:buNone/>
            </a:pPr>
            <a:endParaRPr dirty="0"/>
          </a:p>
          <a:p>
            <a:pPr marL="0" indent="0">
              <a:spcBef>
                <a:spcPts val="2133"/>
              </a:spcBef>
              <a:buNone/>
            </a:pPr>
            <a:endParaRPr dirty="0"/>
          </a:p>
          <a:p>
            <a:pPr marL="0" indent="0">
              <a:spcBef>
                <a:spcPts val="2133"/>
              </a:spcBef>
              <a:buNone/>
            </a:pPr>
            <a:endParaRPr dirty="0"/>
          </a:p>
          <a:p>
            <a:pPr marL="0" indent="0">
              <a:spcBef>
                <a:spcPts val="2133"/>
              </a:spcBef>
              <a:spcAft>
                <a:spcPts val="2133"/>
              </a:spcAft>
              <a:buNone/>
            </a:pPr>
            <a:r>
              <a:rPr lang="en" sz="1333" dirty="0"/>
              <a:t>https://unity3d.com/de/learn/tutorials/topics/interface-essentials/game-objects-and-components</a:t>
            </a:r>
            <a:endParaRPr sz="1333"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5"/>
          <p:cNvSpPr txBox="1">
            <a:spLocks noGrp="1"/>
          </p:cNvSpPr>
          <p:nvPr>
            <p:ph type="ctrTitle"/>
          </p:nvPr>
        </p:nvSpPr>
        <p:spPr>
          <a:xfrm>
            <a:off x="415611" y="992767"/>
            <a:ext cx="11360800" cy="2736800"/>
          </a:xfrm>
          <a:prstGeom prst="rect">
            <a:avLst/>
          </a:prstGeom>
        </p:spPr>
        <p:txBody>
          <a:bodyPr spcFirstLastPara="1" vert="horz" wrap="square" lIns="121900" tIns="121900" rIns="121900" bIns="121900" rtlCol="0" anchor="b" anchorCtr="0">
            <a:noAutofit/>
          </a:bodyPr>
          <a:lstStyle/>
          <a:p>
            <a:pPr>
              <a:spcBef>
                <a:spcPts val="0"/>
              </a:spcBef>
            </a:pPr>
            <a:r>
              <a:rPr lang="en" dirty="0"/>
              <a:t>C# </a:t>
            </a:r>
            <a:r>
              <a:rPr lang="de-DE" dirty="0"/>
              <a:t>Sourcecode (Part 2)</a:t>
            </a:r>
            <a:endParaRPr dirty="0"/>
          </a:p>
        </p:txBody>
      </p:sp>
      <p:sp>
        <p:nvSpPr>
          <p:cNvPr id="61" name="Google Shape;61;p15"/>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Autofit/>
          </a:bodyPr>
          <a:lstStyle/>
          <a:p>
            <a:pPr>
              <a:spcBef>
                <a:spcPts val="0"/>
              </a:spcBef>
            </a:pPr>
            <a:r>
              <a:rPr lang="de-DE" sz="1800" dirty="0">
                <a:solidFill>
                  <a:srgbClr val="29303B"/>
                </a:solidFill>
                <a:highlight>
                  <a:srgbClr val="FFFFFF"/>
                </a:highlight>
                <a:latin typeface="Helvetica Neue"/>
                <a:ea typeface="Helvetica Neue"/>
                <a:cs typeface="Helvetica Neue"/>
                <a:sym typeface="Helvetica Neue"/>
              </a:rPr>
              <a:t>EH3</a:t>
            </a:r>
            <a:endParaRPr dirty="0"/>
          </a:p>
        </p:txBody>
      </p:sp>
    </p:spTree>
    <p:extLst>
      <p:ext uri="{BB962C8B-B14F-4D97-AF65-F5344CB8AC3E}">
        <p14:creationId xmlns:p14="http://schemas.microsoft.com/office/powerpoint/2010/main" val="17531720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p33"/>
          <p:cNvPicPr preferRelativeResize="0"/>
          <p:nvPr/>
        </p:nvPicPr>
        <p:blipFill rotWithShape="1">
          <a:blip r:embed="rId3">
            <a:alphaModFix/>
          </a:blip>
          <a:srcRect/>
          <a:stretch/>
        </p:blipFill>
        <p:spPr>
          <a:xfrm>
            <a:off x="7755376" y="4396494"/>
            <a:ext cx="4429805" cy="2461801"/>
          </a:xfrm>
          <a:prstGeom prst="rect">
            <a:avLst/>
          </a:prstGeom>
          <a:noFill/>
          <a:ln>
            <a:noFill/>
          </a:ln>
        </p:spPr>
      </p:pic>
      <p:sp>
        <p:nvSpPr>
          <p:cNvPr id="218" name="Google Shape;218;p33"/>
          <p:cNvSpPr txBox="1"/>
          <p:nvPr/>
        </p:nvSpPr>
        <p:spPr>
          <a:xfrm>
            <a:off x="609563" y="1314180"/>
            <a:ext cx="10971600" cy="4560400"/>
          </a:xfrm>
          <a:prstGeom prst="rect">
            <a:avLst/>
          </a:prstGeom>
          <a:noFill/>
          <a:ln>
            <a:noFill/>
          </a:ln>
        </p:spPr>
        <p:txBody>
          <a:bodyPr spcFirstLastPara="1" wrap="square" lIns="0" tIns="0" rIns="0" bIns="0" anchor="ctr" anchorCtr="0">
            <a:noAutofit/>
          </a:bodyPr>
          <a:lstStyle/>
          <a:p>
            <a:pPr algn="ctr"/>
            <a:endParaRPr sz="3600" dirty="0">
              <a:solidFill>
                <a:srgbClr val="000000"/>
              </a:solidFill>
              <a:latin typeface="Arial"/>
              <a:ea typeface="Arial"/>
              <a:cs typeface="Arial"/>
              <a:sym typeface="Arial"/>
            </a:endParaRPr>
          </a:p>
          <a:p>
            <a:r>
              <a:rPr lang="en" sz="6000" b="1" dirty="0">
                <a:solidFill>
                  <a:srgbClr val="000000"/>
                </a:solidFill>
                <a:ea typeface="Lato Light"/>
                <a:cs typeface="Lato Light"/>
                <a:sym typeface="Lato Light"/>
              </a:rPr>
              <a:t>D</a:t>
            </a:r>
            <a:r>
              <a:rPr lang="en" sz="6000" b="1" dirty="0">
                <a:solidFill>
                  <a:srgbClr val="000000"/>
                </a:solidFill>
                <a:latin typeface="Lato Light"/>
                <a:ea typeface="Lato Light"/>
                <a:cs typeface="Lato Light"/>
                <a:sym typeface="Lato Light"/>
              </a:rPr>
              <a:t> </a:t>
            </a:r>
            <a:r>
              <a:rPr lang="en" sz="4933" dirty="0">
                <a:solidFill>
                  <a:srgbClr val="000000"/>
                </a:solidFill>
                <a:ea typeface="Lato Light"/>
                <a:cs typeface="Lato Light"/>
                <a:sym typeface="Lato Light"/>
              </a:rPr>
              <a:t>eclare a Variable</a:t>
            </a:r>
            <a:endParaRPr sz="3600" dirty="0">
              <a:solidFill>
                <a:srgbClr val="000000"/>
              </a:solidFill>
              <a:ea typeface="Arial"/>
              <a:cs typeface="Arial"/>
              <a:sym typeface="Arial"/>
            </a:endParaRPr>
          </a:p>
          <a:p>
            <a:r>
              <a:rPr lang="en" sz="6000" b="1" dirty="0">
                <a:solidFill>
                  <a:srgbClr val="000000"/>
                </a:solidFill>
                <a:ea typeface="Lato Light"/>
                <a:cs typeface="Lato Light"/>
                <a:sym typeface="Lato Light"/>
              </a:rPr>
              <a:t>A </a:t>
            </a:r>
            <a:r>
              <a:rPr lang="en" sz="4933" dirty="0">
                <a:solidFill>
                  <a:srgbClr val="000000"/>
                </a:solidFill>
                <a:ea typeface="Lato Light"/>
                <a:cs typeface="Lato Light"/>
                <a:sym typeface="Lato Light"/>
              </a:rPr>
              <a:t>ssign a value to a Variable</a:t>
            </a:r>
            <a:endParaRPr sz="3600" dirty="0">
              <a:solidFill>
                <a:srgbClr val="000000"/>
              </a:solidFill>
              <a:ea typeface="Arial"/>
              <a:cs typeface="Arial"/>
              <a:sym typeface="Arial"/>
            </a:endParaRPr>
          </a:p>
          <a:p>
            <a:r>
              <a:rPr lang="en" sz="6000" b="1" dirty="0">
                <a:solidFill>
                  <a:srgbClr val="000000"/>
                </a:solidFill>
                <a:ea typeface="Lato Light"/>
                <a:cs typeface="Lato Light"/>
                <a:sym typeface="Lato Light"/>
              </a:rPr>
              <a:t>R </a:t>
            </a:r>
            <a:r>
              <a:rPr lang="en" sz="4933" dirty="0">
                <a:solidFill>
                  <a:srgbClr val="000000"/>
                </a:solidFill>
                <a:ea typeface="Lato Light"/>
                <a:cs typeface="Lato Light"/>
                <a:sym typeface="Lato Light"/>
              </a:rPr>
              <a:t>efer to other code </a:t>
            </a:r>
            <a:endParaRPr sz="3600" dirty="0">
              <a:solidFill>
                <a:srgbClr val="000000"/>
              </a:solidFill>
              <a:ea typeface="Arial"/>
              <a:cs typeface="Arial"/>
              <a:sym typeface="Arial"/>
            </a:endParaRPr>
          </a:p>
          <a:p>
            <a:r>
              <a:rPr lang="en" sz="6000" b="1" dirty="0">
                <a:solidFill>
                  <a:srgbClr val="000000"/>
                </a:solidFill>
                <a:ea typeface="Lato Light"/>
                <a:cs typeface="Lato Light"/>
                <a:sym typeface="Lato Light"/>
              </a:rPr>
              <a:t>E </a:t>
            </a:r>
            <a:r>
              <a:rPr lang="en" sz="4933" dirty="0">
                <a:solidFill>
                  <a:srgbClr val="000000"/>
                </a:solidFill>
                <a:ea typeface="Lato Light"/>
                <a:cs typeface="Lato Light"/>
                <a:sym typeface="Lato Light"/>
              </a:rPr>
              <a:t>valuate a condition</a:t>
            </a:r>
            <a:endParaRPr sz="3600" dirty="0">
              <a:solidFill>
                <a:srgbClr val="000000"/>
              </a:solidFill>
              <a:ea typeface="Arial"/>
              <a:cs typeface="Arial"/>
              <a:sym typeface="Arial"/>
            </a:endParaRPr>
          </a:p>
        </p:txBody>
      </p:sp>
      <p:sp>
        <p:nvSpPr>
          <p:cNvPr id="219" name="Google Shape;219;p33"/>
          <p:cNvSpPr txBox="1"/>
          <p:nvPr/>
        </p:nvSpPr>
        <p:spPr>
          <a:xfrm rot="33339">
            <a:off x="7630857" y="4422965"/>
            <a:ext cx="5527060" cy="314849"/>
          </a:xfrm>
          <a:prstGeom prst="rect">
            <a:avLst/>
          </a:prstGeom>
          <a:noFill/>
          <a:ln>
            <a:noFill/>
          </a:ln>
        </p:spPr>
        <p:txBody>
          <a:bodyPr spcFirstLastPara="1" wrap="square" lIns="99767" tIns="49900" rIns="99767" bIns="49900" anchor="t" anchorCtr="0">
            <a:noAutofit/>
          </a:bodyPr>
          <a:lstStyle/>
          <a:p>
            <a:r>
              <a:rPr lang="en" sz="1067">
                <a:solidFill>
                  <a:srgbClr val="000000"/>
                </a:solidFill>
                <a:latin typeface="Lato Light"/>
                <a:ea typeface="Lato Light"/>
                <a:cs typeface="Lato Light"/>
                <a:sym typeface="Lato Light"/>
              </a:rPr>
              <a:t>http://fun.wikia.com/wiki/Datei:Mutprobe.jpg</a:t>
            </a:r>
            <a:endParaRPr sz="2000">
              <a:solidFill>
                <a:srgbClr val="000000"/>
              </a:solidFill>
              <a:latin typeface="Arial"/>
              <a:ea typeface="Arial"/>
              <a:cs typeface="Arial"/>
              <a:sym typeface="Arial"/>
            </a:endParaRPr>
          </a:p>
        </p:txBody>
      </p:sp>
      <p:sp>
        <p:nvSpPr>
          <p:cNvPr id="220" name="Google Shape;220;p33"/>
          <p:cNvSpPr txBox="1"/>
          <p:nvPr/>
        </p:nvSpPr>
        <p:spPr>
          <a:xfrm>
            <a:off x="609563" y="273352"/>
            <a:ext cx="10971600" cy="1144800"/>
          </a:xfrm>
          <a:prstGeom prst="rect">
            <a:avLst/>
          </a:prstGeom>
          <a:noFill/>
          <a:ln>
            <a:noFill/>
          </a:ln>
        </p:spPr>
        <p:txBody>
          <a:bodyPr spcFirstLastPara="1" wrap="square" lIns="0" tIns="0" rIns="0" bIns="0" anchor="ctr" anchorCtr="0">
            <a:noAutofit/>
          </a:bodyPr>
          <a:lstStyle/>
          <a:p>
            <a:r>
              <a:rPr lang="de-DE" sz="5400" b="1" dirty="0">
                <a:solidFill>
                  <a:srgbClr val="000000"/>
                </a:solidFill>
                <a:latin typeface="+mj-lt"/>
                <a:ea typeface="Lato Light"/>
                <a:cs typeface="Lato Light"/>
                <a:sym typeface="Lato Light"/>
              </a:rPr>
              <a:t>D A R E - </a:t>
            </a:r>
            <a:r>
              <a:rPr lang="en" sz="4933" dirty="0">
                <a:solidFill>
                  <a:srgbClr val="000000"/>
                </a:solidFill>
                <a:latin typeface="+mj-lt"/>
                <a:ea typeface="Arial"/>
                <a:cs typeface="Arial"/>
                <a:sym typeface="Arial"/>
              </a:rPr>
              <a:t>4 Kategorien von Code</a:t>
            </a:r>
            <a:endParaRPr sz="4933" dirty="0">
              <a:solidFill>
                <a:srgbClr val="000000"/>
              </a:solidFill>
              <a:latin typeface="+mj-lt"/>
              <a:ea typeface="Arial"/>
              <a:cs typeface="Arial"/>
              <a:sym typeface="Arial"/>
            </a:endParaRPr>
          </a:p>
        </p:txBody>
      </p:sp>
      <p:sp>
        <p:nvSpPr>
          <p:cNvPr id="2" name="Rectangle 1">
            <a:extLst>
              <a:ext uri="{FF2B5EF4-FFF2-40B4-BE49-F238E27FC236}">
                <a16:creationId xmlns:a16="http://schemas.microsoft.com/office/drawing/2014/main" id="{AB45E506-E61D-44B9-8B0D-CF4A51FFA455}"/>
              </a:ext>
            </a:extLst>
          </p:cNvPr>
          <p:cNvSpPr/>
          <p:nvPr/>
        </p:nvSpPr>
        <p:spPr>
          <a:xfrm>
            <a:off x="518160" y="2030070"/>
            <a:ext cx="731520" cy="390144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AT"/>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4"/>
          <p:cNvSpPr txBox="1"/>
          <p:nvPr/>
        </p:nvSpPr>
        <p:spPr>
          <a:xfrm>
            <a:off x="609563" y="273352"/>
            <a:ext cx="10971600" cy="1144800"/>
          </a:xfrm>
          <a:prstGeom prst="rect">
            <a:avLst/>
          </a:prstGeom>
          <a:noFill/>
          <a:ln>
            <a:noFill/>
          </a:ln>
        </p:spPr>
        <p:txBody>
          <a:bodyPr spcFirstLastPara="1" wrap="square" lIns="0" tIns="0" rIns="0" bIns="0" anchor="ctr" anchorCtr="0">
            <a:noAutofit/>
          </a:bodyPr>
          <a:lstStyle/>
          <a:p>
            <a:r>
              <a:rPr lang="en" sz="4400" dirty="0">
                <a:solidFill>
                  <a:srgbClr val="000000"/>
                </a:solidFill>
                <a:latin typeface="+mj-lt"/>
                <a:ea typeface="Arial"/>
                <a:cs typeface="Arial"/>
                <a:sym typeface="Arial"/>
              </a:rPr>
              <a:t>Kommentar</a:t>
            </a:r>
            <a:endParaRPr sz="4400" dirty="0">
              <a:solidFill>
                <a:srgbClr val="000000"/>
              </a:solidFill>
              <a:latin typeface="+mj-lt"/>
              <a:ea typeface="Arial"/>
              <a:cs typeface="Arial"/>
              <a:sym typeface="Arial"/>
            </a:endParaRPr>
          </a:p>
        </p:txBody>
      </p:sp>
      <p:sp>
        <p:nvSpPr>
          <p:cNvPr id="226" name="Google Shape;226;p34"/>
          <p:cNvSpPr txBox="1"/>
          <p:nvPr/>
        </p:nvSpPr>
        <p:spPr>
          <a:xfrm>
            <a:off x="609563" y="1604841"/>
            <a:ext cx="10971600" cy="3977600"/>
          </a:xfrm>
          <a:prstGeom prst="rect">
            <a:avLst/>
          </a:prstGeom>
          <a:noFill/>
          <a:ln>
            <a:noFill/>
          </a:ln>
        </p:spPr>
        <p:txBody>
          <a:bodyPr spcFirstLastPara="1" wrap="square" lIns="0" tIns="0" rIns="0" bIns="0" anchor="t" anchorCtr="0">
            <a:noAutofit/>
          </a:bodyPr>
          <a:lstStyle/>
          <a:p>
            <a:r>
              <a:rPr lang="en" sz="3600" dirty="0">
                <a:solidFill>
                  <a:srgbClr val="000000"/>
                </a:solidFill>
                <a:ea typeface="Lato Light"/>
                <a:cs typeface="Lato Light"/>
                <a:sym typeface="Lato Light"/>
              </a:rPr>
              <a:t>Erläuterungen im Source</a:t>
            </a:r>
            <a:r>
              <a:rPr lang="de-DE" sz="3600" dirty="0">
                <a:solidFill>
                  <a:srgbClr val="000000"/>
                </a:solidFill>
                <a:ea typeface="Lato Light"/>
                <a:cs typeface="Lato Light"/>
                <a:sym typeface="Lato Light"/>
              </a:rPr>
              <a:t>c</a:t>
            </a:r>
            <a:r>
              <a:rPr lang="en" sz="3600" dirty="0">
                <a:solidFill>
                  <a:srgbClr val="000000"/>
                </a:solidFill>
                <a:ea typeface="Lato Light"/>
                <a:cs typeface="Lato Light"/>
                <a:sym typeface="Lato Light"/>
              </a:rPr>
              <a:t>ode ergänzen</a:t>
            </a:r>
            <a:endParaRPr sz="3600" dirty="0">
              <a:solidFill>
                <a:srgbClr val="000000"/>
              </a:solidFill>
              <a:ea typeface="Arial"/>
              <a:cs typeface="Arial"/>
              <a:sym typeface="Arial"/>
            </a:endParaRPr>
          </a:p>
          <a:p>
            <a:pPr marL="118530">
              <a:buClr>
                <a:srgbClr val="000000"/>
              </a:buClr>
              <a:buSzPts val="1200"/>
            </a:pPr>
            <a:r>
              <a:rPr lang="en" sz="3600" dirty="0">
                <a:solidFill>
                  <a:srgbClr val="000000"/>
                </a:solidFill>
                <a:latin typeface="Lato Light"/>
                <a:ea typeface="Lato Light"/>
                <a:cs typeface="Lato Light"/>
                <a:sym typeface="Lato Light"/>
              </a:rPr>
              <a:t> </a:t>
            </a:r>
            <a:endParaRPr sz="3600" dirty="0">
              <a:solidFill>
                <a:srgbClr val="000000"/>
              </a:solidFill>
              <a:latin typeface="Arial"/>
              <a:ea typeface="Arial"/>
              <a:cs typeface="Arial"/>
              <a:sym typeface="Arial"/>
            </a:endParaRPr>
          </a:p>
          <a:p>
            <a:pPr marL="118530">
              <a:buClr>
                <a:srgbClr val="000000"/>
              </a:buClr>
              <a:buSzPts val="1200"/>
            </a:pPr>
            <a:r>
              <a:rPr lang="en" sz="3600" dirty="0">
                <a:solidFill>
                  <a:schemeClr val="accent6">
                    <a:lumMod val="75000"/>
                  </a:schemeClr>
                </a:solidFill>
                <a:latin typeface="Lato Light"/>
                <a:ea typeface="Lato Light"/>
                <a:cs typeface="Lato Light"/>
                <a:sym typeface="Lato Light"/>
              </a:rPr>
              <a:t>// einzeiliger Kommentar </a:t>
            </a:r>
          </a:p>
          <a:p>
            <a:pPr marL="118530">
              <a:buClr>
                <a:srgbClr val="000000"/>
              </a:buClr>
              <a:buSzPts val="1200"/>
            </a:pPr>
            <a:endParaRPr sz="3600" dirty="0">
              <a:solidFill>
                <a:srgbClr val="000000"/>
              </a:solidFill>
              <a:latin typeface="Arial"/>
              <a:ea typeface="Arial"/>
              <a:cs typeface="Arial"/>
              <a:sym typeface="Arial"/>
            </a:endParaRPr>
          </a:p>
          <a:p>
            <a:pPr marL="118530">
              <a:buClr>
                <a:srgbClr val="000000"/>
              </a:buClr>
              <a:buSzPts val="1200"/>
            </a:pPr>
            <a:r>
              <a:rPr lang="en" sz="3600" dirty="0">
                <a:solidFill>
                  <a:schemeClr val="accent6">
                    <a:lumMod val="75000"/>
                  </a:schemeClr>
                </a:solidFill>
                <a:latin typeface="Lato Light"/>
                <a:ea typeface="Lato Light"/>
                <a:cs typeface="Lato Light"/>
                <a:sym typeface="Lato Light"/>
              </a:rPr>
              <a:t>/* mehrzeiliger</a:t>
            </a:r>
            <a:endParaRPr sz="3600" dirty="0">
              <a:solidFill>
                <a:schemeClr val="accent6">
                  <a:lumMod val="75000"/>
                </a:schemeClr>
              </a:solidFill>
              <a:latin typeface="Arial"/>
              <a:ea typeface="Arial"/>
              <a:cs typeface="Arial"/>
              <a:sym typeface="Arial"/>
            </a:endParaRPr>
          </a:p>
          <a:p>
            <a:pPr marL="118530">
              <a:buClr>
                <a:srgbClr val="000000"/>
              </a:buClr>
              <a:buSzPts val="1200"/>
            </a:pPr>
            <a:r>
              <a:rPr lang="en" sz="3600" dirty="0">
                <a:solidFill>
                  <a:schemeClr val="accent6">
                    <a:lumMod val="75000"/>
                  </a:schemeClr>
                </a:solidFill>
                <a:latin typeface="Lato Light"/>
                <a:ea typeface="Lato Light"/>
                <a:cs typeface="Lato Light"/>
                <a:sym typeface="Lato Light"/>
              </a:rPr>
              <a:t> *  Kommentar */ </a:t>
            </a:r>
            <a:endParaRPr sz="3600" dirty="0">
              <a:solidFill>
                <a:schemeClr val="accent6">
                  <a:lumMod val="75000"/>
                </a:schemeClr>
              </a:solidFill>
              <a:latin typeface="Arial"/>
              <a:ea typeface="Arial"/>
              <a:cs typeface="Arial"/>
              <a:sym typeface="Arial"/>
            </a:endParaRPr>
          </a:p>
        </p:txBody>
      </p:sp>
      <p:pic>
        <p:nvPicPr>
          <p:cNvPr id="227" name="Google Shape;227;p34"/>
          <p:cNvPicPr preferRelativeResize="0"/>
          <p:nvPr/>
        </p:nvPicPr>
        <p:blipFill rotWithShape="1">
          <a:blip r:embed="rId3">
            <a:alphaModFix/>
          </a:blip>
          <a:srcRect r="23887" b="11639"/>
          <a:stretch/>
        </p:blipFill>
        <p:spPr>
          <a:xfrm>
            <a:off x="7077889" y="2243971"/>
            <a:ext cx="5114111" cy="461403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p:nvPr/>
        </p:nvSpPr>
        <p:spPr>
          <a:xfrm>
            <a:off x="609563" y="273352"/>
            <a:ext cx="10971600" cy="1144800"/>
          </a:xfrm>
          <a:prstGeom prst="rect">
            <a:avLst/>
          </a:prstGeom>
          <a:noFill/>
          <a:ln>
            <a:noFill/>
          </a:ln>
        </p:spPr>
        <p:txBody>
          <a:bodyPr spcFirstLastPara="1" wrap="square" lIns="0" tIns="0" rIns="0" bIns="0" anchor="ctr" anchorCtr="0">
            <a:noAutofit/>
          </a:bodyPr>
          <a:lstStyle/>
          <a:p>
            <a:r>
              <a:rPr lang="en" sz="4400" dirty="0">
                <a:solidFill>
                  <a:srgbClr val="000000"/>
                </a:solidFill>
                <a:latin typeface="+mj-lt"/>
                <a:ea typeface="Arial"/>
                <a:cs typeface="Arial"/>
                <a:sym typeface="Arial"/>
              </a:rPr>
              <a:t>Data Types</a:t>
            </a:r>
            <a:endParaRPr sz="4400" dirty="0">
              <a:solidFill>
                <a:srgbClr val="000000"/>
              </a:solidFill>
              <a:latin typeface="+mj-lt"/>
              <a:ea typeface="Arial"/>
              <a:cs typeface="Arial"/>
              <a:sym typeface="Arial"/>
            </a:endParaRPr>
          </a:p>
        </p:txBody>
      </p:sp>
      <p:sp>
        <p:nvSpPr>
          <p:cNvPr id="242" name="Google Shape;242;p36"/>
          <p:cNvSpPr txBox="1"/>
          <p:nvPr/>
        </p:nvSpPr>
        <p:spPr>
          <a:xfrm>
            <a:off x="609563" y="1604841"/>
            <a:ext cx="10971600" cy="4865600"/>
          </a:xfrm>
          <a:prstGeom prst="rect">
            <a:avLst/>
          </a:prstGeom>
          <a:noFill/>
          <a:ln>
            <a:noFill/>
          </a:ln>
        </p:spPr>
        <p:txBody>
          <a:bodyPr spcFirstLastPara="1" wrap="square" lIns="0" tIns="0" rIns="0" bIns="0" anchor="t" anchorCtr="0">
            <a:noAutofit/>
          </a:bodyPr>
          <a:lstStyle/>
          <a:p>
            <a:pPr marL="474121" indent="-380990">
              <a:buClr>
                <a:srgbClr val="000000"/>
              </a:buClr>
              <a:buSzPts val="1500"/>
              <a:buFont typeface="Noto Sans Symbols"/>
              <a:buChar char="●"/>
            </a:pPr>
            <a:r>
              <a:rPr lang="en" sz="2000" b="1" dirty="0">
                <a:solidFill>
                  <a:srgbClr val="000000"/>
                </a:solidFill>
                <a:ea typeface="Lato Light"/>
                <a:cs typeface="Lato Light"/>
                <a:sym typeface="Lato Light"/>
              </a:rPr>
              <a:t>Value Types</a:t>
            </a:r>
            <a:r>
              <a:rPr lang="en" sz="2000" dirty="0">
                <a:solidFill>
                  <a:srgbClr val="000000"/>
                </a:solidFill>
                <a:ea typeface="Lato Light"/>
                <a:cs typeface="Lato Light"/>
                <a:sym typeface="Lato Light"/>
              </a:rPr>
              <a:t> (Werttypen): Variablen von Wertetypen enthalten ihre Daten direkt</a:t>
            </a:r>
            <a:endParaRPr sz="2000" dirty="0">
              <a:solidFill>
                <a:srgbClr val="000000"/>
              </a:solidFill>
              <a:ea typeface="Arial"/>
              <a:cs typeface="Arial"/>
              <a:sym typeface="Arial"/>
            </a:endParaRPr>
          </a:p>
          <a:p>
            <a:pPr marL="965176" lvl="1" indent="-347125">
              <a:buClr>
                <a:srgbClr val="000000"/>
              </a:buClr>
              <a:buSzPts val="1500"/>
              <a:buFont typeface="Noto Sans Symbols"/>
              <a:buChar char="−"/>
            </a:pPr>
            <a:r>
              <a:rPr lang="en" sz="2000" dirty="0">
                <a:solidFill>
                  <a:srgbClr val="000000"/>
                </a:solidFill>
                <a:ea typeface="Lato Light"/>
                <a:cs typeface="Lato Light"/>
                <a:sym typeface="Lato Light"/>
              </a:rPr>
              <a:t>Einfache Typen</a:t>
            </a:r>
            <a:endParaRPr sz="2000" dirty="0">
              <a:solidFill>
                <a:srgbClr val="000000"/>
              </a:solidFill>
              <a:ea typeface="Arial"/>
              <a:cs typeface="Arial"/>
              <a:sym typeface="Arial"/>
            </a:endParaRPr>
          </a:p>
          <a:p>
            <a:pPr marL="1439297" lvl="2" indent="-380990">
              <a:buClr>
                <a:srgbClr val="000000"/>
              </a:buClr>
              <a:buSzPts val="1500"/>
              <a:buFont typeface="Noto Sans Symbols"/>
              <a:buChar char="●"/>
            </a:pPr>
            <a:r>
              <a:rPr lang="en" sz="2000" dirty="0">
                <a:solidFill>
                  <a:srgbClr val="000000"/>
                </a:solidFill>
                <a:ea typeface="Lato Light"/>
                <a:cs typeface="Lato Light"/>
                <a:sym typeface="Lato Light"/>
              </a:rPr>
              <a:t>Ganzzahlig mit/ohne Vorzeichen: sbyte, short, int, long /byte, ushort, uint, ulong</a:t>
            </a:r>
            <a:endParaRPr sz="2000" dirty="0">
              <a:solidFill>
                <a:srgbClr val="000000"/>
              </a:solidFill>
              <a:ea typeface="Arial"/>
              <a:cs typeface="Arial"/>
              <a:sym typeface="Arial"/>
            </a:endParaRPr>
          </a:p>
          <a:p>
            <a:pPr marL="1439297" lvl="2" indent="-380990">
              <a:buClr>
                <a:srgbClr val="000000"/>
              </a:buClr>
              <a:buSzPts val="1500"/>
              <a:buFont typeface="Noto Sans Symbols"/>
              <a:buChar char="●"/>
            </a:pPr>
            <a:r>
              <a:rPr lang="en" sz="2000" dirty="0">
                <a:solidFill>
                  <a:srgbClr val="000000"/>
                </a:solidFill>
                <a:ea typeface="Lato Light"/>
                <a:cs typeface="Lato Light"/>
                <a:sym typeface="Lato Light"/>
              </a:rPr>
              <a:t>Unicode-Zeichen: char</a:t>
            </a:r>
            <a:endParaRPr sz="2000" dirty="0">
              <a:solidFill>
                <a:srgbClr val="000000"/>
              </a:solidFill>
              <a:ea typeface="Arial"/>
              <a:cs typeface="Arial"/>
              <a:sym typeface="Arial"/>
            </a:endParaRPr>
          </a:p>
          <a:p>
            <a:pPr marL="1439297" lvl="2" indent="-380990">
              <a:buClr>
                <a:srgbClr val="000000"/>
              </a:buClr>
              <a:buSzPts val="1500"/>
              <a:buFont typeface="Noto Sans Symbols"/>
              <a:buChar char="●"/>
            </a:pPr>
            <a:r>
              <a:rPr lang="en" sz="2000" dirty="0">
                <a:solidFill>
                  <a:srgbClr val="000000"/>
                </a:solidFill>
                <a:ea typeface="Lato Light"/>
                <a:cs typeface="Lato Light"/>
                <a:sym typeface="Lato Light"/>
              </a:rPr>
              <a:t>IEEE-Gleitkomma: float, double</a:t>
            </a:r>
            <a:endParaRPr sz="2000" dirty="0">
              <a:solidFill>
                <a:srgbClr val="000000"/>
              </a:solidFill>
              <a:ea typeface="Arial"/>
              <a:cs typeface="Arial"/>
              <a:sym typeface="Arial"/>
            </a:endParaRPr>
          </a:p>
          <a:p>
            <a:pPr marL="1439297" lvl="2" indent="-380990">
              <a:buClr>
                <a:srgbClr val="000000"/>
              </a:buClr>
              <a:buSzPts val="1500"/>
              <a:buFont typeface="Noto Sans Symbols"/>
              <a:buChar char="●"/>
            </a:pPr>
            <a:r>
              <a:rPr lang="en" sz="2000" dirty="0">
                <a:solidFill>
                  <a:srgbClr val="000000"/>
                </a:solidFill>
                <a:ea typeface="Lato Light"/>
                <a:cs typeface="Lato Light"/>
                <a:sym typeface="Lato Light"/>
              </a:rPr>
              <a:t>Dezimalwert mit hoher Genauigkeit: decimal</a:t>
            </a:r>
            <a:endParaRPr sz="2000" dirty="0">
              <a:solidFill>
                <a:srgbClr val="000000"/>
              </a:solidFill>
              <a:ea typeface="Arial"/>
              <a:cs typeface="Arial"/>
              <a:sym typeface="Arial"/>
            </a:endParaRPr>
          </a:p>
          <a:p>
            <a:pPr marL="1439297" lvl="2" indent="-380990">
              <a:buClr>
                <a:srgbClr val="000000"/>
              </a:buClr>
              <a:buSzPts val="1500"/>
              <a:buFont typeface="Noto Sans Symbols"/>
              <a:buChar char="●"/>
            </a:pPr>
            <a:r>
              <a:rPr lang="en" sz="2000" dirty="0">
                <a:solidFill>
                  <a:srgbClr val="000000"/>
                </a:solidFill>
                <a:ea typeface="Lato Light"/>
                <a:cs typeface="Lato Light"/>
                <a:sym typeface="Lato Light"/>
              </a:rPr>
              <a:t>Boole</a:t>
            </a:r>
            <a:r>
              <a:rPr lang="en" sz="2000" dirty="0">
                <a:ea typeface="Lato Light"/>
                <a:cs typeface="Lato Light"/>
                <a:sym typeface="Lato Light"/>
              </a:rPr>
              <a:t>’</a:t>
            </a:r>
            <a:r>
              <a:rPr lang="en" sz="2000" dirty="0">
                <a:solidFill>
                  <a:srgbClr val="000000"/>
                </a:solidFill>
                <a:ea typeface="Lato Light"/>
                <a:cs typeface="Lato Light"/>
                <a:sym typeface="Lato Light"/>
              </a:rPr>
              <a:t>sch: bool</a:t>
            </a:r>
            <a:endParaRPr sz="2000" dirty="0">
              <a:solidFill>
                <a:srgbClr val="000000"/>
              </a:solidFill>
              <a:ea typeface="Lato Light"/>
              <a:cs typeface="Lato Light"/>
              <a:sym typeface="Lato Light"/>
            </a:endParaRPr>
          </a:p>
          <a:p>
            <a:pPr marL="1439297"/>
            <a:endParaRPr sz="2000" dirty="0">
              <a:ea typeface="Lato Light"/>
              <a:cs typeface="Lato Light"/>
              <a:sym typeface="Lato Light"/>
            </a:endParaRPr>
          </a:p>
          <a:p>
            <a:pPr marL="474121" indent="-380990">
              <a:buClr>
                <a:srgbClr val="000000"/>
              </a:buClr>
              <a:buSzPts val="1500"/>
              <a:buFont typeface="Noto Sans Symbols"/>
              <a:buChar char="●"/>
            </a:pPr>
            <a:r>
              <a:rPr lang="en" sz="2000" b="1" dirty="0">
                <a:solidFill>
                  <a:srgbClr val="000000"/>
                </a:solidFill>
                <a:ea typeface="Lato Light"/>
                <a:cs typeface="Lato Light"/>
                <a:sym typeface="Lato Light"/>
              </a:rPr>
              <a:t>Reference Types</a:t>
            </a:r>
            <a:r>
              <a:rPr lang="en" sz="2000" dirty="0">
                <a:solidFill>
                  <a:srgbClr val="000000"/>
                </a:solidFill>
                <a:ea typeface="Lato Light"/>
                <a:cs typeface="Lato Light"/>
                <a:sym typeface="Lato Light"/>
              </a:rPr>
              <a:t> (Verweistypen): Variablen von Verweistypen speichern Verweise auf ihre Daten</a:t>
            </a:r>
            <a:endParaRPr sz="2000" dirty="0">
              <a:solidFill>
                <a:srgbClr val="000000"/>
              </a:solidFill>
              <a:ea typeface="Arial"/>
              <a:cs typeface="Arial"/>
              <a:sym typeface="Arial"/>
            </a:endParaRPr>
          </a:p>
          <a:p>
            <a:pPr marL="965176" lvl="1" indent="-347125">
              <a:buClr>
                <a:srgbClr val="000000"/>
              </a:buClr>
              <a:buSzPts val="1500"/>
              <a:buFont typeface="Noto Sans Symbols"/>
              <a:buChar char="−"/>
            </a:pPr>
            <a:r>
              <a:rPr lang="en" sz="2000" dirty="0">
                <a:solidFill>
                  <a:srgbClr val="000000"/>
                </a:solidFill>
                <a:ea typeface="Lato Light"/>
                <a:cs typeface="Lato Light"/>
                <a:sym typeface="Lato Light"/>
              </a:rPr>
              <a:t>Klassentypen</a:t>
            </a:r>
            <a:endParaRPr sz="2000" dirty="0">
              <a:solidFill>
                <a:srgbClr val="000000"/>
              </a:solidFill>
              <a:ea typeface="Arial"/>
              <a:cs typeface="Arial"/>
              <a:sym typeface="Arial"/>
            </a:endParaRPr>
          </a:p>
          <a:p>
            <a:pPr marL="1439297" lvl="2" indent="-380990">
              <a:buClr>
                <a:srgbClr val="000000"/>
              </a:buClr>
              <a:buSzPts val="1500"/>
              <a:buFont typeface="Noto Sans Symbols"/>
              <a:buChar char="●"/>
            </a:pPr>
            <a:r>
              <a:rPr lang="en" sz="2000" dirty="0">
                <a:solidFill>
                  <a:srgbClr val="000000"/>
                </a:solidFill>
                <a:ea typeface="Lato Light"/>
                <a:cs typeface="Lato Light"/>
                <a:sym typeface="Lato Light"/>
              </a:rPr>
              <a:t>Ultimative Basisklasse aller anderen Typen: object</a:t>
            </a:r>
            <a:endParaRPr sz="2000" dirty="0">
              <a:solidFill>
                <a:srgbClr val="000000"/>
              </a:solidFill>
              <a:ea typeface="Arial"/>
              <a:cs typeface="Arial"/>
              <a:sym typeface="Arial"/>
            </a:endParaRPr>
          </a:p>
          <a:p>
            <a:pPr marL="1439297" lvl="2" indent="-380990">
              <a:buClr>
                <a:srgbClr val="000000"/>
              </a:buClr>
              <a:buSzPts val="1500"/>
              <a:buFont typeface="Noto Sans Symbols"/>
              <a:buChar char="●"/>
            </a:pPr>
            <a:r>
              <a:rPr lang="en" sz="2000" dirty="0">
                <a:solidFill>
                  <a:srgbClr val="000000"/>
                </a:solidFill>
                <a:ea typeface="Lato Light"/>
                <a:cs typeface="Lato Light"/>
                <a:sym typeface="Lato Light"/>
              </a:rPr>
              <a:t>Unicode-Zeichenfolgen: string</a:t>
            </a:r>
            <a:endParaRPr sz="2000" dirty="0">
              <a:solidFill>
                <a:srgbClr val="000000"/>
              </a:solidFill>
              <a:ea typeface="Arial"/>
              <a:cs typeface="Arial"/>
              <a:sym typeface="Arial"/>
            </a:endParaRPr>
          </a:p>
          <a:p>
            <a:pPr marL="1439297" lvl="2" indent="-380990">
              <a:buClr>
                <a:srgbClr val="000000"/>
              </a:buClr>
              <a:buSzPts val="1500"/>
              <a:buFont typeface="Noto Sans Symbols"/>
              <a:buChar char="●"/>
            </a:pPr>
            <a:r>
              <a:rPr lang="en" sz="2000" dirty="0">
                <a:solidFill>
                  <a:srgbClr val="000000"/>
                </a:solidFill>
                <a:ea typeface="Lato Light"/>
                <a:cs typeface="Lato Light"/>
                <a:sym typeface="Lato Light"/>
              </a:rPr>
              <a:t>Benutzerdefinierte Typen der Form class C {…}</a:t>
            </a:r>
            <a:endParaRPr sz="2000" dirty="0">
              <a:solidFill>
                <a:srgbClr val="000000"/>
              </a:solidFill>
              <a:ea typeface="Arial"/>
              <a:cs typeface="Arial"/>
              <a:sym typeface="Arial"/>
            </a:endParaRPr>
          </a:p>
          <a:p>
            <a:pPr marL="1439297" lvl="2" indent="-380990">
              <a:buClr>
                <a:srgbClr val="000000"/>
              </a:buClr>
              <a:buSzPts val="1500"/>
              <a:buFont typeface="Noto Sans Symbols"/>
              <a:buChar char="●"/>
            </a:pPr>
            <a:r>
              <a:rPr lang="en" sz="2000" dirty="0">
                <a:solidFill>
                  <a:srgbClr val="000000"/>
                </a:solidFill>
                <a:ea typeface="Lato Light"/>
                <a:cs typeface="Lato Light"/>
                <a:sym typeface="Lato Light"/>
              </a:rPr>
              <a:t>Arraytypen</a:t>
            </a:r>
            <a:r>
              <a:rPr lang="en" sz="2000" dirty="0"/>
              <a:t>: </a:t>
            </a:r>
            <a:r>
              <a:rPr lang="en" sz="2000" dirty="0">
                <a:solidFill>
                  <a:srgbClr val="000000"/>
                </a:solidFill>
                <a:ea typeface="Lato Light"/>
                <a:cs typeface="Lato Light"/>
                <a:sym typeface="Lato Light"/>
              </a:rPr>
              <a:t>Ein- und mehrdimensional, z.B. int[] und int[ , ]</a:t>
            </a:r>
            <a:endParaRPr sz="2000" dirty="0">
              <a:solidFill>
                <a:srgbClr val="000000"/>
              </a:solidFill>
              <a:ea typeface="Arial"/>
              <a:cs typeface="Arial"/>
              <a:sym typeface="Arial"/>
            </a:endParaRPr>
          </a:p>
          <a:p>
            <a:pPr marL="1913419"/>
            <a:endParaRPr sz="2000" dirty="0">
              <a:ea typeface="Lato Light"/>
              <a:cs typeface="Lato Light"/>
              <a:sym typeface="Lato Light"/>
            </a:endParaRPr>
          </a:p>
          <a:p>
            <a:pPr marL="474121"/>
            <a:r>
              <a:rPr lang="en" sz="2000" dirty="0">
                <a:solidFill>
                  <a:srgbClr val="000000"/>
                </a:solidFill>
                <a:ea typeface="Lato Light"/>
                <a:cs typeface="Lato Light"/>
                <a:sym typeface="Lato Light"/>
              </a:rPr>
              <a:t>Mehr Infos</a:t>
            </a:r>
            <a:r>
              <a:rPr lang="en" sz="1200" dirty="0">
                <a:solidFill>
                  <a:srgbClr val="000000"/>
                </a:solidFill>
                <a:ea typeface="Lato Light"/>
                <a:cs typeface="Lato Light"/>
                <a:sym typeface="Lato Light"/>
              </a:rPr>
              <a:t>: </a:t>
            </a:r>
            <a:r>
              <a:rPr lang="en" sz="1200" u="sng" dirty="0">
                <a:solidFill>
                  <a:schemeClr val="hlink"/>
                </a:solidFill>
                <a:ea typeface="Lato Light"/>
                <a:cs typeface="Lato Light"/>
                <a:sym typeface="Lato Light"/>
                <a:hlinkClick r:id="rId3"/>
              </a:rPr>
              <a:t>https://docs.microsoft.com/de-de/dotnet/csharp/tour-of-csharp/types-and-variables</a:t>
            </a:r>
            <a:endParaRPr sz="1200" dirty="0">
              <a:solidFill>
                <a:srgbClr val="000000"/>
              </a:solidFill>
              <a:ea typeface="Arial"/>
              <a:cs typeface="Arial"/>
              <a:sym typeface="Arial"/>
            </a:endParaRPr>
          </a:p>
          <a:p>
            <a:pPr marL="474121"/>
            <a:r>
              <a:rPr lang="en" sz="1200" dirty="0">
                <a:solidFill>
                  <a:srgbClr val="000000"/>
                </a:solidFill>
                <a:ea typeface="Lato Light"/>
                <a:cs typeface="Lato Light"/>
                <a:sym typeface="Lato Light"/>
              </a:rPr>
              <a:t> </a:t>
            </a:r>
            <a:endParaRPr sz="1200" dirty="0">
              <a:solidFill>
                <a:srgbClr val="000000"/>
              </a:solidFil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C187C-B565-464B-B558-15905C8D1359}"/>
              </a:ext>
            </a:extLst>
          </p:cNvPr>
          <p:cNvSpPr>
            <a:spLocks noGrp="1"/>
          </p:cNvSpPr>
          <p:nvPr>
            <p:ph type="title"/>
          </p:nvPr>
        </p:nvSpPr>
        <p:spPr/>
        <p:txBody>
          <a:bodyPr/>
          <a:lstStyle/>
          <a:p>
            <a:r>
              <a:rPr lang="de-DE" dirty="0">
                <a:solidFill>
                  <a:srgbClr val="000000"/>
                </a:solidFill>
                <a:ea typeface="Arial"/>
                <a:cs typeface="Arial"/>
                <a:sym typeface="Arial"/>
              </a:rPr>
              <a:t>Data </a:t>
            </a:r>
            <a:r>
              <a:rPr lang="de-DE" dirty="0" err="1">
                <a:solidFill>
                  <a:srgbClr val="000000"/>
                </a:solidFill>
                <a:ea typeface="Arial"/>
                <a:cs typeface="Arial"/>
                <a:sym typeface="Arial"/>
              </a:rPr>
              <a:t>Types</a:t>
            </a:r>
            <a:br>
              <a:rPr lang="de-DE" dirty="0">
                <a:solidFill>
                  <a:srgbClr val="000000"/>
                </a:solidFill>
                <a:ea typeface="Arial"/>
                <a:cs typeface="Arial"/>
                <a:sym typeface="Arial"/>
              </a:rPr>
            </a:br>
            <a:endParaRPr lang="en-AT" dirty="0"/>
          </a:p>
        </p:txBody>
      </p:sp>
      <p:sp>
        <p:nvSpPr>
          <p:cNvPr id="3" name="Content Placeholder 2">
            <a:extLst>
              <a:ext uri="{FF2B5EF4-FFF2-40B4-BE49-F238E27FC236}">
                <a16:creationId xmlns:a16="http://schemas.microsoft.com/office/drawing/2014/main" id="{AF77295B-CDAB-4D52-BE1F-F2B1044356CE}"/>
              </a:ext>
            </a:extLst>
          </p:cNvPr>
          <p:cNvSpPr>
            <a:spLocks noGrp="1"/>
          </p:cNvSpPr>
          <p:nvPr>
            <p:ph idx="1"/>
          </p:nvPr>
        </p:nvSpPr>
        <p:spPr/>
        <p:txBody>
          <a:bodyPr/>
          <a:lstStyle/>
          <a:p>
            <a:endParaRPr lang="en-AT"/>
          </a:p>
        </p:txBody>
      </p:sp>
      <p:pic>
        <p:nvPicPr>
          <p:cNvPr id="4" name="Picture 3">
            <a:extLst>
              <a:ext uri="{FF2B5EF4-FFF2-40B4-BE49-F238E27FC236}">
                <a16:creationId xmlns:a16="http://schemas.microsoft.com/office/drawing/2014/main" id="{7D401E19-96F1-4B17-A1BE-075F3CF35953}"/>
              </a:ext>
            </a:extLst>
          </p:cNvPr>
          <p:cNvPicPr>
            <a:picLocks noChangeAspect="1"/>
          </p:cNvPicPr>
          <p:nvPr/>
        </p:nvPicPr>
        <p:blipFill>
          <a:blip r:embed="rId3"/>
          <a:stretch>
            <a:fillRect/>
          </a:stretch>
        </p:blipFill>
        <p:spPr>
          <a:xfrm>
            <a:off x="1061720" y="2431732"/>
            <a:ext cx="9906000" cy="2847975"/>
          </a:xfrm>
          <a:prstGeom prst="rect">
            <a:avLst/>
          </a:prstGeom>
        </p:spPr>
      </p:pic>
    </p:spTree>
    <p:extLst>
      <p:ext uri="{BB962C8B-B14F-4D97-AF65-F5344CB8AC3E}">
        <p14:creationId xmlns:p14="http://schemas.microsoft.com/office/powerpoint/2010/main" val="8176240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8"/>
          <p:cNvSpPr txBox="1"/>
          <p:nvPr/>
        </p:nvSpPr>
        <p:spPr>
          <a:xfrm>
            <a:off x="609563" y="273352"/>
            <a:ext cx="10971600" cy="1144800"/>
          </a:xfrm>
          <a:prstGeom prst="rect">
            <a:avLst/>
          </a:prstGeom>
          <a:noFill/>
          <a:ln>
            <a:noFill/>
          </a:ln>
        </p:spPr>
        <p:txBody>
          <a:bodyPr spcFirstLastPara="1" wrap="square" lIns="0" tIns="0" rIns="0" bIns="0" anchor="ctr" anchorCtr="0">
            <a:noAutofit/>
          </a:bodyPr>
          <a:lstStyle/>
          <a:p>
            <a:r>
              <a:rPr lang="en" sz="4933" dirty="0">
                <a:solidFill>
                  <a:srgbClr val="000000"/>
                </a:solidFill>
                <a:latin typeface="+mj-lt"/>
                <a:ea typeface="Arial"/>
                <a:cs typeface="Arial"/>
                <a:sym typeface="Arial"/>
              </a:rPr>
              <a:t>Variable</a:t>
            </a:r>
            <a:endParaRPr sz="4933" dirty="0">
              <a:solidFill>
                <a:srgbClr val="000000"/>
              </a:solidFill>
              <a:latin typeface="+mj-lt"/>
              <a:ea typeface="Arial"/>
              <a:cs typeface="Arial"/>
              <a:sym typeface="Arial"/>
            </a:endParaRPr>
          </a:p>
        </p:txBody>
      </p:sp>
      <p:sp>
        <p:nvSpPr>
          <p:cNvPr id="255" name="Google Shape;255;p38"/>
          <p:cNvSpPr txBox="1"/>
          <p:nvPr/>
        </p:nvSpPr>
        <p:spPr>
          <a:xfrm>
            <a:off x="609563" y="1604851"/>
            <a:ext cx="11582400" cy="5031200"/>
          </a:xfrm>
          <a:prstGeom prst="rect">
            <a:avLst/>
          </a:prstGeom>
          <a:noFill/>
          <a:ln>
            <a:noFill/>
          </a:ln>
        </p:spPr>
        <p:txBody>
          <a:bodyPr spcFirstLastPara="1" wrap="square" lIns="0" tIns="0" rIns="0" bIns="0" anchor="t" anchorCtr="0">
            <a:noAutofit/>
          </a:bodyPr>
          <a:lstStyle/>
          <a:p>
            <a:pPr marL="609585" indent="-474121">
              <a:buSzPts val="2000"/>
              <a:buFont typeface="Lato Light"/>
              <a:buChar char="●"/>
            </a:pPr>
            <a:r>
              <a:rPr lang="en" sz="2667" dirty="0">
                <a:ea typeface="Lato Light"/>
                <a:cs typeface="Lato Light"/>
                <a:sym typeface="Lato Light"/>
              </a:rPr>
              <a:t>Um Daten speichern zu können benötigt man Variablen</a:t>
            </a:r>
            <a:endParaRPr sz="2667" dirty="0">
              <a:ea typeface="Lato Light"/>
              <a:cs typeface="Lato Light"/>
              <a:sym typeface="Lato Light"/>
            </a:endParaRPr>
          </a:p>
          <a:p>
            <a:endParaRPr sz="2667" dirty="0">
              <a:ea typeface="Lato Light"/>
              <a:cs typeface="Lato Light"/>
              <a:sym typeface="Lato Light"/>
            </a:endParaRPr>
          </a:p>
          <a:p>
            <a:pPr marL="609585" indent="-474121">
              <a:buClr>
                <a:schemeClr val="dk1"/>
              </a:buClr>
              <a:buSzPts val="2000"/>
              <a:buFont typeface="Lato Light"/>
              <a:buChar char="●"/>
            </a:pPr>
            <a:r>
              <a:rPr lang="en" sz="2667" dirty="0">
                <a:solidFill>
                  <a:schemeClr val="dk1"/>
                </a:solidFill>
                <a:ea typeface="Lato Light"/>
                <a:cs typeface="Lato Light"/>
                <a:sym typeface="Lato Light"/>
              </a:rPr>
              <a:t>Damit der Compiler weiss, was in einer Variable gespeichert wird muss die Variable deklariert werden (Typ &amp; Name)</a:t>
            </a:r>
            <a:endParaRPr sz="2667" dirty="0">
              <a:solidFill>
                <a:schemeClr val="dk1"/>
              </a:solidFill>
              <a:ea typeface="Lato Light"/>
              <a:cs typeface="Lato Light"/>
              <a:sym typeface="Lato Light"/>
            </a:endParaRPr>
          </a:p>
          <a:p>
            <a:pPr marL="609585"/>
            <a:endParaRPr sz="2667" dirty="0">
              <a:solidFill>
                <a:schemeClr val="dk1"/>
              </a:solidFill>
              <a:ea typeface="Lato Light"/>
              <a:cs typeface="Lato Light"/>
              <a:sym typeface="Lato Light"/>
            </a:endParaRPr>
          </a:p>
          <a:p>
            <a:pPr marL="609585" indent="-474121">
              <a:buClr>
                <a:schemeClr val="dk1"/>
              </a:buClr>
              <a:buSzPts val="2000"/>
              <a:buFont typeface="Lato Light"/>
              <a:buChar char="●"/>
            </a:pPr>
            <a:r>
              <a:rPr lang="en" sz="2667" dirty="0">
                <a:solidFill>
                  <a:schemeClr val="dk1"/>
                </a:solidFill>
                <a:ea typeface="Lato Light"/>
                <a:cs typeface="Lato Light"/>
                <a:sym typeface="Lato Light"/>
              </a:rPr>
              <a:t>Der Typ einer Variable gibt die Größe des Variablenspeichers an, den Wertebereich der gespeichert werden kann, und die Menge der Operationen die auf diese Variable angewendet werden kann</a:t>
            </a:r>
            <a:endParaRPr sz="2667" dirty="0">
              <a:solidFill>
                <a:schemeClr val="dk1"/>
              </a:solidFill>
              <a:ea typeface="Lato Light"/>
              <a:cs typeface="Lato Light"/>
              <a:sym typeface="Lato Light"/>
            </a:endParaRPr>
          </a:p>
          <a:p>
            <a:pPr marL="609585"/>
            <a:endParaRPr sz="2667" dirty="0">
              <a:solidFill>
                <a:schemeClr val="dk1"/>
              </a:solidFill>
              <a:ea typeface="Lato Light"/>
              <a:cs typeface="Lato Light"/>
              <a:sym typeface="Lato Light"/>
            </a:endParaRPr>
          </a:p>
          <a:p>
            <a:pPr marL="609585" indent="-474121">
              <a:buClr>
                <a:schemeClr val="dk1"/>
              </a:buClr>
              <a:buSzPts val="2000"/>
              <a:buFont typeface="Lato Light"/>
              <a:buChar char="●"/>
            </a:pPr>
            <a:r>
              <a:rPr lang="en" sz="2667" dirty="0">
                <a:solidFill>
                  <a:schemeClr val="dk1"/>
                </a:solidFill>
                <a:ea typeface="Lato Light"/>
                <a:cs typeface="Lato Light"/>
                <a:sym typeface="Lato Light"/>
              </a:rPr>
              <a:t>Variablennamen beginnen mit einem Buchstaben oder einem Unterstrich, </a:t>
            </a:r>
            <a:r>
              <a:rPr lang="de-DE" sz="2667" dirty="0">
                <a:solidFill>
                  <a:schemeClr val="dk1"/>
                </a:solidFill>
                <a:ea typeface="Lato Light"/>
                <a:cs typeface="Lato Light"/>
                <a:sym typeface="Lato Light"/>
              </a:rPr>
              <a:t>dürfen </a:t>
            </a:r>
            <a:r>
              <a:rPr lang="en" sz="2667" dirty="0">
                <a:solidFill>
                  <a:schemeClr val="dk1"/>
                </a:solidFill>
                <a:ea typeface="Lato Light"/>
                <a:cs typeface="Lato Light"/>
                <a:sym typeface="Lato Light"/>
              </a:rPr>
              <a:t>kein Leerzeichen enthalten</a:t>
            </a:r>
            <a:endParaRPr sz="2667" dirty="0">
              <a:solidFill>
                <a:schemeClr val="dk1"/>
              </a:solidFill>
              <a:ea typeface="Lato Light"/>
              <a:cs typeface="Lato Light"/>
              <a:sym typeface="Lato Light"/>
            </a:endParaRPr>
          </a:p>
          <a:p>
            <a:pPr marL="609585"/>
            <a:endParaRPr sz="2667" b="1" dirty="0">
              <a:solidFill>
                <a:schemeClr val="dk1"/>
              </a:solidFill>
              <a:latin typeface="Lato Light"/>
              <a:ea typeface="Lato Light"/>
              <a:cs typeface="Lato Light"/>
              <a:sym typeface="Lato Light"/>
            </a:endParaRPr>
          </a:p>
          <a:p>
            <a:endParaRPr sz="2667" b="1" dirty="0">
              <a:solidFill>
                <a:schemeClr val="dk1"/>
              </a:solidFill>
              <a:latin typeface="Lato Light"/>
              <a:ea typeface="Lato Light"/>
              <a:cs typeface="Lato Light"/>
              <a:sym typeface="Lato Light"/>
            </a:endParaRPr>
          </a:p>
          <a:p>
            <a:endParaRPr sz="2667" b="1" dirty="0">
              <a:latin typeface="Lato Light"/>
              <a:ea typeface="Lato Light"/>
              <a:cs typeface="Lato Light"/>
              <a:sym typeface="Lato Light"/>
            </a:endParaRPr>
          </a:p>
        </p:txBody>
      </p:sp>
      <p:pic>
        <p:nvPicPr>
          <p:cNvPr id="256" name="Google Shape;256;p38"/>
          <p:cNvPicPr preferRelativeResize="0"/>
          <p:nvPr/>
        </p:nvPicPr>
        <p:blipFill rotWithShape="1">
          <a:blip r:embed="rId3">
            <a:alphaModFix/>
          </a:blip>
          <a:srcRect/>
          <a:stretch/>
        </p:blipFill>
        <p:spPr>
          <a:xfrm>
            <a:off x="9607730" y="56889"/>
            <a:ext cx="2584233" cy="157776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9"/>
          <p:cNvSpPr txBox="1"/>
          <p:nvPr/>
        </p:nvSpPr>
        <p:spPr>
          <a:xfrm>
            <a:off x="609563" y="273352"/>
            <a:ext cx="10971600" cy="1144800"/>
          </a:xfrm>
          <a:prstGeom prst="rect">
            <a:avLst/>
          </a:prstGeom>
          <a:noFill/>
          <a:ln>
            <a:noFill/>
          </a:ln>
        </p:spPr>
        <p:txBody>
          <a:bodyPr spcFirstLastPara="1" wrap="square" lIns="0" tIns="0" rIns="0" bIns="0" anchor="ctr" anchorCtr="0">
            <a:noAutofit/>
          </a:bodyPr>
          <a:lstStyle/>
          <a:p>
            <a:r>
              <a:rPr lang="en" sz="4400" b="1" dirty="0">
                <a:solidFill>
                  <a:srgbClr val="000000"/>
                </a:solidFill>
                <a:latin typeface="+mj-lt"/>
                <a:ea typeface="Arial"/>
                <a:cs typeface="Arial"/>
                <a:sym typeface="Arial"/>
              </a:rPr>
              <a:t>Declare</a:t>
            </a:r>
            <a:r>
              <a:rPr lang="en" sz="4933" b="1" dirty="0">
                <a:solidFill>
                  <a:srgbClr val="000000"/>
                </a:solidFill>
                <a:latin typeface="+mj-lt"/>
                <a:ea typeface="Arial"/>
                <a:cs typeface="Arial"/>
                <a:sym typeface="Arial"/>
              </a:rPr>
              <a:t> a Variable</a:t>
            </a:r>
            <a:endParaRPr sz="4933" b="1" dirty="0">
              <a:solidFill>
                <a:srgbClr val="000000"/>
              </a:solidFill>
              <a:latin typeface="+mj-lt"/>
              <a:ea typeface="Arial"/>
              <a:cs typeface="Arial"/>
              <a:sym typeface="Arial"/>
            </a:endParaRPr>
          </a:p>
        </p:txBody>
      </p:sp>
      <p:sp>
        <p:nvSpPr>
          <p:cNvPr id="262" name="Google Shape;262;p39"/>
          <p:cNvSpPr txBox="1"/>
          <p:nvPr/>
        </p:nvSpPr>
        <p:spPr>
          <a:xfrm>
            <a:off x="609563" y="1604851"/>
            <a:ext cx="11582400" cy="5031200"/>
          </a:xfrm>
          <a:prstGeom prst="rect">
            <a:avLst/>
          </a:prstGeom>
          <a:noFill/>
          <a:ln>
            <a:noFill/>
          </a:ln>
        </p:spPr>
        <p:txBody>
          <a:bodyPr spcFirstLastPara="1" wrap="square" lIns="0" tIns="0" rIns="0" bIns="0" anchor="t" anchorCtr="0">
            <a:noAutofit/>
          </a:bodyPr>
          <a:lstStyle/>
          <a:p>
            <a:pPr marL="474121" indent="-423323">
              <a:buClr>
                <a:srgbClr val="000000"/>
              </a:buClr>
              <a:buSzPts val="2000"/>
              <a:buFont typeface="Noto Sans Symbols"/>
              <a:buChar char="●"/>
            </a:pPr>
            <a:r>
              <a:rPr lang="en" sz="2667" b="1" dirty="0">
                <a:solidFill>
                  <a:srgbClr val="000000"/>
                </a:solidFill>
                <a:ea typeface="Lato Light"/>
                <a:cs typeface="Lato Light"/>
                <a:sym typeface="Lato Light"/>
              </a:rPr>
              <a:t>Variable</a:t>
            </a:r>
            <a:r>
              <a:rPr lang="en" sz="2667" dirty="0">
                <a:solidFill>
                  <a:srgbClr val="000000"/>
                </a:solidFill>
                <a:ea typeface="Lato Light"/>
                <a:cs typeface="Lato Light"/>
                <a:sym typeface="Lato Light"/>
              </a:rPr>
              <a:t> ist ein Platzhalter für einen Wert im Speicher</a:t>
            </a:r>
            <a:endParaRPr sz="2667" dirty="0">
              <a:solidFill>
                <a:srgbClr val="000000"/>
              </a:solidFill>
              <a:ea typeface="Arial"/>
              <a:cs typeface="Arial"/>
              <a:sym typeface="Arial"/>
            </a:endParaRPr>
          </a:p>
          <a:p>
            <a:pPr marL="965176" lvl="1" indent="-389457">
              <a:buClr>
                <a:srgbClr val="000000"/>
              </a:buClr>
              <a:buSzPts val="2000"/>
              <a:buFont typeface="Noto Sans Symbols"/>
              <a:buChar char="○"/>
            </a:pPr>
            <a:r>
              <a:rPr lang="en" sz="2667" dirty="0">
                <a:solidFill>
                  <a:srgbClr val="000000"/>
                </a:solidFill>
                <a:ea typeface="Lato Light"/>
                <a:cs typeface="Lato Light"/>
                <a:sym typeface="Lato Light"/>
              </a:rPr>
              <a:t>Hat einen Namen</a:t>
            </a:r>
            <a:endParaRPr sz="2667" dirty="0">
              <a:solidFill>
                <a:srgbClr val="000000"/>
              </a:solidFill>
              <a:ea typeface="Arial"/>
              <a:cs typeface="Arial"/>
              <a:sym typeface="Arial"/>
            </a:endParaRPr>
          </a:p>
          <a:p>
            <a:pPr marL="965176" lvl="1" indent="-389457">
              <a:buClr>
                <a:srgbClr val="000000"/>
              </a:buClr>
              <a:buSzPts val="2000"/>
              <a:buFont typeface="Noto Sans Symbols"/>
              <a:buChar char="○"/>
            </a:pPr>
            <a:r>
              <a:rPr lang="en" sz="2667" dirty="0">
                <a:solidFill>
                  <a:srgbClr val="000000"/>
                </a:solidFill>
                <a:ea typeface="Lato Light"/>
                <a:cs typeface="Lato Light"/>
                <a:sym typeface="Lato Light"/>
              </a:rPr>
              <a:t>Hat einen Typ</a:t>
            </a:r>
            <a:endParaRPr sz="2667" dirty="0">
              <a:solidFill>
                <a:srgbClr val="000000"/>
              </a:solidFill>
              <a:ea typeface="Arial"/>
              <a:cs typeface="Arial"/>
              <a:sym typeface="Arial"/>
            </a:endParaRPr>
          </a:p>
          <a:p>
            <a:pPr marL="965176" lvl="1" indent="-389457">
              <a:buClr>
                <a:srgbClr val="000000"/>
              </a:buClr>
              <a:buSzPts val="2000"/>
              <a:buFont typeface="Noto Sans Symbols"/>
              <a:buChar char="○"/>
            </a:pPr>
            <a:r>
              <a:rPr lang="en" sz="2667" dirty="0">
                <a:solidFill>
                  <a:srgbClr val="000000"/>
                </a:solidFill>
                <a:ea typeface="Lato Light"/>
                <a:cs typeface="Lato Light"/>
                <a:sym typeface="Lato Light"/>
              </a:rPr>
              <a:t>Besitzt einen Wert (nach </a:t>
            </a:r>
            <a:r>
              <a:rPr lang="en" sz="2667" dirty="0">
                <a:ea typeface="Lato Light"/>
                <a:cs typeface="Lato Light"/>
                <a:sym typeface="Lato Light"/>
              </a:rPr>
              <a:t>I</a:t>
            </a:r>
            <a:r>
              <a:rPr lang="en" sz="2667" dirty="0">
                <a:solidFill>
                  <a:srgbClr val="000000"/>
                </a:solidFill>
                <a:ea typeface="Lato Light"/>
                <a:cs typeface="Lato Light"/>
                <a:sym typeface="Lato Light"/>
              </a:rPr>
              <a:t>nitialisierung)</a:t>
            </a:r>
            <a:endParaRPr sz="2667" dirty="0">
              <a:solidFill>
                <a:srgbClr val="000000"/>
              </a:solidFill>
              <a:ea typeface="Lato Light"/>
              <a:cs typeface="Lato Light"/>
              <a:sym typeface="Lato Light"/>
            </a:endParaRPr>
          </a:p>
          <a:p>
            <a:pPr marL="474121"/>
            <a:endParaRPr sz="2667" dirty="0">
              <a:solidFill>
                <a:schemeClr val="dk1"/>
              </a:solidFill>
              <a:ea typeface="Lato"/>
              <a:cs typeface="Lato"/>
              <a:sym typeface="Lato"/>
            </a:endParaRPr>
          </a:p>
          <a:p>
            <a:pPr marL="474121" indent="-423323">
              <a:buClr>
                <a:schemeClr val="dk1"/>
              </a:buClr>
              <a:buSzPts val="2000"/>
              <a:buFont typeface="Lato"/>
              <a:buChar char="●"/>
            </a:pPr>
            <a:r>
              <a:rPr lang="en" sz="2667" dirty="0">
                <a:solidFill>
                  <a:schemeClr val="dk1"/>
                </a:solidFill>
                <a:ea typeface="Lato Light"/>
                <a:cs typeface="Lato Light"/>
                <a:sym typeface="Lato Light"/>
              </a:rPr>
              <a:t>Eine Deklaration besteht aus einer Typangabe und einem Bezeichner (Variablenname)</a:t>
            </a:r>
            <a:endParaRPr sz="2667" dirty="0">
              <a:ea typeface="Lato Light"/>
              <a:cs typeface="Lato Light"/>
              <a:sym typeface="Lato Light"/>
            </a:endParaRPr>
          </a:p>
          <a:p>
            <a:pPr marL="965176"/>
            <a:endParaRPr sz="2667" dirty="0">
              <a:ea typeface="Lato Light"/>
              <a:cs typeface="Lato Light"/>
              <a:sym typeface="Lato Light"/>
            </a:endParaRPr>
          </a:p>
          <a:p>
            <a:pPr marL="474121" indent="-423323">
              <a:buClr>
                <a:srgbClr val="000000"/>
              </a:buClr>
              <a:buSzPts val="2000"/>
              <a:buFont typeface="Noto Sans Symbols"/>
              <a:buChar char="●"/>
            </a:pPr>
            <a:r>
              <a:rPr lang="en" sz="2667" dirty="0">
                <a:solidFill>
                  <a:srgbClr val="000000"/>
                </a:solidFill>
                <a:ea typeface="Lato Light"/>
                <a:cs typeface="Lato Light"/>
                <a:sym typeface="Lato Light"/>
              </a:rPr>
              <a:t>Ein </a:t>
            </a:r>
            <a:r>
              <a:rPr lang="en" sz="2667" b="1" dirty="0">
                <a:solidFill>
                  <a:srgbClr val="000000"/>
                </a:solidFill>
                <a:ea typeface="Lato Light"/>
                <a:cs typeface="Lato Light"/>
                <a:sym typeface="Lato Light"/>
              </a:rPr>
              <a:t>Typ</a:t>
            </a:r>
            <a:r>
              <a:rPr lang="en" sz="2667" dirty="0">
                <a:solidFill>
                  <a:srgbClr val="000000"/>
                </a:solidFill>
                <a:ea typeface="Lato Light"/>
                <a:cs typeface="Lato Light"/>
                <a:sym typeface="Lato Light"/>
              </a:rPr>
              <a:t> ist ein Wertebereich, </a:t>
            </a:r>
            <a:endParaRPr sz="2667" dirty="0">
              <a:solidFill>
                <a:srgbClr val="000000"/>
              </a:solidFill>
              <a:ea typeface="Arial"/>
              <a:cs typeface="Arial"/>
              <a:sym typeface="Arial"/>
            </a:endParaRPr>
          </a:p>
          <a:p>
            <a:pPr marL="474121"/>
            <a:r>
              <a:rPr lang="en" sz="2667" dirty="0">
                <a:solidFill>
                  <a:srgbClr val="000000"/>
                </a:solidFill>
                <a:ea typeface="Lato Light"/>
                <a:cs typeface="Lato Light"/>
                <a:sym typeface="Lato Light"/>
              </a:rPr>
              <a:t>d.h. eine Menge von möglichen Werten.</a:t>
            </a:r>
            <a:r>
              <a:rPr lang="en" sz="2667" dirty="0">
                <a:solidFill>
                  <a:srgbClr val="000000"/>
                </a:solidFill>
                <a:ea typeface="Verdana"/>
                <a:cs typeface="Verdana"/>
                <a:sym typeface="Verdana"/>
              </a:rPr>
              <a:t> </a:t>
            </a:r>
            <a:endParaRPr sz="2667" dirty="0">
              <a:solidFill>
                <a:srgbClr val="000000"/>
              </a:solidFill>
              <a:ea typeface="Arial"/>
              <a:cs typeface="Arial"/>
              <a:sym typeface="Arial"/>
            </a:endParaRPr>
          </a:p>
          <a:p>
            <a:endParaRPr sz="2667" dirty="0">
              <a:solidFill>
                <a:srgbClr val="000000"/>
              </a:solidFill>
              <a:latin typeface="Arial"/>
              <a:ea typeface="Arial"/>
              <a:cs typeface="Arial"/>
              <a:sym typeface="Arial"/>
            </a:endParaRPr>
          </a:p>
        </p:txBody>
      </p:sp>
      <p:pic>
        <p:nvPicPr>
          <p:cNvPr id="263" name="Google Shape;263;p39"/>
          <p:cNvPicPr preferRelativeResize="0"/>
          <p:nvPr/>
        </p:nvPicPr>
        <p:blipFill rotWithShape="1">
          <a:blip r:embed="rId3">
            <a:alphaModFix/>
          </a:blip>
          <a:srcRect/>
          <a:stretch/>
        </p:blipFill>
        <p:spPr>
          <a:xfrm>
            <a:off x="9607730" y="56889"/>
            <a:ext cx="2584233" cy="1577767"/>
          </a:xfrm>
          <a:prstGeom prst="rect">
            <a:avLst/>
          </a:prstGeom>
          <a:noFill/>
          <a:ln>
            <a:noFill/>
          </a:ln>
        </p:spPr>
      </p:pic>
      <p:sp>
        <p:nvSpPr>
          <p:cNvPr id="264" name="Google Shape;264;p39"/>
          <p:cNvSpPr txBox="1"/>
          <p:nvPr/>
        </p:nvSpPr>
        <p:spPr>
          <a:xfrm>
            <a:off x="6494767" y="4108300"/>
            <a:ext cx="5752000" cy="1082800"/>
          </a:xfrm>
          <a:prstGeom prst="rect">
            <a:avLst/>
          </a:prstGeom>
          <a:solidFill>
            <a:srgbClr val="666666"/>
          </a:solidFill>
          <a:ln>
            <a:noFill/>
          </a:ln>
        </p:spPr>
        <p:txBody>
          <a:bodyPr spcFirstLastPara="1" wrap="square" lIns="121900" tIns="121900" rIns="121900" bIns="121900" anchor="t" anchorCtr="0">
            <a:noAutofit/>
          </a:bodyPr>
          <a:lstStyle/>
          <a:p>
            <a:pPr marL="474121">
              <a:buClr>
                <a:schemeClr val="dk1"/>
              </a:buClr>
              <a:buSzPts val="1100"/>
            </a:pPr>
            <a:r>
              <a:rPr lang="en" sz="2667">
                <a:solidFill>
                  <a:srgbClr val="00FF00"/>
                </a:solidFill>
                <a:latin typeface="Verdana"/>
                <a:ea typeface="Verdana"/>
                <a:cs typeface="Verdana"/>
                <a:sym typeface="Verdana"/>
              </a:rPr>
              <a:t>int playerA; //Deklaration</a:t>
            </a:r>
            <a:endParaRPr sz="2667">
              <a:solidFill>
                <a:srgbClr val="00FF00"/>
              </a:solidFill>
            </a:endParaRPr>
          </a:p>
          <a:p>
            <a:pPr marL="474121">
              <a:buClr>
                <a:schemeClr val="dk1"/>
              </a:buClr>
              <a:buSzPts val="1100"/>
            </a:pPr>
            <a:r>
              <a:rPr lang="en" sz="2667">
                <a:solidFill>
                  <a:srgbClr val="00FF00"/>
                </a:solidFill>
                <a:latin typeface="Verdana"/>
                <a:ea typeface="Verdana"/>
                <a:cs typeface="Verdana"/>
                <a:sym typeface="Verdana"/>
              </a:rPr>
              <a:t>bool myDebug; //Deklaration</a:t>
            </a:r>
            <a:endParaRPr sz="2667">
              <a:solidFill>
                <a:srgbClr val="00FF00"/>
              </a:solidFill>
            </a:endParaRPr>
          </a:p>
          <a:p>
            <a:endParaRPr sz="2400">
              <a:solidFill>
                <a:srgbClr val="00FF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B977-AB48-4558-87D5-D05F2197BE69}"/>
              </a:ext>
            </a:extLst>
          </p:cNvPr>
          <p:cNvSpPr>
            <a:spLocks noGrp="1"/>
          </p:cNvSpPr>
          <p:nvPr>
            <p:ph type="title"/>
          </p:nvPr>
        </p:nvSpPr>
        <p:spPr/>
        <p:txBody>
          <a:bodyPr/>
          <a:lstStyle/>
          <a:p>
            <a:r>
              <a:rPr lang="de-DE" dirty="0"/>
              <a:t>Unity 2020.1.5 installieren</a:t>
            </a:r>
            <a:endParaRPr lang="en-AT" dirty="0"/>
          </a:p>
        </p:txBody>
      </p:sp>
      <p:sp>
        <p:nvSpPr>
          <p:cNvPr id="3" name="Content Placeholder 2">
            <a:extLst>
              <a:ext uri="{FF2B5EF4-FFF2-40B4-BE49-F238E27FC236}">
                <a16:creationId xmlns:a16="http://schemas.microsoft.com/office/drawing/2014/main" id="{DDBC9408-0202-4E2A-AB9D-E4B88E55ECF6}"/>
              </a:ext>
            </a:extLst>
          </p:cNvPr>
          <p:cNvSpPr>
            <a:spLocks noGrp="1"/>
          </p:cNvSpPr>
          <p:nvPr>
            <p:ph idx="1"/>
          </p:nvPr>
        </p:nvSpPr>
        <p:spPr/>
        <p:txBody>
          <a:bodyPr/>
          <a:lstStyle/>
          <a:p>
            <a:endParaRPr lang="en-AT"/>
          </a:p>
        </p:txBody>
      </p:sp>
    </p:spTree>
    <p:extLst>
      <p:ext uri="{BB962C8B-B14F-4D97-AF65-F5344CB8AC3E}">
        <p14:creationId xmlns:p14="http://schemas.microsoft.com/office/powerpoint/2010/main" val="14110835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0"/>
          <p:cNvSpPr txBox="1"/>
          <p:nvPr/>
        </p:nvSpPr>
        <p:spPr>
          <a:xfrm>
            <a:off x="609563" y="273352"/>
            <a:ext cx="10971600" cy="1144800"/>
          </a:xfrm>
          <a:prstGeom prst="rect">
            <a:avLst/>
          </a:prstGeom>
          <a:noFill/>
          <a:ln>
            <a:noFill/>
          </a:ln>
        </p:spPr>
        <p:txBody>
          <a:bodyPr spcFirstLastPara="1" wrap="square" lIns="0" tIns="0" rIns="0" bIns="0" anchor="ctr" anchorCtr="0">
            <a:noAutofit/>
          </a:bodyPr>
          <a:lstStyle/>
          <a:p>
            <a:r>
              <a:rPr lang="en" sz="4400" b="1" dirty="0">
                <a:solidFill>
                  <a:srgbClr val="000000"/>
                </a:solidFill>
                <a:latin typeface="+mj-lt"/>
                <a:ea typeface="Arial"/>
                <a:cs typeface="Arial"/>
                <a:sym typeface="Arial"/>
              </a:rPr>
              <a:t>Assign a Value to a Variable</a:t>
            </a:r>
            <a:endParaRPr sz="4400" b="1" dirty="0">
              <a:solidFill>
                <a:srgbClr val="000000"/>
              </a:solidFill>
              <a:latin typeface="+mj-lt"/>
              <a:ea typeface="Arial"/>
              <a:cs typeface="Arial"/>
              <a:sym typeface="Arial"/>
            </a:endParaRPr>
          </a:p>
        </p:txBody>
      </p:sp>
      <p:sp>
        <p:nvSpPr>
          <p:cNvPr id="270" name="Google Shape;270;p40"/>
          <p:cNvSpPr txBox="1"/>
          <p:nvPr/>
        </p:nvSpPr>
        <p:spPr>
          <a:xfrm>
            <a:off x="442368" y="1508499"/>
            <a:ext cx="11334400" cy="4962000"/>
          </a:xfrm>
          <a:prstGeom prst="rect">
            <a:avLst/>
          </a:prstGeom>
          <a:noFill/>
          <a:ln>
            <a:noFill/>
          </a:ln>
        </p:spPr>
        <p:txBody>
          <a:bodyPr spcFirstLastPara="1" wrap="square" lIns="0" tIns="0" rIns="0" bIns="0" anchor="ctr" anchorCtr="0">
            <a:noAutofit/>
          </a:bodyPr>
          <a:lstStyle/>
          <a:p>
            <a:pPr marL="457200" indent="-457200">
              <a:buClr>
                <a:srgbClr val="000000"/>
              </a:buClr>
              <a:buSzPts val="2000"/>
              <a:buFont typeface="Arial" panose="020B0604020202020204" pitchFamily="34" charset="0"/>
              <a:buChar char="•"/>
            </a:pPr>
            <a:r>
              <a:rPr lang="en" sz="2667" dirty="0">
                <a:ea typeface="Lato Light"/>
                <a:cs typeface="Lato Light"/>
                <a:sym typeface="Lato Light"/>
              </a:rPr>
              <a:t>Der Wert einer Variable wird mit einer Zuweisung initialisiert oder verändert </a:t>
            </a:r>
            <a:endParaRPr sz="2667" dirty="0">
              <a:ea typeface="Lato Light"/>
              <a:cs typeface="Lato Light"/>
              <a:sym typeface="Lato Light"/>
            </a:endParaRPr>
          </a:p>
          <a:p>
            <a:pPr marL="1049852" lvl="1" indent="-457200">
              <a:buClr>
                <a:srgbClr val="000000"/>
              </a:buClr>
              <a:buSzPts val="2000"/>
              <a:buFont typeface="Courier New" panose="02070309020205020404" pitchFamily="49" charset="0"/>
              <a:buChar char="o"/>
            </a:pPr>
            <a:r>
              <a:rPr lang="en" sz="2667" dirty="0">
                <a:solidFill>
                  <a:schemeClr val="dk1"/>
                </a:solidFill>
                <a:ea typeface="Lato Light"/>
                <a:cs typeface="Lato Light"/>
                <a:sym typeface="Lato Light"/>
              </a:rPr>
              <a:t>Initialisierung: </a:t>
            </a:r>
            <a:r>
              <a:rPr lang="en" sz="2667" dirty="0">
                <a:solidFill>
                  <a:srgbClr val="000000"/>
                </a:solidFill>
                <a:ea typeface="Lato Light"/>
                <a:cs typeface="Lato Light"/>
                <a:sym typeface="Lato Light"/>
              </a:rPr>
              <a:t>Variable wird das erste</a:t>
            </a:r>
            <a:r>
              <a:rPr lang="en" sz="2667" dirty="0">
                <a:ea typeface="Lato Light"/>
                <a:cs typeface="Lato Light"/>
                <a:sym typeface="Lato Light"/>
              </a:rPr>
              <a:t> Mal </a:t>
            </a:r>
            <a:r>
              <a:rPr lang="en" sz="2667" dirty="0">
                <a:solidFill>
                  <a:srgbClr val="000000"/>
                </a:solidFill>
                <a:ea typeface="Lato Light"/>
                <a:cs typeface="Lato Light"/>
                <a:sym typeface="Lato Light"/>
              </a:rPr>
              <a:t>mit einem tatsächlichen Wert belegt</a:t>
            </a:r>
            <a:endParaRPr sz="2667" dirty="0">
              <a:ea typeface="Lato Light"/>
              <a:cs typeface="Lato Light"/>
              <a:sym typeface="Lato Light"/>
            </a:endParaRPr>
          </a:p>
          <a:p>
            <a:pPr marL="1473175" indent="-457200">
              <a:buFont typeface="Arial" panose="020B0604020202020204" pitchFamily="34" charset="0"/>
              <a:buChar char="•"/>
            </a:pPr>
            <a:endParaRPr sz="2667" dirty="0">
              <a:ea typeface="Lato Light"/>
              <a:cs typeface="Lato Light"/>
              <a:sym typeface="Lato Light"/>
            </a:endParaRPr>
          </a:p>
          <a:p>
            <a:pPr marL="457200" indent="-457200">
              <a:buClr>
                <a:srgbClr val="000000"/>
              </a:buClr>
              <a:buSzPts val="2000"/>
              <a:buFont typeface="Arial" panose="020B0604020202020204" pitchFamily="34" charset="0"/>
              <a:buChar char="•"/>
            </a:pPr>
            <a:r>
              <a:rPr lang="en" sz="2667" dirty="0">
                <a:solidFill>
                  <a:srgbClr val="000000"/>
                </a:solidFill>
                <a:ea typeface="Lato Light"/>
                <a:cs typeface="Lato Light"/>
                <a:sym typeface="Lato Light"/>
              </a:rPr>
              <a:t>Assignment </a:t>
            </a:r>
            <a:r>
              <a:rPr lang="en" sz="2667" dirty="0">
                <a:ea typeface="Lato Light"/>
                <a:cs typeface="Lato Light"/>
                <a:sym typeface="Lato Light"/>
              </a:rPr>
              <a:t>O</a:t>
            </a:r>
            <a:r>
              <a:rPr lang="en" sz="2667" dirty="0">
                <a:solidFill>
                  <a:srgbClr val="000000"/>
                </a:solidFill>
                <a:ea typeface="Lato Light"/>
                <a:cs typeface="Lato Light"/>
                <a:sym typeface="Lato Light"/>
              </a:rPr>
              <a:t>perator: </a:t>
            </a:r>
            <a:r>
              <a:rPr lang="en" sz="2667" b="1" dirty="0">
                <a:solidFill>
                  <a:srgbClr val="000000"/>
                </a:solidFill>
                <a:ea typeface="Lato Light"/>
                <a:cs typeface="Lato Light"/>
                <a:sym typeface="Lato Light"/>
              </a:rPr>
              <a:t>=</a:t>
            </a:r>
            <a:endParaRPr sz="2667" dirty="0">
              <a:solidFill>
                <a:srgbClr val="000000"/>
              </a:solidFill>
              <a:ea typeface="Arial"/>
              <a:cs typeface="Arial"/>
              <a:sym typeface="Arial"/>
            </a:endParaRPr>
          </a:p>
          <a:p>
            <a:pPr marL="694261" indent="-457200">
              <a:buFont typeface="Arial" panose="020B0604020202020204" pitchFamily="34" charset="0"/>
              <a:buChar char="•"/>
            </a:pPr>
            <a:endParaRPr sz="2667" dirty="0">
              <a:ea typeface="Lato Light"/>
              <a:cs typeface="Lato Light"/>
              <a:sym typeface="Lato Light"/>
            </a:endParaRPr>
          </a:p>
          <a:p>
            <a:pPr marL="457200" indent="-457200">
              <a:buClr>
                <a:srgbClr val="000000"/>
              </a:buClr>
              <a:buSzPts val="2000"/>
              <a:buFont typeface="Arial" panose="020B0604020202020204" pitchFamily="34" charset="0"/>
              <a:buChar char="•"/>
            </a:pPr>
            <a:r>
              <a:rPr lang="en" sz="2667" dirty="0">
                <a:ea typeface="Lato Light"/>
                <a:cs typeface="Lato Light"/>
                <a:sym typeface="Lato Light"/>
              </a:rPr>
              <a:t>Rechte Seite</a:t>
            </a:r>
            <a:r>
              <a:rPr lang="en" sz="2667" dirty="0">
                <a:solidFill>
                  <a:srgbClr val="000000"/>
                </a:solidFill>
                <a:ea typeface="Lato Light"/>
                <a:cs typeface="Lato Light"/>
                <a:sym typeface="Lato Light"/>
              </a:rPr>
              <a:t> wird der </a:t>
            </a:r>
            <a:r>
              <a:rPr lang="en" sz="2667" dirty="0">
                <a:ea typeface="Lato Light"/>
                <a:cs typeface="Lato Light"/>
                <a:sym typeface="Lato Light"/>
              </a:rPr>
              <a:t>linken </a:t>
            </a:r>
            <a:r>
              <a:rPr lang="en" sz="2667" dirty="0">
                <a:solidFill>
                  <a:srgbClr val="000000"/>
                </a:solidFill>
                <a:ea typeface="Lato Light"/>
                <a:cs typeface="Lato Light"/>
                <a:sym typeface="Lato Light"/>
              </a:rPr>
              <a:t>zugewiesen.</a:t>
            </a:r>
            <a:endParaRPr sz="2667" dirty="0">
              <a:solidFill>
                <a:srgbClr val="000000"/>
              </a:solidFill>
              <a:ea typeface="Lato Light"/>
              <a:cs typeface="Lato Light"/>
              <a:sym typeface="Lato Light"/>
            </a:endParaRPr>
          </a:p>
          <a:p>
            <a:pPr marL="694261" indent="-457200">
              <a:buFont typeface="Arial" panose="020B0604020202020204" pitchFamily="34" charset="0"/>
              <a:buChar char="•"/>
            </a:pPr>
            <a:endParaRPr sz="2667" b="1" dirty="0">
              <a:solidFill>
                <a:schemeClr val="dk1"/>
              </a:solidFill>
              <a:ea typeface="Lato Light"/>
              <a:cs typeface="Lato Light"/>
              <a:sym typeface="Lato Light"/>
            </a:endParaRPr>
          </a:p>
          <a:p>
            <a:pPr marL="457200" indent="-457200">
              <a:buClr>
                <a:schemeClr val="dk1"/>
              </a:buClr>
              <a:buSzPts val="2000"/>
              <a:buFont typeface="Arial" panose="020B0604020202020204" pitchFamily="34" charset="0"/>
              <a:buChar char="•"/>
            </a:pPr>
            <a:r>
              <a:rPr lang="en" sz="2667" dirty="0">
                <a:solidFill>
                  <a:schemeClr val="dk1"/>
                </a:solidFill>
                <a:ea typeface="Lato Light"/>
                <a:cs typeface="Lato Light"/>
                <a:sym typeface="Lato Light"/>
              </a:rPr>
              <a:t>Eine Variable in C# muss vor ihrer ersten Verwendung immer initialisiert werden. </a:t>
            </a:r>
            <a:r>
              <a:rPr lang="en" sz="2667" b="1" dirty="0">
                <a:solidFill>
                  <a:schemeClr val="dk1"/>
                </a:solidFill>
                <a:ea typeface="Lato Light"/>
                <a:cs typeface="Lato Light"/>
                <a:sym typeface="Lato Light"/>
              </a:rPr>
              <a:t> </a:t>
            </a:r>
            <a:endParaRPr sz="2667" dirty="0">
              <a:ea typeface="Lato Light"/>
              <a:cs typeface="Lato Light"/>
              <a:sym typeface="Lato Light"/>
            </a:endParaRPr>
          </a:p>
        </p:txBody>
      </p:sp>
      <p:sp>
        <p:nvSpPr>
          <p:cNvPr id="271" name="Google Shape;271;p40"/>
          <p:cNvSpPr txBox="1"/>
          <p:nvPr/>
        </p:nvSpPr>
        <p:spPr>
          <a:xfrm>
            <a:off x="9357660" y="2737444"/>
            <a:ext cx="1704000" cy="512400"/>
          </a:xfrm>
          <a:prstGeom prst="rect">
            <a:avLst/>
          </a:prstGeom>
          <a:noFill/>
          <a:ln>
            <a:noFill/>
          </a:ln>
        </p:spPr>
        <p:txBody>
          <a:bodyPr spcFirstLastPara="1" wrap="square" lIns="0" tIns="0" rIns="0" bIns="0" anchor="t" anchorCtr="0">
            <a:noAutofit/>
          </a:bodyPr>
          <a:lstStyle/>
          <a:p>
            <a:pPr marL="474121"/>
            <a:r>
              <a:rPr lang="en" sz="6000">
                <a:solidFill>
                  <a:srgbClr val="FFFFFF"/>
                </a:solidFill>
                <a:latin typeface="Verdana"/>
                <a:ea typeface="Verdana"/>
                <a:cs typeface="Verdana"/>
                <a:sym typeface="Verdana"/>
              </a:rPr>
              <a:t>nt</a:t>
            </a:r>
            <a:endParaRPr sz="3600">
              <a:solidFill>
                <a:srgbClr val="000000"/>
              </a:solidFill>
              <a:latin typeface="Arial"/>
              <a:ea typeface="Arial"/>
              <a:cs typeface="Arial"/>
              <a:sym typeface="Arial"/>
            </a:endParaRPr>
          </a:p>
        </p:txBody>
      </p:sp>
      <p:sp>
        <p:nvSpPr>
          <p:cNvPr id="272" name="Google Shape;272;p40"/>
          <p:cNvSpPr txBox="1"/>
          <p:nvPr/>
        </p:nvSpPr>
        <p:spPr>
          <a:xfrm>
            <a:off x="10869075" y="2201557"/>
            <a:ext cx="1038000" cy="512400"/>
          </a:xfrm>
          <a:prstGeom prst="rect">
            <a:avLst/>
          </a:prstGeom>
          <a:noFill/>
          <a:ln>
            <a:noFill/>
          </a:ln>
        </p:spPr>
        <p:txBody>
          <a:bodyPr spcFirstLastPara="1" wrap="square" lIns="0" tIns="0" rIns="0" bIns="0" anchor="t" anchorCtr="0">
            <a:noAutofit/>
          </a:bodyPr>
          <a:lstStyle/>
          <a:p>
            <a:pPr marL="474121"/>
            <a:r>
              <a:rPr lang="en" sz="6000">
                <a:solidFill>
                  <a:srgbClr val="FFFFFF"/>
                </a:solidFill>
                <a:latin typeface="Verdana"/>
                <a:ea typeface="Verdana"/>
                <a:cs typeface="Verdana"/>
                <a:sym typeface="Verdana"/>
              </a:rPr>
              <a:t>1</a:t>
            </a:r>
            <a:endParaRPr sz="3600">
              <a:solidFill>
                <a:srgbClr val="000000"/>
              </a:solidFill>
              <a:latin typeface="Arial"/>
              <a:ea typeface="Arial"/>
              <a:cs typeface="Arial"/>
              <a:sym typeface="Arial"/>
            </a:endParaRPr>
          </a:p>
        </p:txBody>
      </p:sp>
      <p:sp>
        <p:nvSpPr>
          <p:cNvPr id="273" name="Google Shape;273;p40"/>
          <p:cNvSpPr txBox="1"/>
          <p:nvPr/>
        </p:nvSpPr>
        <p:spPr>
          <a:xfrm>
            <a:off x="6648867" y="3136200"/>
            <a:ext cx="5542800" cy="1671200"/>
          </a:xfrm>
          <a:prstGeom prst="rect">
            <a:avLst/>
          </a:prstGeom>
          <a:solidFill>
            <a:srgbClr val="666666"/>
          </a:solidFill>
          <a:ln>
            <a:noFill/>
          </a:ln>
        </p:spPr>
        <p:txBody>
          <a:bodyPr spcFirstLastPara="1" wrap="square" lIns="121900" tIns="121900" rIns="121900" bIns="121900" anchor="t" anchorCtr="0">
            <a:noAutofit/>
          </a:bodyPr>
          <a:lstStyle/>
          <a:p>
            <a:pPr marL="474121"/>
            <a:r>
              <a:rPr lang="en" sz="2667">
                <a:solidFill>
                  <a:srgbClr val="00FF00"/>
                </a:solidFill>
                <a:latin typeface="Verdana"/>
                <a:ea typeface="Verdana"/>
                <a:cs typeface="Verdana"/>
                <a:sym typeface="Verdana"/>
              </a:rPr>
              <a:t>int playerA;  //Deklaration </a:t>
            </a:r>
            <a:endParaRPr sz="2667">
              <a:solidFill>
                <a:srgbClr val="00FF00"/>
              </a:solidFill>
            </a:endParaRPr>
          </a:p>
          <a:p>
            <a:pPr marL="474121"/>
            <a:r>
              <a:rPr lang="en" sz="2667">
                <a:solidFill>
                  <a:srgbClr val="00FF00"/>
                </a:solidFill>
                <a:latin typeface="Verdana"/>
                <a:ea typeface="Verdana"/>
                <a:cs typeface="Verdana"/>
                <a:sym typeface="Verdana"/>
              </a:rPr>
              <a:t>playerA = 1; //Zuweisung</a:t>
            </a:r>
            <a:endParaRPr sz="2667">
              <a:solidFill>
                <a:srgbClr val="00FF00"/>
              </a:solidFill>
              <a:latin typeface="Verdana"/>
              <a:ea typeface="Verdana"/>
              <a:cs typeface="Verdana"/>
              <a:sym typeface="Verdana"/>
            </a:endParaRPr>
          </a:p>
          <a:p>
            <a:pPr marL="474121"/>
            <a:r>
              <a:rPr lang="en" sz="2667">
                <a:solidFill>
                  <a:srgbClr val="00FF00"/>
                </a:solidFill>
                <a:latin typeface="Verdana"/>
                <a:ea typeface="Verdana"/>
                <a:cs typeface="Verdana"/>
                <a:sym typeface="Verdana"/>
              </a:rPr>
              <a:t>playerA = 2; //Zuweisung</a:t>
            </a:r>
            <a:endParaRPr sz="2667">
              <a:solidFill>
                <a:srgbClr val="00FF00"/>
              </a:solidFill>
              <a:latin typeface="Verdana"/>
              <a:ea typeface="Verdana"/>
              <a:cs typeface="Verdana"/>
              <a:sym typeface="Verdana"/>
            </a:endParaRPr>
          </a:p>
          <a:p>
            <a:endParaRPr sz="2400">
              <a:solidFill>
                <a:srgbClr val="00FF00"/>
              </a:solidFill>
            </a:endParaRPr>
          </a:p>
        </p:txBody>
      </p:sp>
      <p:pic>
        <p:nvPicPr>
          <p:cNvPr id="274" name="Google Shape;274;p40"/>
          <p:cNvPicPr preferRelativeResize="0"/>
          <p:nvPr/>
        </p:nvPicPr>
        <p:blipFill rotWithShape="1">
          <a:blip r:embed="rId3">
            <a:alphaModFix/>
          </a:blip>
          <a:srcRect/>
          <a:stretch/>
        </p:blipFill>
        <p:spPr>
          <a:xfrm>
            <a:off x="9607730" y="56889"/>
            <a:ext cx="2584233" cy="1577767"/>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Variable cont</a:t>
            </a:r>
            <a:endParaRPr dirty="0"/>
          </a:p>
        </p:txBody>
      </p:sp>
      <p:sp>
        <p:nvSpPr>
          <p:cNvPr id="280" name="Google Shape;280;p41"/>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 b="1" dirty="0"/>
              <a:t>Instanzvariable (auch Membervariable):</a:t>
            </a:r>
            <a:r>
              <a:rPr lang="en" dirty="0"/>
              <a:t> Eine Variable, die einer Instanz einer Klasse zugeordnet ist. Eine Instanzvariable ist ein Attribut einer Klasse, das bei jeder Instanziierung dieser Klasse des neuen Objekts angelegt wird. Sie besitzen die gleiche Lebensdauer wie das Objekt. Die aktuellen Werte der Instanzvariablen eines Objekts beschreiben den Objektzustand.</a:t>
            </a:r>
            <a:endParaRPr dirty="0"/>
          </a:p>
          <a:p>
            <a:pPr marL="0" indent="0">
              <a:spcBef>
                <a:spcPts val="2133"/>
              </a:spcBef>
              <a:buNone/>
            </a:pPr>
            <a:r>
              <a:rPr lang="en" b="1" dirty="0"/>
              <a:t>Lokale Variable: </a:t>
            </a:r>
            <a:r>
              <a:rPr lang="en" dirty="0"/>
              <a:t>Sie existiert nur innerhalb des Blockes (</a:t>
            </a:r>
            <a:r>
              <a:rPr lang="de-DE" dirty="0"/>
              <a:t>einer Methode, einer </a:t>
            </a:r>
            <a:r>
              <a:rPr lang="de-DE" dirty="0" err="1"/>
              <a:t>If</a:t>
            </a:r>
            <a:r>
              <a:rPr lang="de-DE" dirty="0"/>
              <a:t>-Anweisung, einer Schleife)</a:t>
            </a:r>
            <a:r>
              <a:rPr lang="en" dirty="0"/>
              <a:t> mit geschweiften Klammern, in dem sie deklariert ist</a:t>
            </a:r>
            <a:endParaRPr dirty="0"/>
          </a:p>
          <a:p>
            <a:pPr marL="0" indent="0">
              <a:spcBef>
                <a:spcPts val="2133"/>
              </a:spcBef>
              <a:spcAft>
                <a:spcPts val="2133"/>
              </a:spcAft>
              <a:buNone/>
            </a:pPr>
            <a:endParaRP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3"/>
          <p:cNvSpPr txBox="1"/>
          <p:nvPr/>
        </p:nvSpPr>
        <p:spPr>
          <a:xfrm>
            <a:off x="609563" y="273352"/>
            <a:ext cx="10971600" cy="1144800"/>
          </a:xfrm>
          <a:prstGeom prst="rect">
            <a:avLst/>
          </a:prstGeom>
          <a:noFill/>
          <a:ln>
            <a:noFill/>
          </a:ln>
        </p:spPr>
        <p:txBody>
          <a:bodyPr spcFirstLastPara="1" wrap="square" lIns="0" tIns="0" rIns="0" bIns="0" anchor="ctr" anchorCtr="0">
            <a:noAutofit/>
          </a:bodyPr>
          <a:lstStyle/>
          <a:p>
            <a:r>
              <a:rPr lang="en" sz="4400" dirty="0">
                <a:solidFill>
                  <a:srgbClr val="000000"/>
                </a:solidFill>
                <a:latin typeface="+mj-lt"/>
                <a:ea typeface="Arial"/>
                <a:cs typeface="Arial"/>
                <a:sym typeface="Arial"/>
              </a:rPr>
              <a:t>Operators</a:t>
            </a:r>
            <a:endParaRPr sz="4400" dirty="0">
              <a:solidFill>
                <a:srgbClr val="000000"/>
              </a:solidFill>
              <a:latin typeface="+mj-lt"/>
              <a:ea typeface="Arial"/>
              <a:cs typeface="Arial"/>
              <a:sym typeface="Arial"/>
            </a:endParaRPr>
          </a:p>
        </p:txBody>
      </p:sp>
      <p:sp>
        <p:nvSpPr>
          <p:cNvPr id="296" name="Google Shape;296;p43"/>
          <p:cNvSpPr txBox="1"/>
          <p:nvPr/>
        </p:nvSpPr>
        <p:spPr>
          <a:xfrm>
            <a:off x="609563" y="1604841"/>
            <a:ext cx="10971600" cy="3977600"/>
          </a:xfrm>
          <a:prstGeom prst="rect">
            <a:avLst/>
          </a:prstGeom>
          <a:noFill/>
          <a:ln>
            <a:noFill/>
          </a:ln>
        </p:spPr>
        <p:txBody>
          <a:bodyPr spcFirstLastPara="1" wrap="square" lIns="0" tIns="0" rIns="0" bIns="0" anchor="t" anchorCtr="0">
            <a:noAutofit/>
          </a:bodyPr>
          <a:lstStyle/>
          <a:p>
            <a:pPr marL="84664">
              <a:buClr>
                <a:srgbClr val="000000"/>
              </a:buClr>
              <a:buSzPts val="2000"/>
            </a:pPr>
            <a:r>
              <a:rPr lang="en" sz="2667" dirty="0">
                <a:solidFill>
                  <a:srgbClr val="000000"/>
                </a:solidFill>
                <a:latin typeface="Lato Light"/>
                <a:ea typeface="Lato Light"/>
                <a:cs typeface="Lato Light"/>
                <a:sym typeface="Lato Light"/>
              </a:rPr>
              <a:t>Ein spezielles oder eine Menge von Zeichen die eine Aktion ausführen. (Wie ein Methoden Call aber kürzer :)</a:t>
            </a:r>
          </a:p>
          <a:p>
            <a:pPr marL="84664">
              <a:buClr>
                <a:srgbClr val="000000"/>
              </a:buClr>
              <a:buSzPts val="2000"/>
            </a:pPr>
            <a:endParaRPr sz="2667" dirty="0">
              <a:solidFill>
                <a:srgbClr val="000000"/>
              </a:solidFill>
              <a:latin typeface="Arial"/>
              <a:ea typeface="Arial"/>
              <a:cs typeface="Arial"/>
              <a:sym typeface="Arial"/>
            </a:endParaRPr>
          </a:p>
          <a:p>
            <a:pPr marL="1015975" lvl="1" indent="-423323">
              <a:buClr>
                <a:srgbClr val="000000"/>
              </a:buClr>
              <a:buSzPts val="2000"/>
              <a:buFont typeface="Lato Light"/>
              <a:buChar char="○"/>
            </a:pPr>
            <a:r>
              <a:rPr lang="en" sz="2000" dirty="0">
                <a:solidFill>
                  <a:srgbClr val="000000"/>
                </a:solidFill>
                <a:latin typeface="Lato Light"/>
                <a:ea typeface="Lato Light"/>
                <a:cs typeface="Lato Light"/>
                <a:sym typeface="Lato Light"/>
              </a:rPr>
              <a:t>Multiplikative Operatoren (*, /, %) </a:t>
            </a:r>
            <a:endParaRPr sz="2000" dirty="0">
              <a:solidFill>
                <a:srgbClr val="000000"/>
              </a:solidFill>
              <a:latin typeface="Arial"/>
              <a:ea typeface="Arial"/>
              <a:cs typeface="Arial"/>
              <a:sym typeface="Arial"/>
            </a:endParaRPr>
          </a:p>
          <a:p>
            <a:pPr marL="1015975" lvl="1" indent="-423323">
              <a:buClr>
                <a:srgbClr val="000000"/>
              </a:buClr>
              <a:buSzPts val="2000"/>
              <a:buFont typeface="Lato Light"/>
              <a:buChar char="○"/>
            </a:pPr>
            <a:r>
              <a:rPr lang="en" sz="2000" dirty="0">
                <a:solidFill>
                  <a:srgbClr val="000000"/>
                </a:solidFill>
                <a:latin typeface="Lato Light"/>
                <a:ea typeface="Lato Light"/>
                <a:cs typeface="Lato Light"/>
                <a:sym typeface="Lato Light"/>
              </a:rPr>
              <a:t>Additive Operatoren (+,-)</a:t>
            </a:r>
            <a:endParaRPr sz="2000" dirty="0">
              <a:solidFill>
                <a:srgbClr val="000000"/>
              </a:solidFill>
              <a:latin typeface="Arial"/>
              <a:ea typeface="Arial"/>
              <a:cs typeface="Arial"/>
              <a:sym typeface="Arial"/>
            </a:endParaRPr>
          </a:p>
          <a:p>
            <a:pPr marL="1015975" lvl="1" indent="-423323">
              <a:buClr>
                <a:srgbClr val="000000"/>
              </a:buClr>
              <a:buSzPts val="2000"/>
              <a:buFont typeface="Lato Light"/>
              <a:buChar char="○"/>
            </a:pPr>
            <a:r>
              <a:rPr lang="en" sz="2000" dirty="0">
                <a:solidFill>
                  <a:srgbClr val="000000"/>
                </a:solidFill>
                <a:latin typeface="Lato Light"/>
                <a:ea typeface="Lato Light"/>
                <a:cs typeface="Lato Light"/>
                <a:sym typeface="Lato Light"/>
              </a:rPr>
              <a:t>Relationale Operatoren (&lt;, &lt;=, &gt;, &gt;=) </a:t>
            </a:r>
            <a:endParaRPr sz="2000" dirty="0">
              <a:solidFill>
                <a:srgbClr val="000000"/>
              </a:solidFill>
              <a:latin typeface="Arial"/>
              <a:ea typeface="Arial"/>
              <a:cs typeface="Arial"/>
              <a:sym typeface="Arial"/>
            </a:endParaRPr>
          </a:p>
          <a:p>
            <a:pPr marL="1015975" lvl="1" indent="-423323">
              <a:buClr>
                <a:srgbClr val="000000"/>
              </a:buClr>
              <a:buSzPts val="2000"/>
              <a:buFont typeface="Lato Light"/>
              <a:buChar char="○"/>
            </a:pPr>
            <a:r>
              <a:rPr lang="en" sz="2000" dirty="0">
                <a:solidFill>
                  <a:srgbClr val="000000"/>
                </a:solidFill>
                <a:latin typeface="Lato Light"/>
                <a:ea typeface="Lato Light"/>
                <a:cs typeface="Lato Light"/>
                <a:sym typeface="Lato Light"/>
              </a:rPr>
              <a:t>Gleichheits Operatoren (==, !=) </a:t>
            </a:r>
            <a:endParaRPr sz="2000" dirty="0">
              <a:solidFill>
                <a:srgbClr val="000000"/>
              </a:solidFill>
              <a:latin typeface="Arial"/>
              <a:ea typeface="Arial"/>
              <a:cs typeface="Arial"/>
              <a:sym typeface="Arial"/>
            </a:endParaRPr>
          </a:p>
          <a:p>
            <a:pPr marL="1015975" lvl="1" indent="-423323">
              <a:buClr>
                <a:srgbClr val="000000"/>
              </a:buClr>
              <a:buSzPts val="2000"/>
              <a:buFont typeface="Lato Light"/>
              <a:buChar char="○"/>
            </a:pPr>
            <a:r>
              <a:rPr lang="en" sz="2000" dirty="0">
                <a:solidFill>
                  <a:srgbClr val="000000"/>
                </a:solidFill>
                <a:latin typeface="Lato Light"/>
                <a:ea typeface="Lato Light"/>
                <a:cs typeface="Lato Light"/>
                <a:sym typeface="Lato Light"/>
              </a:rPr>
              <a:t>Logische Operatoren (&amp;,|, etc.) </a:t>
            </a:r>
            <a:endParaRPr sz="2000" dirty="0">
              <a:solidFill>
                <a:srgbClr val="000000"/>
              </a:solidFill>
              <a:latin typeface="Arial"/>
              <a:ea typeface="Arial"/>
              <a:cs typeface="Arial"/>
              <a:sym typeface="Arial"/>
            </a:endParaRPr>
          </a:p>
          <a:p>
            <a:pPr marL="474121"/>
            <a:endParaRPr lang="en" sz="2000" dirty="0">
              <a:solidFill>
                <a:srgbClr val="000000"/>
              </a:solidFill>
              <a:latin typeface="Lato Light"/>
              <a:ea typeface="Lato Light"/>
              <a:cs typeface="Lato Light"/>
              <a:sym typeface="Lato Light"/>
            </a:endParaRPr>
          </a:p>
          <a:p>
            <a:pPr marL="474121"/>
            <a:r>
              <a:rPr lang="en" sz="2000" dirty="0">
                <a:solidFill>
                  <a:srgbClr val="000000"/>
                </a:solidFill>
                <a:latin typeface="Lato Light"/>
                <a:ea typeface="Lato Light"/>
                <a:cs typeface="Lato Light"/>
                <a:sym typeface="Lato Light"/>
              </a:rPr>
              <a:t>More Infos</a:t>
            </a:r>
            <a:endParaRPr sz="2000" dirty="0">
              <a:solidFill>
                <a:srgbClr val="000000"/>
              </a:solidFill>
              <a:latin typeface="Lato Light"/>
              <a:ea typeface="Lato Light"/>
              <a:cs typeface="Lato Light"/>
              <a:sym typeface="Lato Light"/>
            </a:endParaRPr>
          </a:p>
          <a:p>
            <a:pPr marL="474121"/>
            <a:r>
              <a:rPr lang="en" sz="2000" u="sng" dirty="0">
                <a:solidFill>
                  <a:schemeClr val="hlink"/>
                </a:solidFill>
                <a:latin typeface="Lato Light"/>
                <a:ea typeface="Lato Light"/>
                <a:cs typeface="Lato Light"/>
                <a:sym typeface="Lato Light"/>
                <a:hlinkClick r:id="rId3"/>
              </a:rPr>
              <a:t>https://docs.microsoft.com/de-de/dotnet/csharp/language-reference/operators/</a:t>
            </a:r>
            <a:endParaRPr sz="3600" dirty="0">
              <a:solidFill>
                <a:srgbClr val="000000"/>
              </a:solidFill>
              <a:latin typeface="Arial"/>
              <a:ea typeface="Arial"/>
              <a:cs typeface="Arial"/>
              <a:sym typeface="Arial"/>
            </a:endParaRPr>
          </a:p>
          <a:p>
            <a:pPr marL="474121"/>
            <a:r>
              <a:rPr lang="en" sz="2000" dirty="0">
                <a:solidFill>
                  <a:srgbClr val="000000"/>
                </a:solidFill>
                <a:latin typeface="Lato Light"/>
                <a:ea typeface="Lato Light"/>
                <a:cs typeface="Lato Light"/>
                <a:sym typeface="Lato Light"/>
              </a:rPr>
              <a:t> </a:t>
            </a:r>
            <a:endParaRPr lang="en" sz="3600" dirty="0">
              <a:solidFill>
                <a:srgbClr val="000000"/>
              </a:solidFill>
              <a:latin typeface="Arial"/>
              <a:ea typeface="Lato Light"/>
              <a:cs typeface="Arial"/>
              <a:sym typeface="Arial"/>
            </a:endParaRPr>
          </a:p>
          <a:p>
            <a:pPr marL="474121"/>
            <a:r>
              <a:rPr lang="en" sz="2667" dirty="0">
                <a:solidFill>
                  <a:srgbClr val="000000"/>
                </a:solidFill>
                <a:latin typeface="Lato Light"/>
                <a:ea typeface="Lato Light"/>
                <a:cs typeface="Lato Light"/>
                <a:sym typeface="Lato Light"/>
              </a:rPr>
              <a:t>String </a:t>
            </a:r>
            <a:r>
              <a:rPr lang="en" sz="2667" dirty="0">
                <a:solidFill>
                  <a:schemeClr val="dk1"/>
                </a:solidFill>
                <a:latin typeface="Lato Light"/>
                <a:ea typeface="Lato Light"/>
                <a:cs typeface="Lato Light"/>
                <a:sym typeface="Lato Light"/>
              </a:rPr>
              <a:t>Concatination</a:t>
            </a:r>
            <a:r>
              <a:rPr lang="en" sz="2667" dirty="0">
                <a:solidFill>
                  <a:srgbClr val="000000"/>
                </a:solidFill>
                <a:latin typeface="Lato Light"/>
                <a:ea typeface="Lato Light"/>
                <a:cs typeface="Lato Light"/>
                <a:sym typeface="Lato Light"/>
              </a:rPr>
              <a:t>:  Debug.Log(“Hallo” + “ ## “ + “DU”); </a:t>
            </a:r>
            <a:endParaRPr sz="2667" dirty="0">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4"/>
          <p:cNvSpPr txBox="1"/>
          <p:nvPr/>
        </p:nvSpPr>
        <p:spPr>
          <a:xfrm>
            <a:off x="609563" y="273352"/>
            <a:ext cx="10971600" cy="1144800"/>
          </a:xfrm>
          <a:prstGeom prst="rect">
            <a:avLst/>
          </a:prstGeom>
          <a:noFill/>
          <a:ln>
            <a:noFill/>
          </a:ln>
        </p:spPr>
        <p:txBody>
          <a:bodyPr spcFirstLastPara="1" wrap="square" lIns="0" tIns="0" rIns="0" bIns="0" anchor="ctr" anchorCtr="0">
            <a:noAutofit/>
          </a:bodyPr>
          <a:lstStyle/>
          <a:p>
            <a:r>
              <a:rPr lang="en" sz="4400" b="1" dirty="0">
                <a:solidFill>
                  <a:srgbClr val="000000"/>
                </a:solidFill>
                <a:latin typeface="+mj-lt"/>
                <a:ea typeface="Arial"/>
                <a:cs typeface="Arial"/>
                <a:sym typeface="Arial"/>
              </a:rPr>
              <a:t>Refer to other Code - </a:t>
            </a:r>
            <a:r>
              <a:rPr lang="de-DE" sz="4400" b="1" dirty="0">
                <a:solidFill>
                  <a:srgbClr val="000000"/>
                </a:solidFill>
                <a:latin typeface="+mj-lt"/>
                <a:ea typeface="Arial"/>
                <a:cs typeface="Arial"/>
                <a:sym typeface="Arial"/>
              </a:rPr>
              <a:t>Methods</a:t>
            </a:r>
            <a:endParaRPr sz="4400" b="1" dirty="0">
              <a:solidFill>
                <a:srgbClr val="000000"/>
              </a:solidFill>
              <a:latin typeface="+mj-lt"/>
              <a:ea typeface="Arial"/>
              <a:cs typeface="Arial"/>
              <a:sym typeface="Arial"/>
            </a:endParaRPr>
          </a:p>
        </p:txBody>
      </p:sp>
      <p:sp>
        <p:nvSpPr>
          <p:cNvPr id="302" name="Google Shape;302;p44"/>
          <p:cNvSpPr txBox="1"/>
          <p:nvPr/>
        </p:nvSpPr>
        <p:spPr>
          <a:xfrm>
            <a:off x="609563" y="1604841"/>
            <a:ext cx="10971600" cy="4865600"/>
          </a:xfrm>
          <a:prstGeom prst="rect">
            <a:avLst/>
          </a:prstGeom>
          <a:noFill/>
          <a:ln>
            <a:noFill/>
          </a:ln>
        </p:spPr>
        <p:txBody>
          <a:bodyPr spcFirstLastPara="1" wrap="square" lIns="0" tIns="0" rIns="0" bIns="0" anchor="t" anchorCtr="0">
            <a:noAutofit/>
          </a:bodyPr>
          <a:lstStyle/>
          <a:p>
            <a:pPr marL="50798">
              <a:buClr>
                <a:srgbClr val="000000"/>
              </a:buClr>
              <a:buSzPts val="2000"/>
            </a:pPr>
            <a:r>
              <a:rPr lang="en" sz="2667" dirty="0">
                <a:solidFill>
                  <a:srgbClr val="000000"/>
                </a:solidFill>
                <a:latin typeface="Lato Light"/>
                <a:ea typeface="Lato Light"/>
                <a:cs typeface="Lato Light"/>
                <a:sym typeface="Lato Light"/>
              </a:rPr>
              <a:t>Redundant vs. streamlined Code: X-Mal das Gleiche schreiben vs. 1-Mal Methode definieren und X-Mal Methode aufrufen</a:t>
            </a:r>
          </a:p>
          <a:p>
            <a:pPr marL="50798">
              <a:buClr>
                <a:srgbClr val="000000"/>
              </a:buClr>
              <a:buSzPts val="2000"/>
            </a:pPr>
            <a:endParaRPr lang="en" sz="2667" dirty="0">
              <a:solidFill>
                <a:srgbClr val="000000"/>
              </a:solidFill>
              <a:latin typeface="Lato Light"/>
              <a:ea typeface="Lato Light"/>
              <a:cs typeface="Lato Light"/>
              <a:sym typeface="Lato Light"/>
            </a:endParaRPr>
          </a:p>
          <a:p>
            <a:pPr marL="474121" indent="-423323">
              <a:buClr>
                <a:srgbClr val="000000"/>
              </a:buClr>
              <a:buSzPts val="2000"/>
              <a:buFont typeface="Noto Sans Symbols"/>
              <a:buChar char="●"/>
            </a:pPr>
            <a:r>
              <a:rPr lang="de-DE" sz="2667" dirty="0">
                <a:solidFill>
                  <a:srgbClr val="000000"/>
                </a:solidFill>
                <a:latin typeface="Lato Light"/>
                <a:ea typeface="Lato Light"/>
                <a:cs typeface="Lato Light"/>
                <a:sym typeface="Lato Light"/>
              </a:rPr>
              <a:t>Eine Methode muss definiert sein um sie aufrufen zu können</a:t>
            </a:r>
            <a:endParaRPr lang="de-DE" sz="2667" dirty="0">
              <a:solidFill>
                <a:srgbClr val="000000"/>
              </a:solidFill>
              <a:latin typeface="Arial"/>
              <a:ea typeface="Arial"/>
              <a:cs typeface="Arial"/>
              <a:sym typeface="Arial"/>
            </a:endParaRPr>
          </a:p>
          <a:p>
            <a:pPr marL="474121" indent="-423323">
              <a:buClr>
                <a:srgbClr val="000000"/>
              </a:buClr>
              <a:buSzPts val="2000"/>
              <a:buFont typeface="Noto Sans Symbols"/>
              <a:buChar char="●"/>
            </a:pPr>
            <a:r>
              <a:rPr lang="de-DE" sz="2667" dirty="0">
                <a:solidFill>
                  <a:srgbClr val="000000"/>
                </a:solidFill>
                <a:latin typeface="Lato Light"/>
                <a:ea typeface="Lato Light"/>
                <a:cs typeface="Lato Light"/>
                <a:sym typeface="Lato Light"/>
              </a:rPr>
              <a:t>Wir können aus Methoden andere Methoden aufrufen</a:t>
            </a:r>
            <a:endParaRPr lang="de-DE" sz="2667" dirty="0">
              <a:solidFill>
                <a:srgbClr val="000000"/>
              </a:solidFill>
              <a:latin typeface="Arial"/>
              <a:ea typeface="Arial"/>
              <a:cs typeface="Arial"/>
              <a:sym typeface="Arial"/>
            </a:endParaRPr>
          </a:p>
          <a:p>
            <a:pPr marL="474121" indent="-423323">
              <a:buClr>
                <a:srgbClr val="000000"/>
              </a:buClr>
              <a:buSzPts val="2000"/>
              <a:buFont typeface="Noto Sans Symbols"/>
              <a:buChar char="●"/>
            </a:pPr>
            <a:r>
              <a:rPr lang="de-DE" sz="2667" dirty="0">
                <a:solidFill>
                  <a:srgbClr val="000000"/>
                </a:solidFill>
                <a:latin typeface="Lato Light"/>
                <a:ea typeface="Lato Light"/>
                <a:cs typeface="Lato Light"/>
                <a:sym typeface="Lato Light"/>
              </a:rPr>
              <a:t>Jedes C# Programm hat mindestens eine Klasse mit einer Methode Main</a:t>
            </a:r>
            <a:endParaRPr lang="de-DE" sz="2667" dirty="0">
              <a:solidFill>
                <a:srgbClr val="000000"/>
              </a:solidFill>
              <a:latin typeface="Arial"/>
              <a:ea typeface="Arial"/>
              <a:cs typeface="Arial"/>
              <a:sym typeface="Arial"/>
            </a:endParaRPr>
          </a:p>
          <a:p>
            <a:pPr marL="50798">
              <a:buClr>
                <a:srgbClr val="000000"/>
              </a:buClr>
              <a:buSzPts val="2000"/>
            </a:pPr>
            <a:r>
              <a:rPr lang="en" sz="2667" dirty="0">
                <a:solidFill>
                  <a:srgbClr val="000000"/>
                </a:solidFill>
                <a:latin typeface="Lato Light"/>
                <a:ea typeface="Lato Light"/>
                <a:cs typeface="Lato Light"/>
                <a:sym typeface="Lato Light"/>
              </a:rPr>
              <a:t> </a:t>
            </a:r>
            <a:endParaRPr sz="2667" dirty="0">
              <a:solidFill>
                <a:srgbClr val="000000"/>
              </a:solidFill>
              <a:latin typeface="Arial"/>
              <a:ea typeface="Arial"/>
              <a:cs typeface="Arial"/>
              <a:sym typeface="Arial"/>
            </a:endParaRPr>
          </a:p>
          <a:p>
            <a:pPr marL="474121"/>
            <a:endParaRPr sz="3600" dirty="0">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4"/>
          <p:cNvSpPr txBox="1"/>
          <p:nvPr/>
        </p:nvSpPr>
        <p:spPr>
          <a:xfrm>
            <a:off x="609563" y="273352"/>
            <a:ext cx="10971600" cy="1144800"/>
          </a:xfrm>
          <a:prstGeom prst="rect">
            <a:avLst/>
          </a:prstGeom>
          <a:noFill/>
          <a:ln>
            <a:noFill/>
          </a:ln>
        </p:spPr>
        <p:txBody>
          <a:bodyPr spcFirstLastPara="1" wrap="square" lIns="0" tIns="0" rIns="0" bIns="0" anchor="ctr" anchorCtr="0">
            <a:noAutofit/>
          </a:bodyPr>
          <a:lstStyle/>
          <a:p>
            <a:r>
              <a:rPr lang="en" sz="4400" b="1" dirty="0">
                <a:solidFill>
                  <a:srgbClr val="000000"/>
                </a:solidFill>
                <a:latin typeface="+mj-lt"/>
                <a:ea typeface="Arial"/>
                <a:cs typeface="Arial"/>
                <a:sym typeface="Arial"/>
              </a:rPr>
              <a:t>Refer to other Code </a:t>
            </a:r>
            <a:r>
              <a:rPr lang="en" sz="4400" b="1" dirty="0">
                <a:solidFill>
                  <a:srgbClr val="000000"/>
                </a:solidFill>
                <a:ea typeface="Arial"/>
                <a:cs typeface="Arial"/>
                <a:sym typeface="Arial"/>
              </a:rPr>
              <a:t>– </a:t>
            </a:r>
            <a:r>
              <a:rPr lang="de-DE" sz="4400" b="1" dirty="0" err="1">
                <a:solidFill>
                  <a:srgbClr val="000000"/>
                </a:solidFill>
                <a:ea typeface="Arial"/>
                <a:cs typeface="Arial"/>
                <a:sym typeface="Arial"/>
              </a:rPr>
              <a:t>Declare</a:t>
            </a:r>
            <a:r>
              <a:rPr lang="de-DE" sz="4400" b="1" dirty="0">
                <a:solidFill>
                  <a:srgbClr val="000000"/>
                </a:solidFill>
                <a:ea typeface="Arial"/>
                <a:cs typeface="Arial"/>
                <a:sym typeface="Arial"/>
              </a:rPr>
              <a:t> a Method</a:t>
            </a:r>
            <a:endParaRPr sz="4400" b="1" dirty="0">
              <a:solidFill>
                <a:srgbClr val="000000"/>
              </a:solidFill>
              <a:latin typeface="+mj-lt"/>
              <a:ea typeface="Arial"/>
              <a:cs typeface="Arial"/>
              <a:sym typeface="Arial"/>
            </a:endParaRPr>
          </a:p>
        </p:txBody>
      </p:sp>
      <p:sp>
        <p:nvSpPr>
          <p:cNvPr id="302" name="Google Shape;302;p44"/>
          <p:cNvSpPr txBox="1"/>
          <p:nvPr/>
        </p:nvSpPr>
        <p:spPr>
          <a:xfrm>
            <a:off x="609563" y="1604841"/>
            <a:ext cx="10971600" cy="4865600"/>
          </a:xfrm>
          <a:prstGeom prst="rect">
            <a:avLst/>
          </a:prstGeom>
          <a:noFill/>
          <a:ln>
            <a:noFill/>
          </a:ln>
        </p:spPr>
        <p:txBody>
          <a:bodyPr spcFirstLastPara="1" wrap="square" lIns="0" tIns="0" rIns="0" bIns="0" anchor="t" anchorCtr="0">
            <a:noAutofit/>
          </a:bodyPr>
          <a:lstStyle/>
          <a:p>
            <a:pPr>
              <a:spcBef>
                <a:spcPts val="2133"/>
              </a:spcBef>
            </a:pPr>
            <a:endParaRPr lang="en-US" sz="3600" dirty="0"/>
          </a:p>
          <a:p>
            <a:pPr>
              <a:spcBef>
                <a:spcPts val="2133"/>
              </a:spcBef>
            </a:pPr>
            <a:r>
              <a:rPr lang="en-US" sz="3600" dirty="0"/>
              <a:t>public void </a:t>
            </a:r>
            <a:r>
              <a:rPr lang="en-US" sz="3600" dirty="0" err="1"/>
              <a:t>MyMethod</a:t>
            </a:r>
            <a:r>
              <a:rPr lang="en-US" sz="3600" dirty="0"/>
              <a:t>()</a:t>
            </a:r>
          </a:p>
          <a:p>
            <a:pPr>
              <a:spcBef>
                <a:spcPts val="2133"/>
              </a:spcBef>
            </a:pPr>
            <a:r>
              <a:rPr lang="en-US" sz="3600" dirty="0"/>
              <a:t>{</a:t>
            </a:r>
          </a:p>
          <a:p>
            <a:pPr>
              <a:spcBef>
                <a:spcPts val="2133"/>
              </a:spcBef>
            </a:pPr>
            <a:r>
              <a:rPr lang="en-US" sz="3600" dirty="0"/>
              <a:t>   // code to execute:</a:t>
            </a:r>
            <a:br>
              <a:rPr lang="en-US" sz="3600" dirty="0"/>
            </a:br>
            <a:r>
              <a:rPr lang="en-US" sz="3600" dirty="0"/>
              <a:t>   // variables, statements, ...</a:t>
            </a:r>
          </a:p>
          <a:p>
            <a:pPr>
              <a:spcBef>
                <a:spcPts val="2133"/>
              </a:spcBef>
            </a:pPr>
            <a:r>
              <a:rPr lang="en-US" sz="3600" dirty="0"/>
              <a:t>}</a:t>
            </a:r>
          </a:p>
          <a:p>
            <a:pPr marL="474121"/>
            <a:endParaRPr sz="3600" dirty="0">
              <a:solidFill>
                <a:srgbClr val="000000"/>
              </a:solidFill>
              <a:latin typeface="Arial"/>
              <a:ea typeface="Arial"/>
              <a:cs typeface="Arial"/>
              <a:sym typeface="Arial"/>
            </a:endParaRPr>
          </a:p>
          <a:p>
            <a:pPr marL="965176"/>
            <a:endParaRPr sz="3067" dirty="0">
              <a:solidFill>
                <a:srgbClr val="000000"/>
              </a:solidFill>
              <a:latin typeface="Arial"/>
              <a:ea typeface="Arial"/>
              <a:cs typeface="Arial"/>
              <a:sym typeface="Arial"/>
            </a:endParaRPr>
          </a:p>
        </p:txBody>
      </p:sp>
      <p:sp>
        <p:nvSpPr>
          <p:cNvPr id="303" name="Google Shape;303;p44"/>
          <p:cNvSpPr txBox="1"/>
          <p:nvPr/>
        </p:nvSpPr>
        <p:spPr>
          <a:xfrm>
            <a:off x="8112253" y="1756025"/>
            <a:ext cx="4058800" cy="1298400"/>
          </a:xfrm>
          <a:prstGeom prst="rect">
            <a:avLst/>
          </a:prstGeom>
          <a:solidFill>
            <a:srgbClr val="DDDDDD"/>
          </a:solidFill>
          <a:ln w="9525" cap="flat" cmpd="sng">
            <a:solidFill>
              <a:srgbClr val="000000"/>
            </a:solidFill>
            <a:prstDash val="solid"/>
            <a:round/>
            <a:headEnd type="none" w="sm" len="sm"/>
            <a:tailEnd type="none" w="sm" len="sm"/>
          </a:ln>
        </p:spPr>
        <p:txBody>
          <a:bodyPr spcFirstLastPara="1" wrap="square" lIns="99767" tIns="49900" rIns="99767" bIns="49900" anchor="t" anchorCtr="0">
            <a:noAutofit/>
          </a:bodyPr>
          <a:lstStyle/>
          <a:p>
            <a:r>
              <a:rPr lang="en" sz="2000">
                <a:solidFill>
                  <a:srgbClr val="3333FF"/>
                </a:solidFill>
                <a:latin typeface="Verdana"/>
                <a:ea typeface="Verdana"/>
                <a:cs typeface="Verdana"/>
                <a:sym typeface="Verdana"/>
              </a:rPr>
              <a:t>void SimpleMethode()</a:t>
            </a:r>
            <a:endParaRPr sz="2000">
              <a:solidFill>
                <a:srgbClr val="000000"/>
              </a:solidFill>
              <a:latin typeface="Arial"/>
              <a:ea typeface="Arial"/>
              <a:cs typeface="Arial"/>
              <a:sym typeface="Arial"/>
            </a:endParaRPr>
          </a:p>
          <a:p>
            <a:r>
              <a:rPr lang="en" sz="2000">
                <a:solidFill>
                  <a:srgbClr val="3333FF"/>
                </a:solidFill>
                <a:latin typeface="Verdana"/>
                <a:ea typeface="Verdana"/>
                <a:cs typeface="Verdana"/>
                <a:sym typeface="Verdana"/>
              </a:rPr>
              <a:t>{</a:t>
            </a:r>
            <a:endParaRPr sz="2000">
              <a:solidFill>
                <a:srgbClr val="000000"/>
              </a:solidFill>
              <a:latin typeface="Arial"/>
              <a:ea typeface="Arial"/>
              <a:cs typeface="Arial"/>
              <a:sym typeface="Arial"/>
            </a:endParaRPr>
          </a:p>
          <a:p>
            <a:r>
              <a:rPr lang="en" sz="2000">
                <a:solidFill>
                  <a:srgbClr val="3333FF"/>
                </a:solidFill>
                <a:latin typeface="Verdana"/>
                <a:ea typeface="Verdana"/>
                <a:cs typeface="Verdana"/>
                <a:sym typeface="Verdana"/>
              </a:rPr>
              <a:t> //code to execute;</a:t>
            </a:r>
            <a:endParaRPr sz="2000">
              <a:solidFill>
                <a:srgbClr val="000000"/>
              </a:solidFill>
              <a:latin typeface="Arial"/>
              <a:ea typeface="Arial"/>
              <a:cs typeface="Arial"/>
              <a:sym typeface="Arial"/>
            </a:endParaRPr>
          </a:p>
          <a:p>
            <a:r>
              <a:rPr lang="en" sz="2000">
                <a:solidFill>
                  <a:srgbClr val="3333FF"/>
                </a:solidFill>
                <a:latin typeface="Verdana"/>
                <a:ea typeface="Verdana"/>
                <a:cs typeface="Verdana"/>
                <a:sym typeface="Verdana"/>
              </a:rPr>
              <a:t>}</a:t>
            </a:r>
            <a:endParaRPr sz="2000">
              <a:solidFill>
                <a:srgbClr val="000000"/>
              </a:solidFill>
              <a:latin typeface="Arial"/>
              <a:ea typeface="Arial"/>
              <a:cs typeface="Arial"/>
              <a:sym typeface="Arial"/>
            </a:endParaRPr>
          </a:p>
        </p:txBody>
      </p:sp>
      <p:sp>
        <p:nvSpPr>
          <p:cNvPr id="304" name="Google Shape;304;p44"/>
          <p:cNvSpPr txBox="1"/>
          <p:nvPr/>
        </p:nvSpPr>
        <p:spPr>
          <a:xfrm>
            <a:off x="7328400" y="3606758"/>
            <a:ext cx="4863600" cy="1981241"/>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9767" tIns="49900" rIns="99767" bIns="49900" anchor="t" anchorCtr="0">
            <a:noAutofit/>
          </a:bodyPr>
          <a:lstStyle/>
          <a:p>
            <a:r>
              <a:rPr lang="en" sz="2000" dirty="0">
                <a:solidFill>
                  <a:srgbClr val="3333FF"/>
                </a:solidFill>
                <a:latin typeface="Verdana"/>
                <a:ea typeface="Verdana"/>
                <a:cs typeface="Verdana"/>
                <a:sym typeface="Verdana"/>
              </a:rPr>
              <a:t>void AddNumbers()</a:t>
            </a:r>
            <a:endParaRPr sz="2000" dirty="0">
              <a:solidFill>
                <a:srgbClr val="000000"/>
              </a:solidFill>
              <a:latin typeface="Arial"/>
              <a:ea typeface="Arial"/>
              <a:cs typeface="Arial"/>
              <a:sym typeface="Arial"/>
            </a:endParaRPr>
          </a:p>
          <a:p>
            <a:r>
              <a:rPr lang="en" sz="2000" dirty="0">
                <a:solidFill>
                  <a:srgbClr val="3333FF"/>
                </a:solidFill>
                <a:latin typeface="Verdana"/>
                <a:ea typeface="Verdana"/>
                <a:cs typeface="Verdana"/>
                <a:sym typeface="Verdana"/>
              </a:rPr>
              <a:t>{</a:t>
            </a:r>
            <a:endParaRPr sz="2000" dirty="0">
              <a:solidFill>
                <a:srgbClr val="000000"/>
              </a:solidFill>
              <a:latin typeface="Arial"/>
              <a:ea typeface="Arial"/>
              <a:cs typeface="Arial"/>
              <a:sym typeface="Arial"/>
            </a:endParaRPr>
          </a:p>
          <a:p>
            <a:r>
              <a:rPr lang="en" sz="2000" dirty="0">
                <a:solidFill>
                  <a:srgbClr val="3333FF"/>
                </a:solidFill>
                <a:latin typeface="Verdana"/>
                <a:ea typeface="Verdana"/>
                <a:cs typeface="Verdana"/>
                <a:sym typeface="Verdana"/>
              </a:rPr>
              <a:t>       int methodVariable = 2+7;</a:t>
            </a:r>
            <a:endParaRPr sz="2000" dirty="0">
              <a:solidFill>
                <a:srgbClr val="000000"/>
              </a:solidFill>
              <a:latin typeface="Arial"/>
              <a:ea typeface="Arial"/>
              <a:cs typeface="Arial"/>
              <a:sym typeface="Arial"/>
            </a:endParaRPr>
          </a:p>
          <a:p>
            <a:r>
              <a:rPr lang="en" sz="2000" dirty="0">
                <a:solidFill>
                  <a:srgbClr val="3333FF"/>
                </a:solidFill>
                <a:latin typeface="Verdana"/>
                <a:ea typeface="Verdana"/>
                <a:cs typeface="Verdana"/>
                <a:sym typeface="Verdana"/>
              </a:rPr>
              <a:t>       </a:t>
            </a:r>
          </a:p>
          <a:p>
            <a:r>
              <a:rPr lang="en" sz="2000" dirty="0">
                <a:solidFill>
                  <a:srgbClr val="3333FF"/>
                </a:solidFill>
                <a:latin typeface="Verdana"/>
                <a:ea typeface="Verdana"/>
                <a:cs typeface="Verdana"/>
                <a:sym typeface="Verdana"/>
              </a:rPr>
              <a:t>       Debug.Log(methodVarialbe);</a:t>
            </a:r>
            <a:endParaRPr sz="2000" dirty="0">
              <a:solidFill>
                <a:srgbClr val="000000"/>
              </a:solidFill>
              <a:latin typeface="Arial"/>
              <a:ea typeface="Arial"/>
              <a:cs typeface="Arial"/>
              <a:sym typeface="Arial"/>
            </a:endParaRPr>
          </a:p>
          <a:p>
            <a:r>
              <a:rPr lang="en" sz="2000" dirty="0">
                <a:solidFill>
                  <a:srgbClr val="3333FF"/>
                </a:solidFill>
                <a:latin typeface="Verdana"/>
                <a:ea typeface="Verdana"/>
                <a:cs typeface="Verdana"/>
                <a:sym typeface="Verdana"/>
              </a:rPr>
              <a:t>}</a:t>
            </a:r>
            <a:endParaRPr sz="2000"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BC9F6C77-8091-4016-9372-42262FA541BB}"/>
              </a:ext>
            </a:extLst>
          </p:cNvPr>
          <p:cNvSpPr txBox="1"/>
          <p:nvPr/>
        </p:nvSpPr>
        <p:spPr>
          <a:xfrm>
            <a:off x="433868" y="1687758"/>
            <a:ext cx="1779654" cy="369332"/>
          </a:xfrm>
          <a:prstGeom prst="rect">
            <a:avLst/>
          </a:prstGeom>
          <a:noFill/>
        </p:spPr>
        <p:txBody>
          <a:bodyPr wrap="none" rtlCol="0">
            <a:spAutoFit/>
          </a:bodyPr>
          <a:lstStyle/>
          <a:p>
            <a:r>
              <a:rPr lang="de-DE" dirty="0"/>
              <a:t>[</a:t>
            </a:r>
            <a:r>
              <a:rPr lang="de-DE" dirty="0" err="1"/>
              <a:t>access</a:t>
            </a:r>
            <a:r>
              <a:rPr lang="de-DE" dirty="0"/>
              <a:t> </a:t>
            </a:r>
            <a:r>
              <a:rPr lang="de-DE" dirty="0" err="1"/>
              <a:t>modifier</a:t>
            </a:r>
            <a:r>
              <a:rPr lang="de-DE" dirty="0"/>
              <a:t>]</a:t>
            </a:r>
            <a:endParaRPr lang="en-AT" dirty="0"/>
          </a:p>
        </p:txBody>
      </p:sp>
      <p:sp>
        <p:nvSpPr>
          <p:cNvPr id="7" name="TextBox 6">
            <a:extLst>
              <a:ext uri="{FF2B5EF4-FFF2-40B4-BE49-F238E27FC236}">
                <a16:creationId xmlns:a16="http://schemas.microsoft.com/office/drawing/2014/main" id="{FCA1E3CB-EA2E-494C-AA3D-62BADB05B4D2}"/>
              </a:ext>
            </a:extLst>
          </p:cNvPr>
          <p:cNvSpPr txBox="1"/>
          <p:nvPr/>
        </p:nvSpPr>
        <p:spPr>
          <a:xfrm>
            <a:off x="1598148" y="2249691"/>
            <a:ext cx="1389098" cy="369332"/>
          </a:xfrm>
          <a:prstGeom prst="rect">
            <a:avLst/>
          </a:prstGeom>
          <a:noFill/>
        </p:spPr>
        <p:txBody>
          <a:bodyPr wrap="none" rtlCol="0">
            <a:spAutoFit/>
          </a:bodyPr>
          <a:lstStyle/>
          <a:p>
            <a:r>
              <a:rPr lang="de-DE" dirty="0"/>
              <a:t>[</a:t>
            </a:r>
            <a:r>
              <a:rPr lang="de-DE" dirty="0" err="1"/>
              <a:t>return</a:t>
            </a:r>
            <a:r>
              <a:rPr lang="de-DE" dirty="0"/>
              <a:t> type]</a:t>
            </a:r>
            <a:endParaRPr lang="en-AT" dirty="0"/>
          </a:p>
        </p:txBody>
      </p:sp>
      <p:sp>
        <p:nvSpPr>
          <p:cNvPr id="8" name="TextBox 7">
            <a:extLst>
              <a:ext uri="{FF2B5EF4-FFF2-40B4-BE49-F238E27FC236}">
                <a16:creationId xmlns:a16="http://schemas.microsoft.com/office/drawing/2014/main" id="{C6F807F0-EB89-4FC8-A979-FCDF7C93169E}"/>
              </a:ext>
            </a:extLst>
          </p:cNvPr>
          <p:cNvSpPr txBox="1"/>
          <p:nvPr/>
        </p:nvSpPr>
        <p:spPr>
          <a:xfrm>
            <a:off x="3162941" y="2245487"/>
            <a:ext cx="1184427" cy="369332"/>
          </a:xfrm>
          <a:prstGeom prst="rect">
            <a:avLst/>
          </a:prstGeom>
          <a:noFill/>
        </p:spPr>
        <p:txBody>
          <a:bodyPr wrap="none" rtlCol="0">
            <a:spAutoFit/>
          </a:bodyPr>
          <a:lstStyle/>
          <a:p>
            <a:r>
              <a:rPr lang="de-DE" dirty="0"/>
              <a:t>[</a:t>
            </a:r>
            <a:r>
              <a:rPr lang="de-DE" dirty="0" err="1"/>
              <a:t>identifier</a:t>
            </a:r>
            <a:r>
              <a:rPr lang="de-DE" dirty="0"/>
              <a:t>]</a:t>
            </a:r>
            <a:endParaRPr lang="en-AT" dirty="0"/>
          </a:p>
        </p:txBody>
      </p:sp>
      <p:sp>
        <p:nvSpPr>
          <p:cNvPr id="9" name="TextBox 8">
            <a:extLst>
              <a:ext uri="{FF2B5EF4-FFF2-40B4-BE49-F238E27FC236}">
                <a16:creationId xmlns:a16="http://schemas.microsoft.com/office/drawing/2014/main" id="{96493477-82C1-477F-8D73-E40891D5AD6F}"/>
              </a:ext>
            </a:extLst>
          </p:cNvPr>
          <p:cNvSpPr txBox="1"/>
          <p:nvPr/>
        </p:nvSpPr>
        <p:spPr>
          <a:xfrm>
            <a:off x="4122870" y="1651291"/>
            <a:ext cx="1635576" cy="369332"/>
          </a:xfrm>
          <a:prstGeom prst="rect">
            <a:avLst/>
          </a:prstGeom>
          <a:noFill/>
        </p:spPr>
        <p:txBody>
          <a:bodyPr wrap="none" rtlCol="0">
            <a:spAutoFit/>
          </a:bodyPr>
          <a:lstStyle/>
          <a:p>
            <a:r>
              <a:rPr lang="de-DE" dirty="0"/>
              <a:t>[</a:t>
            </a:r>
            <a:r>
              <a:rPr lang="de-DE" dirty="0" err="1"/>
              <a:t>parameter</a:t>
            </a:r>
            <a:r>
              <a:rPr lang="de-DE" dirty="0"/>
              <a:t> </a:t>
            </a:r>
            <a:r>
              <a:rPr lang="de-DE" dirty="0" err="1"/>
              <a:t>list</a:t>
            </a:r>
            <a:r>
              <a:rPr lang="de-DE" dirty="0"/>
              <a:t>]</a:t>
            </a:r>
            <a:endParaRPr lang="en-AT" dirty="0"/>
          </a:p>
        </p:txBody>
      </p:sp>
      <p:sp>
        <p:nvSpPr>
          <p:cNvPr id="3" name="Arrow: Down 2">
            <a:extLst>
              <a:ext uri="{FF2B5EF4-FFF2-40B4-BE49-F238E27FC236}">
                <a16:creationId xmlns:a16="http://schemas.microsoft.com/office/drawing/2014/main" id="{E7B06FBF-E623-4905-B047-84BB38F3A34D}"/>
              </a:ext>
            </a:extLst>
          </p:cNvPr>
          <p:cNvSpPr/>
          <p:nvPr/>
        </p:nvSpPr>
        <p:spPr>
          <a:xfrm>
            <a:off x="944880" y="2057090"/>
            <a:ext cx="142240" cy="6962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T"/>
          </a:p>
        </p:txBody>
      </p:sp>
      <p:sp>
        <p:nvSpPr>
          <p:cNvPr id="4" name="Arrow: Down 3">
            <a:extLst>
              <a:ext uri="{FF2B5EF4-FFF2-40B4-BE49-F238E27FC236}">
                <a16:creationId xmlns:a16="http://schemas.microsoft.com/office/drawing/2014/main" id="{4F986A16-D698-4620-8966-E1617367F5A3}"/>
              </a:ext>
            </a:extLst>
          </p:cNvPr>
          <p:cNvSpPr/>
          <p:nvPr/>
        </p:nvSpPr>
        <p:spPr>
          <a:xfrm>
            <a:off x="2129307" y="2614819"/>
            <a:ext cx="84215" cy="1908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T"/>
          </a:p>
        </p:txBody>
      </p:sp>
      <p:sp>
        <p:nvSpPr>
          <p:cNvPr id="5" name="Arrow: Down 4">
            <a:extLst>
              <a:ext uri="{FF2B5EF4-FFF2-40B4-BE49-F238E27FC236}">
                <a16:creationId xmlns:a16="http://schemas.microsoft.com/office/drawing/2014/main" id="{E2D05280-7303-47BA-9DC8-236C93C97D21}"/>
              </a:ext>
            </a:extLst>
          </p:cNvPr>
          <p:cNvSpPr/>
          <p:nvPr/>
        </p:nvSpPr>
        <p:spPr>
          <a:xfrm>
            <a:off x="3498274" y="2614725"/>
            <a:ext cx="45719" cy="1386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T"/>
          </a:p>
        </p:txBody>
      </p:sp>
      <p:sp>
        <p:nvSpPr>
          <p:cNvPr id="6" name="Arrow: Down 5">
            <a:extLst>
              <a:ext uri="{FF2B5EF4-FFF2-40B4-BE49-F238E27FC236}">
                <a16:creationId xmlns:a16="http://schemas.microsoft.com/office/drawing/2014/main" id="{59E6FB2F-3172-40DE-8A8A-2A8D20CD712C}"/>
              </a:ext>
            </a:extLst>
          </p:cNvPr>
          <p:cNvSpPr/>
          <p:nvPr/>
        </p:nvSpPr>
        <p:spPr>
          <a:xfrm>
            <a:off x="4828745" y="1930400"/>
            <a:ext cx="234322" cy="8229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T"/>
          </a:p>
        </p:txBody>
      </p:sp>
    </p:spTree>
    <p:extLst>
      <p:ext uri="{BB962C8B-B14F-4D97-AF65-F5344CB8AC3E}">
        <p14:creationId xmlns:p14="http://schemas.microsoft.com/office/powerpoint/2010/main" val="17638756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6"/>
          <p:cNvSpPr txBox="1"/>
          <p:nvPr/>
        </p:nvSpPr>
        <p:spPr>
          <a:xfrm>
            <a:off x="609563" y="273352"/>
            <a:ext cx="10971600" cy="1144800"/>
          </a:xfrm>
          <a:prstGeom prst="rect">
            <a:avLst/>
          </a:prstGeom>
          <a:noFill/>
          <a:ln>
            <a:noFill/>
          </a:ln>
        </p:spPr>
        <p:txBody>
          <a:bodyPr spcFirstLastPara="1" wrap="square" lIns="0" tIns="0" rIns="0" bIns="0" anchor="ctr" anchorCtr="0">
            <a:noAutofit/>
          </a:bodyPr>
          <a:lstStyle/>
          <a:p>
            <a:r>
              <a:rPr lang="en" sz="4400" dirty="0">
                <a:solidFill>
                  <a:srgbClr val="000000"/>
                </a:solidFill>
                <a:latin typeface="+mj-lt"/>
                <a:ea typeface="Arial"/>
                <a:cs typeface="Arial"/>
                <a:sym typeface="Arial"/>
              </a:rPr>
              <a:t>Methoden – Return Type</a:t>
            </a:r>
            <a:endParaRPr sz="4400" dirty="0">
              <a:solidFill>
                <a:srgbClr val="000000"/>
              </a:solidFill>
              <a:latin typeface="+mj-lt"/>
              <a:ea typeface="Arial"/>
              <a:cs typeface="Arial"/>
              <a:sym typeface="Arial"/>
            </a:endParaRPr>
          </a:p>
        </p:txBody>
      </p:sp>
      <p:sp>
        <p:nvSpPr>
          <p:cNvPr id="318" name="Google Shape;318;p46"/>
          <p:cNvSpPr txBox="1"/>
          <p:nvPr/>
        </p:nvSpPr>
        <p:spPr>
          <a:xfrm>
            <a:off x="609563" y="1604841"/>
            <a:ext cx="10971600" cy="5031200"/>
          </a:xfrm>
          <a:prstGeom prst="rect">
            <a:avLst/>
          </a:prstGeom>
          <a:noFill/>
          <a:ln>
            <a:noFill/>
          </a:ln>
        </p:spPr>
        <p:txBody>
          <a:bodyPr spcFirstLastPara="1" wrap="square" lIns="0" tIns="0" rIns="0" bIns="0" anchor="t" anchorCtr="0">
            <a:noAutofit/>
          </a:bodyPr>
          <a:lstStyle/>
          <a:p>
            <a:pPr marL="474121" indent="-423323">
              <a:buClr>
                <a:srgbClr val="000000"/>
              </a:buClr>
              <a:buSzPts val="2000"/>
              <a:buFont typeface="Noto Sans Symbols"/>
              <a:buChar char="●"/>
            </a:pPr>
            <a:r>
              <a:rPr lang="en" sz="2667" dirty="0">
                <a:solidFill>
                  <a:srgbClr val="000000"/>
                </a:solidFill>
                <a:latin typeface="Lato Light"/>
                <a:ea typeface="Lato Light"/>
                <a:cs typeface="Lato Light"/>
                <a:sym typeface="Lato Light"/>
              </a:rPr>
              <a:t>void (es gibt keinen return type)</a:t>
            </a:r>
            <a:endParaRPr sz="2667" dirty="0">
              <a:solidFill>
                <a:srgbClr val="000000"/>
              </a:solidFill>
              <a:latin typeface="Arial"/>
              <a:ea typeface="Arial"/>
              <a:cs typeface="Arial"/>
              <a:sym typeface="Arial"/>
            </a:endParaRPr>
          </a:p>
          <a:p>
            <a:pPr marL="474121" indent="-423323">
              <a:buClr>
                <a:srgbClr val="000000"/>
              </a:buClr>
              <a:buSzPts val="2000"/>
              <a:buFont typeface="Noto Sans Symbols"/>
              <a:buChar char="●"/>
            </a:pPr>
            <a:r>
              <a:rPr lang="de-DE" sz="2667" dirty="0">
                <a:solidFill>
                  <a:srgbClr val="000000"/>
                </a:solidFill>
                <a:latin typeface="Lato Light"/>
                <a:ea typeface="Lato Light"/>
                <a:cs typeface="Lato Light"/>
                <a:sym typeface="Lato Light"/>
              </a:rPr>
              <a:t>sonst Angabe </a:t>
            </a:r>
            <a:r>
              <a:rPr lang="en" sz="2667" dirty="0">
                <a:solidFill>
                  <a:srgbClr val="000000"/>
                </a:solidFill>
                <a:latin typeface="Lato Light"/>
                <a:ea typeface="Lato Light"/>
                <a:cs typeface="Lato Light"/>
                <a:sym typeface="Lato Light"/>
              </a:rPr>
              <a:t>Data Type </a:t>
            </a:r>
            <a:r>
              <a:rPr lang="de-DE" sz="2667" dirty="0">
                <a:solidFill>
                  <a:srgbClr val="000000"/>
                </a:solidFill>
                <a:latin typeface="Lato Light"/>
                <a:ea typeface="Lato Light"/>
                <a:cs typeface="Lato Light"/>
                <a:sym typeface="Lato Light"/>
              </a:rPr>
              <a:t>des gewünschten Rückgabewertes</a:t>
            </a:r>
            <a:endParaRPr sz="2667" dirty="0">
              <a:solidFill>
                <a:srgbClr val="000000"/>
              </a:solidFill>
              <a:latin typeface="Arial"/>
              <a:ea typeface="Arial"/>
              <a:cs typeface="Arial"/>
              <a:sym typeface="Arial"/>
            </a:endParaRPr>
          </a:p>
          <a:p>
            <a:pPr marL="474121" indent="-423323">
              <a:buClr>
                <a:srgbClr val="000000"/>
              </a:buClr>
              <a:buSzPts val="2000"/>
              <a:buFont typeface="Noto Sans Symbols"/>
              <a:buChar char="●"/>
            </a:pPr>
            <a:r>
              <a:rPr lang="en" sz="2667" dirty="0">
                <a:solidFill>
                  <a:srgbClr val="000000"/>
                </a:solidFill>
                <a:latin typeface="Lato Light"/>
                <a:ea typeface="Lato Light"/>
                <a:cs typeface="Lato Light"/>
                <a:sym typeface="Lato Light"/>
              </a:rPr>
              <a:t>Return in void Methode um z.B. aus Verzweigung schnell auszusteigen </a:t>
            </a:r>
            <a:endParaRPr sz="2667" dirty="0">
              <a:solidFill>
                <a:srgbClr val="000000"/>
              </a:solidFill>
              <a:latin typeface="Arial"/>
              <a:ea typeface="Arial"/>
              <a:cs typeface="Arial"/>
              <a:sym typeface="Arial"/>
            </a:endParaRPr>
          </a:p>
        </p:txBody>
      </p:sp>
      <p:sp>
        <p:nvSpPr>
          <p:cNvPr id="319" name="Google Shape;319;p46"/>
          <p:cNvSpPr txBox="1"/>
          <p:nvPr/>
        </p:nvSpPr>
        <p:spPr>
          <a:xfrm>
            <a:off x="221200" y="4147632"/>
            <a:ext cx="3649200" cy="1426800"/>
          </a:xfrm>
          <a:prstGeom prst="rect">
            <a:avLst/>
          </a:prstGeom>
          <a:solidFill>
            <a:srgbClr val="DDDDDD"/>
          </a:solidFill>
          <a:ln w="9525" cap="flat" cmpd="sng">
            <a:solidFill>
              <a:srgbClr val="000000"/>
            </a:solidFill>
            <a:prstDash val="solid"/>
            <a:round/>
            <a:headEnd type="none" w="sm" len="sm"/>
            <a:tailEnd type="none" w="sm" len="sm"/>
          </a:ln>
        </p:spPr>
        <p:txBody>
          <a:bodyPr spcFirstLastPara="1" wrap="square" lIns="99767" tIns="49900" rIns="99767" bIns="49900" anchor="t" anchorCtr="0">
            <a:noAutofit/>
          </a:bodyPr>
          <a:lstStyle/>
          <a:p>
            <a:r>
              <a:rPr lang="en" sz="2000">
                <a:solidFill>
                  <a:srgbClr val="3333FF"/>
                </a:solidFill>
                <a:latin typeface="Verdana"/>
                <a:ea typeface="Verdana"/>
                <a:cs typeface="Verdana"/>
                <a:sym typeface="Verdana"/>
              </a:rPr>
              <a:t>void SimpleMethode()</a:t>
            </a:r>
            <a:endParaRPr sz="2000">
              <a:solidFill>
                <a:srgbClr val="000000"/>
              </a:solidFill>
              <a:latin typeface="Arial"/>
              <a:ea typeface="Arial"/>
              <a:cs typeface="Arial"/>
              <a:sym typeface="Arial"/>
            </a:endParaRPr>
          </a:p>
          <a:p>
            <a:r>
              <a:rPr lang="en" sz="2000">
                <a:solidFill>
                  <a:srgbClr val="3333FF"/>
                </a:solidFill>
                <a:latin typeface="Verdana"/>
                <a:ea typeface="Verdana"/>
                <a:cs typeface="Verdana"/>
                <a:sym typeface="Verdana"/>
              </a:rPr>
              <a:t>{</a:t>
            </a:r>
            <a:endParaRPr sz="2000">
              <a:solidFill>
                <a:srgbClr val="000000"/>
              </a:solidFill>
              <a:latin typeface="Arial"/>
              <a:ea typeface="Arial"/>
              <a:cs typeface="Arial"/>
              <a:sym typeface="Arial"/>
            </a:endParaRPr>
          </a:p>
          <a:p>
            <a:r>
              <a:rPr lang="en" sz="2000">
                <a:solidFill>
                  <a:srgbClr val="3333FF"/>
                </a:solidFill>
                <a:latin typeface="Verdana"/>
                <a:ea typeface="Verdana"/>
                <a:cs typeface="Verdana"/>
                <a:sym typeface="Verdana"/>
              </a:rPr>
              <a:t> 	//code to execute;</a:t>
            </a:r>
            <a:endParaRPr sz="2000">
              <a:solidFill>
                <a:srgbClr val="000000"/>
              </a:solidFill>
              <a:latin typeface="Arial"/>
              <a:ea typeface="Arial"/>
              <a:cs typeface="Arial"/>
              <a:sym typeface="Arial"/>
            </a:endParaRPr>
          </a:p>
          <a:p>
            <a:r>
              <a:rPr lang="en" sz="2000">
                <a:solidFill>
                  <a:srgbClr val="3333FF"/>
                </a:solidFill>
                <a:latin typeface="Verdana"/>
                <a:ea typeface="Verdana"/>
                <a:cs typeface="Verdana"/>
                <a:sym typeface="Verdana"/>
              </a:rPr>
              <a:t>}</a:t>
            </a:r>
            <a:endParaRPr sz="2000">
              <a:solidFill>
                <a:srgbClr val="000000"/>
              </a:solidFill>
              <a:latin typeface="Arial"/>
              <a:ea typeface="Arial"/>
              <a:cs typeface="Arial"/>
              <a:sym typeface="Arial"/>
            </a:endParaRPr>
          </a:p>
        </p:txBody>
      </p:sp>
      <p:sp>
        <p:nvSpPr>
          <p:cNvPr id="320" name="Google Shape;320;p46"/>
          <p:cNvSpPr txBox="1"/>
          <p:nvPr/>
        </p:nvSpPr>
        <p:spPr>
          <a:xfrm>
            <a:off x="4088433" y="4147633"/>
            <a:ext cx="3505600" cy="1426800"/>
          </a:xfrm>
          <a:prstGeom prst="rect">
            <a:avLst/>
          </a:prstGeom>
          <a:solidFill>
            <a:srgbClr val="DDDDDD"/>
          </a:solidFill>
          <a:ln w="9525" cap="flat" cmpd="sng">
            <a:solidFill>
              <a:srgbClr val="000000"/>
            </a:solidFill>
            <a:prstDash val="solid"/>
            <a:round/>
            <a:headEnd type="none" w="sm" len="sm"/>
            <a:tailEnd type="none" w="sm" len="sm"/>
          </a:ln>
        </p:spPr>
        <p:txBody>
          <a:bodyPr spcFirstLastPara="1" wrap="square" lIns="99767" tIns="49900" rIns="99767" bIns="49900" anchor="t" anchorCtr="0">
            <a:noAutofit/>
          </a:bodyPr>
          <a:lstStyle/>
          <a:p>
            <a:r>
              <a:rPr lang="en" sz="2000">
                <a:solidFill>
                  <a:srgbClr val="3333FF"/>
                </a:solidFill>
                <a:latin typeface="Verdana"/>
                <a:ea typeface="Verdana"/>
                <a:cs typeface="Verdana"/>
                <a:sym typeface="Verdana"/>
              </a:rPr>
              <a:t>int SimpleMethode()</a:t>
            </a:r>
            <a:endParaRPr sz="2000">
              <a:solidFill>
                <a:srgbClr val="000000"/>
              </a:solidFill>
              <a:latin typeface="Arial"/>
              <a:ea typeface="Arial"/>
              <a:cs typeface="Arial"/>
              <a:sym typeface="Arial"/>
            </a:endParaRPr>
          </a:p>
          <a:p>
            <a:r>
              <a:rPr lang="en" sz="2000">
                <a:solidFill>
                  <a:srgbClr val="3333FF"/>
                </a:solidFill>
                <a:latin typeface="Verdana"/>
                <a:ea typeface="Verdana"/>
                <a:cs typeface="Verdana"/>
                <a:sym typeface="Verdana"/>
              </a:rPr>
              <a:t>{</a:t>
            </a:r>
            <a:endParaRPr sz="2000">
              <a:solidFill>
                <a:srgbClr val="000000"/>
              </a:solidFill>
              <a:latin typeface="Arial"/>
              <a:ea typeface="Arial"/>
              <a:cs typeface="Arial"/>
              <a:sym typeface="Arial"/>
            </a:endParaRPr>
          </a:p>
          <a:p>
            <a:r>
              <a:rPr lang="en" sz="2000">
                <a:solidFill>
                  <a:srgbClr val="3333FF"/>
                </a:solidFill>
                <a:latin typeface="Verdana"/>
                <a:ea typeface="Verdana"/>
                <a:cs typeface="Verdana"/>
                <a:sym typeface="Verdana"/>
              </a:rPr>
              <a:t> 	return 3; </a:t>
            </a:r>
            <a:endParaRPr sz="2000">
              <a:solidFill>
                <a:srgbClr val="000000"/>
              </a:solidFill>
              <a:latin typeface="Arial"/>
              <a:ea typeface="Arial"/>
              <a:cs typeface="Arial"/>
              <a:sym typeface="Arial"/>
            </a:endParaRPr>
          </a:p>
          <a:p>
            <a:r>
              <a:rPr lang="en" sz="2000">
                <a:solidFill>
                  <a:srgbClr val="3333FF"/>
                </a:solidFill>
                <a:latin typeface="Verdana"/>
                <a:ea typeface="Verdana"/>
                <a:cs typeface="Verdana"/>
                <a:sym typeface="Verdana"/>
              </a:rPr>
              <a:t>}</a:t>
            </a:r>
            <a:endParaRPr sz="2000">
              <a:solidFill>
                <a:srgbClr val="000000"/>
              </a:solidFill>
              <a:latin typeface="Arial"/>
              <a:ea typeface="Arial"/>
              <a:cs typeface="Arial"/>
              <a:sym typeface="Arial"/>
            </a:endParaRPr>
          </a:p>
        </p:txBody>
      </p:sp>
      <p:sp>
        <p:nvSpPr>
          <p:cNvPr id="321" name="Google Shape;321;p46"/>
          <p:cNvSpPr txBox="1"/>
          <p:nvPr/>
        </p:nvSpPr>
        <p:spPr>
          <a:xfrm>
            <a:off x="7962633" y="4147633"/>
            <a:ext cx="4058800" cy="2275600"/>
          </a:xfrm>
          <a:prstGeom prst="rect">
            <a:avLst/>
          </a:prstGeom>
          <a:solidFill>
            <a:srgbClr val="DDDDDD"/>
          </a:solidFill>
          <a:ln w="9525" cap="flat" cmpd="sng">
            <a:solidFill>
              <a:srgbClr val="000000"/>
            </a:solidFill>
            <a:prstDash val="solid"/>
            <a:round/>
            <a:headEnd type="none" w="sm" len="sm"/>
            <a:tailEnd type="none" w="sm" len="sm"/>
          </a:ln>
        </p:spPr>
        <p:txBody>
          <a:bodyPr spcFirstLastPara="1" wrap="square" lIns="99767" tIns="49900" rIns="99767" bIns="49900" anchor="t" anchorCtr="0">
            <a:noAutofit/>
          </a:bodyPr>
          <a:lstStyle/>
          <a:p>
            <a:r>
              <a:rPr lang="en" sz="2000" dirty="0">
                <a:solidFill>
                  <a:srgbClr val="3333FF"/>
                </a:solidFill>
                <a:latin typeface="Verdana"/>
                <a:ea typeface="Verdana"/>
                <a:cs typeface="Verdana"/>
                <a:sym typeface="Verdana"/>
              </a:rPr>
              <a:t>void SimpleMethode()</a:t>
            </a:r>
            <a:endParaRPr sz="2000" dirty="0">
              <a:solidFill>
                <a:srgbClr val="000000"/>
              </a:solidFill>
              <a:latin typeface="Arial"/>
              <a:ea typeface="Arial"/>
              <a:cs typeface="Arial"/>
              <a:sym typeface="Arial"/>
            </a:endParaRPr>
          </a:p>
          <a:p>
            <a:r>
              <a:rPr lang="en" sz="2000" dirty="0">
                <a:solidFill>
                  <a:srgbClr val="3333FF"/>
                </a:solidFill>
                <a:latin typeface="Verdana"/>
                <a:ea typeface="Verdana"/>
                <a:cs typeface="Verdana"/>
                <a:sym typeface="Verdana"/>
              </a:rPr>
              <a:t>{</a:t>
            </a:r>
            <a:endParaRPr sz="2000" dirty="0">
              <a:solidFill>
                <a:srgbClr val="000000"/>
              </a:solidFill>
              <a:latin typeface="Arial"/>
              <a:ea typeface="Arial"/>
              <a:cs typeface="Arial"/>
              <a:sym typeface="Arial"/>
            </a:endParaRPr>
          </a:p>
          <a:p>
            <a:pPr marL="609585"/>
            <a:r>
              <a:rPr lang="en" sz="2000" dirty="0">
                <a:solidFill>
                  <a:srgbClr val="3333FF"/>
                </a:solidFill>
                <a:latin typeface="Verdana"/>
                <a:ea typeface="Verdana"/>
                <a:cs typeface="Verdana"/>
                <a:sym typeface="Verdana"/>
              </a:rPr>
              <a:t> </a:t>
            </a:r>
            <a:r>
              <a:rPr lang="de-DE" sz="2000" dirty="0">
                <a:solidFill>
                  <a:srgbClr val="3333FF"/>
                </a:solidFill>
                <a:latin typeface="Verdana"/>
                <a:ea typeface="Verdana"/>
                <a:cs typeface="Verdana"/>
                <a:sym typeface="Verdana"/>
              </a:rPr>
              <a:t>i</a:t>
            </a:r>
            <a:r>
              <a:rPr lang="en" sz="2000" dirty="0">
                <a:solidFill>
                  <a:srgbClr val="3333FF"/>
                </a:solidFill>
                <a:latin typeface="Verdana"/>
                <a:ea typeface="Verdana"/>
                <a:cs typeface="Verdana"/>
                <a:sym typeface="Verdana"/>
              </a:rPr>
              <a:t>f (true)</a:t>
            </a:r>
            <a:endParaRPr sz="2000" dirty="0">
              <a:solidFill>
                <a:srgbClr val="000000"/>
              </a:solidFill>
              <a:latin typeface="Arial"/>
              <a:ea typeface="Arial"/>
              <a:cs typeface="Arial"/>
              <a:sym typeface="Arial"/>
            </a:endParaRPr>
          </a:p>
          <a:p>
            <a:pPr marL="609585"/>
            <a:r>
              <a:rPr lang="en" sz="2000" dirty="0">
                <a:solidFill>
                  <a:srgbClr val="3333FF"/>
                </a:solidFill>
                <a:latin typeface="Verdana"/>
                <a:ea typeface="Verdana"/>
                <a:cs typeface="Verdana"/>
                <a:sym typeface="Verdana"/>
              </a:rPr>
              <a:t> {</a:t>
            </a:r>
            <a:endParaRPr sz="2000" dirty="0">
              <a:solidFill>
                <a:srgbClr val="000000"/>
              </a:solidFill>
              <a:latin typeface="Arial"/>
              <a:ea typeface="Arial"/>
              <a:cs typeface="Arial"/>
              <a:sym typeface="Arial"/>
            </a:endParaRPr>
          </a:p>
          <a:p>
            <a:pPr marL="609585"/>
            <a:r>
              <a:rPr lang="en" sz="2000" dirty="0">
                <a:solidFill>
                  <a:srgbClr val="3333FF"/>
                </a:solidFill>
                <a:latin typeface="Verdana"/>
                <a:ea typeface="Verdana"/>
                <a:cs typeface="Verdana"/>
                <a:sym typeface="Verdana"/>
              </a:rPr>
              <a:t>  	return; </a:t>
            </a:r>
            <a:endParaRPr sz="2000" dirty="0">
              <a:solidFill>
                <a:srgbClr val="000000"/>
              </a:solidFill>
              <a:latin typeface="Arial"/>
              <a:ea typeface="Arial"/>
              <a:cs typeface="Arial"/>
              <a:sym typeface="Arial"/>
            </a:endParaRPr>
          </a:p>
          <a:p>
            <a:pPr marL="609585"/>
            <a:r>
              <a:rPr lang="en" sz="2000" dirty="0">
                <a:solidFill>
                  <a:srgbClr val="3333FF"/>
                </a:solidFill>
                <a:latin typeface="Verdana"/>
                <a:ea typeface="Verdana"/>
                <a:cs typeface="Verdana"/>
                <a:sym typeface="Verdana"/>
              </a:rPr>
              <a:t> }</a:t>
            </a:r>
            <a:endParaRPr sz="2000" dirty="0">
              <a:solidFill>
                <a:srgbClr val="000000"/>
              </a:solidFill>
              <a:latin typeface="Arial"/>
              <a:ea typeface="Arial"/>
              <a:cs typeface="Arial"/>
              <a:sym typeface="Arial"/>
            </a:endParaRPr>
          </a:p>
          <a:p>
            <a:r>
              <a:rPr lang="en" sz="2000" dirty="0">
                <a:solidFill>
                  <a:srgbClr val="3333FF"/>
                </a:solidFill>
                <a:latin typeface="Verdana"/>
                <a:ea typeface="Verdana"/>
                <a:cs typeface="Verdana"/>
                <a:sym typeface="Verdana"/>
              </a:rPr>
              <a:t>}</a:t>
            </a:r>
            <a:endParaRPr sz="2000" dirty="0">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7"/>
          <p:cNvSpPr txBox="1"/>
          <p:nvPr/>
        </p:nvSpPr>
        <p:spPr>
          <a:xfrm>
            <a:off x="609563" y="273352"/>
            <a:ext cx="10971600" cy="1144800"/>
          </a:xfrm>
          <a:prstGeom prst="rect">
            <a:avLst/>
          </a:prstGeom>
          <a:noFill/>
          <a:ln>
            <a:noFill/>
          </a:ln>
        </p:spPr>
        <p:txBody>
          <a:bodyPr spcFirstLastPara="1" wrap="square" lIns="0" tIns="0" rIns="0" bIns="0" anchor="ctr" anchorCtr="0">
            <a:noAutofit/>
          </a:bodyPr>
          <a:lstStyle/>
          <a:p>
            <a:r>
              <a:rPr lang="en" sz="4400" dirty="0">
                <a:solidFill>
                  <a:srgbClr val="000000"/>
                </a:solidFill>
                <a:latin typeface="+mj-lt"/>
                <a:ea typeface="Arial"/>
                <a:cs typeface="Arial"/>
                <a:sym typeface="Arial"/>
              </a:rPr>
              <a:t>Methoden – Parameter</a:t>
            </a:r>
            <a:endParaRPr sz="4400" dirty="0">
              <a:solidFill>
                <a:srgbClr val="000000"/>
              </a:solidFill>
              <a:latin typeface="+mj-lt"/>
              <a:ea typeface="Arial"/>
              <a:cs typeface="Arial"/>
              <a:sym typeface="Arial"/>
            </a:endParaRPr>
          </a:p>
        </p:txBody>
      </p:sp>
      <p:sp>
        <p:nvSpPr>
          <p:cNvPr id="327" name="Google Shape;327;p47"/>
          <p:cNvSpPr txBox="1"/>
          <p:nvPr/>
        </p:nvSpPr>
        <p:spPr>
          <a:xfrm>
            <a:off x="609563" y="1604841"/>
            <a:ext cx="10971600" cy="5031200"/>
          </a:xfrm>
          <a:prstGeom prst="rect">
            <a:avLst/>
          </a:prstGeom>
          <a:noFill/>
          <a:ln>
            <a:noFill/>
          </a:ln>
        </p:spPr>
        <p:txBody>
          <a:bodyPr spcFirstLastPara="1" wrap="square" lIns="0" tIns="0" rIns="0" bIns="0" anchor="t" anchorCtr="0">
            <a:noAutofit/>
          </a:bodyPr>
          <a:lstStyle/>
          <a:p>
            <a:pPr marL="474121" indent="-423323">
              <a:buClr>
                <a:srgbClr val="000000"/>
              </a:buClr>
              <a:buSzPts val="2000"/>
              <a:buFont typeface="Noto Sans Symbols"/>
              <a:buChar char="●"/>
            </a:pPr>
            <a:r>
              <a:rPr lang="en" sz="2667" dirty="0">
                <a:solidFill>
                  <a:srgbClr val="000000"/>
                </a:solidFill>
                <a:latin typeface="Lato Light"/>
                <a:ea typeface="Lato Light"/>
                <a:cs typeface="Lato Light"/>
                <a:sym typeface="Lato Light"/>
              </a:rPr>
              <a:t>Parameter machen Methoden flexiber</a:t>
            </a:r>
            <a:endParaRPr sz="2667" dirty="0">
              <a:solidFill>
                <a:srgbClr val="000000"/>
              </a:solidFill>
              <a:latin typeface="Arial"/>
              <a:ea typeface="Arial"/>
              <a:cs typeface="Arial"/>
              <a:sym typeface="Arial"/>
            </a:endParaRPr>
          </a:p>
          <a:p>
            <a:pPr marL="474121" indent="-423323">
              <a:buClr>
                <a:srgbClr val="000000"/>
              </a:buClr>
              <a:buSzPts val="2000"/>
              <a:buFont typeface="Noto Sans Symbols"/>
              <a:buChar char="●"/>
            </a:pPr>
            <a:r>
              <a:rPr lang="en" sz="2667" dirty="0">
                <a:solidFill>
                  <a:srgbClr val="000000"/>
                </a:solidFill>
                <a:latin typeface="Lato Light"/>
                <a:ea typeface="Lato Light"/>
                <a:cs typeface="Lato Light"/>
                <a:sym typeface="Lato Light"/>
              </a:rPr>
              <a:t>Methode muss mit Parametern definiert sein, um sie mit Parametern aufrufen zu können</a:t>
            </a:r>
            <a:endParaRPr sz="2667" dirty="0">
              <a:solidFill>
                <a:srgbClr val="000000"/>
              </a:solidFill>
              <a:latin typeface="Arial"/>
              <a:ea typeface="Arial"/>
              <a:cs typeface="Arial"/>
              <a:sym typeface="Arial"/>
            </a:endParaRPr>
          </a:p>
        </p:txBody>
      </p:sp>
      <p:sp>
        <p:nvSpPr>
          <p:cNvPr id="328" name="Google Shape;328;p47"/>
          <p:cNvSpPr txBox="1"/>
          <p:nvPr/>
        </p:nvSpPr>
        <p:spPr>
          <a:xfrm>
            <a:off x="2595592" y="3429000"/>
            <a:ext cx="7208807" cy="2108200"/>
          </a:xfrm>
          <a:prstGeom prst="rect">
            <a:avLst/>
          </a:prstGeom>
          <a:solidFill>
            <a:srgbClr val="DDDDDD"/>
          </a:solidFill>
          <a:ln w="9525" cap="flat" cmpd="sng">
            <a:solidFill>
              <a:srgbClr val="000000"/>
            </a:solidFill>
            <a:prstDash val="solid"/>
            <a:round/>
            <a:headEnd type="none" w="sm" len="sm"/>
            <a:tailEnd type="none" w="sm" len="sm"/>
          </a:ln>
        </p:spPr>
        <p:txBody>
          <a:bodyPr spcFirstLastPara="1" wrap="square" lIns="99767" tIns="49900" rIns="99767" bIns="49900" anchor="t" anchorCtr="0">
            <a:noAutofit/>
          </a:bodyPr>
          <a:lstStyle/>
          <a:p>
            <a:r>
              <a:rPr lang="en" sz="2000" dirty="0">
                <a:solidFill>
                  <a:srgbClr val="3333FF"/>
                </a:solidFill>
                <a:latin typeface="Verdana"/>
                <a:ea typeface="Verdana"/>
                <a:cs typeface="Verdana"/>
                <a:sym typeface="Verdana"/>
              </a:rPr>
              <a:t>void setScore(int score, string name)</a:t>
            </a:r>
            <a:endParaRPr sz="2000" dirty="0">
              <a:solidFill>
                <a:srgbClr val="000000"/>
              </a:solidFill>
              <a:latin typeface="Arial"/>
              <a:ea typeface="Arial"/>
              <a:cs typeface="Arial"/>
              <a:sym typeface="Arial"/>
            </a:endParaRPr>
          </a:p>
          <a:p>
            <a:r>
              <a:rPr lang="en" sz="2000" dirty="0">
                <a:solidFill>
                  <a:srgbClr val="3333FF"/>
                </a:solidFill>
                <a:latin typeface="Verdana"/>
                <a:ea typeface="Verdana"/>
                <a:cs typeface="Verdana"/>
                <a:sym typeface="Verdana"/>
              </a:rPr>
              <a:t>{</a:t>
            </a:r>
            <a:endParaRPr sz="2000" dirty="0">
              <a:solidFill>
                <a:srgbClr val="000000"/>
              </a:solidFill>
              <a:latin typeface="Arial"/>
              <a:ea typeface="Arial"/>
              <a:cs typeface="Arial"/>
              <a:sym typeface="Arial"/>
            </a:endParaRPr>
          </a:p>
          <a:p>
            <a:r>
              <a:rPr lang="en" sz="2000" dirty="0">
                <a:solidFill>
                  <a:srgbClr val="3333FF"/>
                </a:solidFill>
                <a:latin typeface="Verdana"/>
                <a:ea typeface="Verdana"/>
                <a:cs typeface="Verdana"/>
                <a:sym typeface="Verdana"/>
              </a:rPr>
              <a:t>     int sportScore = score;</a:t>
            </a:r>
            <a:endParaRPr sz="2000" dirty="0">
              <a:solidFill>
                <a:srgbClr val="000000"/>
              </a:solidFill>
              <a:latin typeface="Arial"/>
              <a:ea typeface="Arial"/>
              <a:cs typeface="Arial"/>
              <a:sym typeface="Arial"/>
            </a:endParaRPr>
          </a:p>
          <a:p>
            <a:r>
              <a:rPr lang="en" sz="2000" dirty="0">
                <a:solidFill>
                  <a:srgbClr val="3333FF"/>
                </a:solidFill>
                <a:latin typeface="Verdana"/>
                <a:ea typeface="Verdana"/>
                <a:cs typeface="Verdana"/>
                <a:sym typeface="Verdana"/>
              </a:rPr>
              <a:t>     string participantName = name;</a:t>
            </a:r>
          </a:p>
          <a:p>
            <a:r>
              <a:rPr lang="en" sz="2000" dirty="0">
                <a:solidFill>
                  <a:srgbClr val="3333FF"/>
                </a:solidFill>
                <a:latin typeface="Verdana"/>
                <a:ea typeface="Verdana"/>
                <a:cs typeface="Arial"/>
                <a:sym typeface="Verdana"/>
              </a:rPr>
              <a:t>     Debug.Log(“</a:t>
            </a:r>
            <a:r>
              <a:rPr lang="de-DE" sz="2000" dirty="0">
                <a:solidFill>
                  <a:srgbClr val="3333FF"/>
                </a:solidFill>
                <a:latin typeface="Verdana"/>
                <a:ea typeface="Verdana"/>
                <a:cs typeface="Arial"/>
                <a:sym typeface="Verdana"/>
              </a:rPr>
              <a:t>Name </a:t>
            </a:r>
            <a:r>
              <a:rPr lang="en" sz="2000" dirty="0">
                <a:solidFill>
                  <a:srgbClr val="3333FF"/>
                </a:solidFill>
                <a:latin typeface="Verdana"/>
                <a:ea typeface="Verdana"/>
                <a:cs typeface="Arial"/>
                <a:sym typeface="Verdana"/>
              </a:rPr>
              <a:t>” + </a:t>
            </a:r>
            <a:r>
              <a:rPr lang="de-DE" sz="2000" dirty="0" err="1">
                <a:solidFill>
                  <a:srgbClr val="3333FF"/>
                </a:solidFill>
                <a:latin typeface="Verdana"/>
                <a:ea typeface="Verdana"/>
                <a:cs typeface="Arial"/>
                <a:sym typeface="Verdana"/>
              </a:rPr>
              <a:t>name</a:t>
            </a:r>
            <a:r>
              <a:rPr lang="en" sz="2000" dirty="0">
                <a:solidFill>
                  <a:srgbClr val="3333FF"/>
                </a:solidFill>
                <a:latin typeface="Verdana"/>
                <a:ea typeface="Verdana"/>
                <a:cs typeface="Arial"/>
                <a:sym typeface="Verdana"/>
              </a:rPr>
              <a:t>+“ </a:t>
            </a:r>
            <a:r>
              <a:rPr lang="de-DE" sz="2000" dirty="0">
                <a:solidFill>
                  <a:srgbClr val="3333FF"/>
                </a:solidFill>
                <a:latin typeface="Verdana"/>
                <a:ea typeface="Verdana"/>
                <a:cs typeface="Arial"/>
                <a:sym typeface="Verdana"/>
              </a:rPr>
              <a:t>Score </a:t>
            </a:r>
            <a:r>
              <a:rPr lang="en" sz="2000" dirty="0">
                <a:solidFill>
                  <a:srgbClr val="3333FF"/>
                </a:solidFill>
                <a:latin typeface="Verdana"/>
                <a:ea typeface="Verdana"/>
                <a:cs typeface="Arial"/>
                <a:sym typeface="Verdana"/>
              </a:rPr>
              <a:t>”+</a:t>
            </a:r>
            <a:r>
              <a:rPr lang="de-DE" sz="2000" dirty="0">
                <a:solidFill>
                  <a:srgbClr val="3333FF"/>
                </a:solidFill>
                <a:latin typeface="Verdana"/>
                <a:ea typeface="Verdana"/>
                <a:cs typeface="Arial"/>
                <a:sym typeface="Verdana"/>
              </a:rPr>
              <a:t>score</a:t>
            </a:r>
            <a:r>
              <a:rPr lang="en" sz="2000" dirty="0">
                <a:solidFill>
                  <a:srgbClr val="3333FF"/>
                </a:solidFill>
                <a:latin typeface="Verdana"/>
                <a:ea typeface="Verdana"/>
                <a:cs typeface="Arial"/>
                <a:sym typeface="Verdana"/>
              </a:rPr>
              <a:t>);</a:t>
            </a:r>
            <a:endParaRPr sz="2000" dirty="0">
              <a:solidFill>
                <a:srgbClr val="000000"/>
              </a:solidFill>
              <a:latin typeface="Arial"/>
              <a:ea typeface="Arial"/>
              <a:cs typeface="Arial"/>
              <a:sym typeface="Arial"/>
            </a:endParaRPr>
          </a:p>
          <a:p>
            <a:r>
              <a:rPr lang="en" sz="2000" dirty="0">
                <a:solidFill>
                  <a:srgbClr val="3333FF"/>
                </a:solidFill>
                <a:latin typeface="Verdana"/>
                <a:ea typeface="Verdana"/>
                <a:cs typeface="Verdana"/>
                <a:sym typeface="Verdana"/>
              </a:rPr>
              <a:t>}</a:t>
            </a:r>
            <a:endParaRPr sz="2000" dirty="0">
              <a:solidFill>
                <a:srgbClr val="000000"/>
              </a:solidFill>
              <a:latin typeface="Arial"/>
              <a:ea typeface="Arial"/>
              <a:cs typeface="Arial"/>
              <a:sym typeface="Arial"/>
            </a:endParaRPr>
          </a:p>
        </p:txBody>
      </p:sp>
      <p:sp>
        <p:nvSpPr>
          <p:cNvPr id="329" name="Google Shape;329;p47"/>
          <p:cNvSpPr txBox="1"/>
          <p:nvPr/>
        </p:nvSpPr>
        <p:spPr>
          <a:xfrm>
            <a:off x="2595593" y="5973088"/>
            <a:ext cx="7208806" cy="568400"/>
          </a:xfrm>
          <a:prstGeom prst="rect">
            <a:avLst/>
          </a:prstGeom>
          <a:solidFill>
            <a:srgbClr val="DDDDDD"/>
          </a:solidFill>
          <a:ln w="9525" cap="flat" cmpd="sng">
            <a:solidFill>
              <a:srgbClr val="000000"/>
            </a:solidFill>
            <a:prstDash val="solid"/>
            <a:round/>
            <a:headEnd type="none" w="sm" len="sm"/>
            <a:tailEnd type="none" w="sm" len="sm"/>
          </a:ln>
        </p:spPr>
        <p:txBody>
          <a:bodyPr spcFirstLastPara="1" wrap="square" lIns="99767" tIns="49900" rIns="99767" bIns="49900" anchor="t" anchorCtr="0">
            <a:noAutofit/>
          </a:bodyPr>
          <a:lstStyle/>
          <a:p>
            <a:r>
              <a:rPr lang="en" sz="2000">
                <a:solidFill>
                  <a:srgbClr val="3333FF"/>
                </a:solidFill>
                <a:latin typeface="Verdana"/>
                <a:ea typeface="Verdana"/>
                <a:cs typeface="Verdana"/>
                <a:sym typeface="Verdana"/>
              </a:rPr>
              <a:t>setScore(2, “max muster”);</a:t>
            </a:r>
            <a:endParaRPr sz="2000">
              <a:solidFill>
                <a:srgbClr val="000000"/>
              </a:solidFill>
              <a:latin typeface="Arial"/>
              <a:ea typeface="Arial"/>
              <a:cs typeface="Arial"/>
              <a:sym typeface="Arial"/>
            </a:endParaRPr>
          </a:p>
          <a:p>
            <a:endParaRPr sz="200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C0189C81-1984-41CB-AFA7-5DDD861E6C31}"/>
              </a:ext>
            </a:extLst>
          </p:cNvPr>
          <p:cNvSpPr txBox="1"/>
          <p:nvPr/>
        </p:nvSpPr>
        <p:spPr>
          <a:xfrm>
            <a:off x="4551680" y="2657058"/>
            <a:ext cx="2682466" cy="369332"/>
          </a:xfrm>
          <a:prstGeom prst="rect">
            <a:avLst/>
          </a:prstGeom>
          <a:noFill/>
        </p:spPr>
        <p:txBody>
          <a:bodyPr wrap="none" rtlCol="0">
            <a:spAutoFit/>
          </a:bodyPr>
          <a:lstStyle/>
          <a:p>
            <a:r>
              <a:rPr lang="de-DE" dirty="0"/>
              <a:t>Deklaration Parameterliste</a:t>
            </a:r>
            <a:endParaRPr lang="en-AT" dirty="0"/>
          </a:p>
        </p:txBody>
      </p:sp>
      <p:sp>
        <p:nvSpPr>
          <p:cNvPr id="3" name="Arrow: Down 2">
            <a:extLst>
              <a:ext uri="{FF2B5EF4-FFF2-40B4-BE49-F238E27FC236}">
                <a16:creationId xmlns:a16="http://schemas.microsoft.com/office/drawing/2014/main" id="{7D0F6AD8-C1DC-4187-84C7-9686A7FDAA4C}"/>
              </a:ext>
            </a:extLst>
          </p:cNvPr>
          <p:cNvSpPr/>
          <p:nvPr/>
        </p:nvSpPr>
        <p:spPr>
          <a:xfrm>
            <a:off x="5537200" y="3026390"/>
            <a:ext cx="101600" cy="4026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T"/>
          </a:p>
        </p:txBody>
      </p:sp>
      <p:sp>
        <p:nvSpPr>
          <p:cNvPr id="4" name="Arrow: Right 3">
            <a:extLst>
              <a:ext uri="{FF2B5EF4-FFF2-40B4-BE49-F238E27FC236}">
                <a16:creationId xmlns:a16="http://schemas.microsoft.com/office/drawing/2014/main" id="{00825EFF-DB10-447F-A69B-2EFD335BBEDA}"/>
              </a:ext>
            </a:extLst>
          </p:cNvPr>
          <p:cNvSpPr/>
          <p:nvPr/>
        </p:nvSpPr>
        <p:spPr>
          <a:xfrm>
            <a:off x="2113280" y="4277360"/>
            <a:ext cx="482312" cy="274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T"/>
          </a:p>
        </p:txBody>
      </p:sp>
      <p:sp>
        <p:nvSpPr>
          <p:cNvPr id="5" name="TextBox 4">
            <a:extLst>
              <a:ext uri="{FF2B5EF4-FFF2-40B4-BE49-F238E27FC236}">
                <a16:creationId xmlns:a16="http://schemas.microsoft.com/office/drawing/2014/main" id="{2BE55782-EEEF-4D08-825E-77D75DB8093E}"/>
              </a:ext>
            </a:extLst>
          </p:cNvPr>
          <p:cNvSpPr txBox="1"/>
          <p:nvPr/>
        </p:nvSpPr>
        <p:spPr>
          <a:xfrm>
            <a:off x="551378" y="4120441"/>
            <a:ext cx="1320746" cy="646331"/>
          </a:xfrm>
          <a:prstGeom prst="rect">
            <a:avLst/>
          </a:prstGeom>
          <a:noFill/>
        </p:spPr>
        <p:txBody>
          <a:bodyPr wrap="none" rtlCol="0">
            <a:spAutoFit/>
          </a:bodyPr>
          <a:lstStyle/>
          <a:p>
            <a:r>
              <a:rPr lang="de-DE" dirty="0"/>
              <a:t>Deklaration </a:t>
            </a:r>
          </a:p>
          <a:p>
            <a:r>
              <a:rPr lang="de-DE" dirty="0"/>
              <a:t>Methode</a:t>
            </a:r>
            <a:endParaRPr lang="en-AT" dirty="0"/>
          </a:p>
        </p:txBody>
      </p:sp>
      <p:sp>
        <p:nvSpPr>
          <p:cNvPr id="10" name="TextBox 9">
            <a:extLst>
              <a:ext uri="{FF2B5EF4-FFF2-40B4-BE49-F238E27FC236}">
                <a16:creationId xmlns:a16="http://schemas.microsoft.com/office/drawing/2014/main" id="{24D5677C-B5CB-4745-A7F6-D7631EB816A5}"/>
              </a:ext>
            </a:extLst>
          </p:cNvPr>
          <p:cNvSpPr txBox="1"/>
          <p:nvPr/>
        </p:nvSpPr>
        <p:spPr>
          <a:xfrm>
            <a:off x="609563" y="5895157"/>
            <a:ext cx="1053878" cy="646331"/>
          </a:xfrm>
          <a:prstGeom prst="rect">
            <a:avLst/>
          </a:prstGeom>
          <a:noFill/>
        </p:spPr>
        <p:txBody>
          <a:bodyPr wrap="none" rtlCol="0">
            <a:spAutoFit/>
          </a:bodyPr>
          <a:lstStyle/>
          <a:p>
            <a:r>
              <a:rPr lang="de-DE" dirty="0"/>
              <a:t>Aufruf</a:t>
            </a:r>
          </a:p>
          <a:p>
            <a:r>
              <a:rPr lang="de-DE" dirty="0"/>
              <a:t>Methode</a:t>
            </a:r>
            <a:endParaRPr lang="en-AT" dirty="0"/>
          </a:p>
        </p:txBody>
      </p:sp>
      <p:sp>
        <p:nvSpPr>
          <p:cNvPr id="11" name="Arrow: Right 10">
            <a:extLst>
              <a:ext uri="{FF2B5EF4-FFF2-40B4-BE49-F238E27FC236}">
                <a16:creationId xmlns:a16="http://schemas.microsoft.com/office/drawing/2014/main" id="{A263B3E8-F616-4709-A3CB-DBF0AA30D463}"/>
              </a:ext>
            </a:extLst>
          </p:cNvPr>
          <p:cNvSpPr/>
          <p:nvPr/>
        </p:nvSpPr>
        <p:spPr>
          <a:xfrm>
            <a:off x="2128232" y="6100584"/>
            <a:ext cx="482312" cy="274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T"/>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5"/>
          <p:cNvSpPr txBox="1"/>
          <p:nvPr/>
        </p:nvSpPr>
        <p:spPr>
          <a:xfrm>
            <a:off x="609563" y="273352"/>
            <a:ext cx="10971600" cy="1144800"/>
          </a:xfrm>
          <a:prstGeom prst="rect">
            <a:avLst/>
          </a:prstGeom>
          <a:noFill/>
          <a:ln>
            <a:noFill/>
          </a:ln>
        </p:spPr>
        <p:txBody>
          <a:bodyPr spcFirstLastPara="1" wrap="square" lIns="0" tIns="0" rIns="0" bIns="0" anchor="ctr" anchorCtr="0">
            <a:noAutofit/>
          </a:bodyPr>
          <a:lstStyle/>
          <a:p>
            <a:r>
              <a:rPr lang="en" sz="4400" dirty="0">
                <a:solidFill>
                  <a:srgbClr val="000000"/>
                </a:solidFill>
                <a:latin typeface="+mj-lt"/>
                <a:ea typeface="Arial"/>
                <a:cs typeface="Arial"/>
                <a:sym typeface="Arial"/>
              </a:rPr>
              <a:t>Refer to other Code – </a:t>
            </a:r>
            <a:r>
              <a:rPr lang="de-DE" sz="4400" dirty="0">
                <a:solidFill>
                  <a:srgbClr val="000000"/>
                </a:solidFill>
                <a:latin typeface="+mj-lt"/>
                <a:ea typeface="Arial"/>
                <a:cs typeface="Arial"/>
                <a:sym typeface="Arial"/>
              </a:rPr>
              <a:t>Call a Method</a:t>
            </a:r>
            <a:endParaRPr sz="4400" dirty="0">
              <a:solidFill>
                <a:srgbClr val="000000"/>
              </a:solidFill>
              <a:latin typeface="+mj-lt"/>
              <a:ea typeface="Arial"/>
              <a:cs typeface="Arial"/>
              <a:sym typeface="Arial"/>
            </a:endParaRPr>
          </a:p>
        </p:txBody>
      </p:sp>
      <p:sp>
        <p:nvSpPr>
          <p:cNvPr id="310" name="Google Shape;310;p45"/>
          <p:cNvSpPr txBox="1"/>
          <p:nvPr/>
        </p:nvSpPr>
        <p:spPr>
          <a:xfrm>
            <a:off x="609563" y="1604841"/>
            <a:ext cx="10971600" cy="3977600"/>
          </a:xfrm>
          <a:prstGeom prst="rect">
            <a:avLst/>
          </a:prstGeom>
          <a:noFill/>
          <a:ln>
            <a:noFill/>
          </a:ln>
        </p:spPr>
        <p:txBody>
          <a:bodyPr spcFirstLastPara="1" wrap="square" lIns="0" tIns="0" rIns="0" bIns="0" anchor="t" anchorCtr="0">
            <a:noAutofit/>
          </a:bodyPr>
          <a:lstStyle/>
          <a:p>
            <a:pPr marL="50798">
              <a:buClr>
                <a:srgbClr val="000000"/>
              </a:buClr>
              <a:buSzPts val="2000"/>
            </a:pPr>
            <a:r>
              <a:rPr lang="en" sz="2667" dirty="0">
                <a:solidFill>
                  <a:srgbClr val="000000"/>
                </a:solidFill>
                <a:latin typeface="Lato Light"/>
                <a:ea typeface="Lato Light"/>
                <a:cs typeface="Lato Light"/>
                <a:sym typeface="Lato Light"/>
              </a:rPr>
              <a:t>Eine Methode aufrufen:</a:t>
            </a:r>
            <a:endParaRPr sz="2667" dirty="0">
              <a:solidFill>
                <a:srgbClr val="000000"/>
              </a:solidFill>
              <a:latin typeface="Arial"/>
              <a:ea typeface="Arial"/>
              <a:cs typeface="Arial"/>
              <a:sym typeface="Arial"/>
            </a:endParaRPr>
          </a:p>
          <a:p>
            <a:pPr marL="965176" lvl="1" indent="-389457">
              <a:buClr>
                <a:srgbClr val="000000"/>
              </a:buClr>
              <a:buSzPts val="2000"/>
              <a:buFont typeface="Noto Sans Symbols"/>
              <a:buChar char="−"/>
            </a:pPr>
            <a:r>
              <a:rPr lang="en" sz="2667" dirty="0">
                <a:solidFill>
                  <a:srgbClr val="000000"/>
                </a:solidFill>
                <a:latin typeface="Lato Light"/>
                <a:ea typeface="Lato Light"/>
                <a:cs typeface="Lato Light"/>
                <a:sym typeface="Lato Light"/>
              </a:rPr>
              <a:t>Name</a:t>
            </a:r>
            <a:endParaRPr sz="2667" dirty="0">
              <a:solidFill>
                <a:srgbClr val="000000"/>
              </a:solidFill>
              <a:latin typeface="Arial"/>
              <a:ea typeface="Arial"/>
              <a:cs typeface="Arial"/>
              <a:sym typeface="Arial"/>
            </a:endParaRPr>
          </a:p>
          <a:p>
            <a:pPr marL="965176" lvl="1" indent="-389457">
              <a:buClr>
                <a:srgbClr val="000000"/>
              </a:buClr>
              <a:buSzPts val="2000"/>
              <a:buFont typeface="Noto Sans Symbols"/>
              <a:buChar char="−"/>
            </a:pPr>
            <a:r>
              <a:rPr lang="de-DE" sz="2667" dirty="0">
                <a:solidFill>
                  <a:srgbClr val="000000"/>
                </a:solidFill>
                <a:latin typeface="Lato Light"/>
                <a:ea typeface="Lato Light"/>
                <a:cs typeface="Lato Light"/>
                <a:sym typeface="Lato Light"/>
              </a:rPr>
              <a:t>Parameterliste (leer, oder mit Parameter)</a:t>
            </a:r>
            <a:endParaRPr lang="en" sz="2667" dirty="0">
              <a:solidFill>
                <a:srgbClr val="000000"/>
              </a:solidFill>
              <a:latin typeface="Lato Light"/>
              <a:ea typeface="Lato Light"/>
              <a:cs typeface="Lato Light"/>
              <a:sym typeface="Lato Light"/>
            </a:endParaRPr>
          </a:p>
          <a:p>
            <a:pPr marL="965176" lvl="1" indent="-389457">
              <a:buClr>
                <a:srgbClr val="000000"/>
              </a:buClr>
              <a:buSzPts val="2000"/>
              <a:buFont typeface="Noto Sans Symbols"/>
              <a:buChar char="−"/>
            </a:pPr>
            <a:r>
              <a:rPr lang="en" sz="2667" dirty="0">
                <a:solidFill>
                  <a:srgbClr val="000000"/>
                </a:solidFill>
                <a:latin typeface="Lato Light"/>
                <a:ea typeface="Arial"/>
                <a:cs typeface="Arial"/>
                <a:sym typeface="Lato Light"/>
              </a:rPr>
              <a:t>;</a:t>
            </a:r>
            <a:endParaRPr sz="2667" dirty="0">
              <a:solidFill>
                <a:srgbClr val="000000"/>
              </a:solidFill>
              <a:latin typeface="Arial"/>
              <a:ea typeface="Arial"/>
              <a:cs typeface="Arial"/>
              <a:sym typeface="Arial"/>
            </a:endParaRPr>
          </a:p>
          <a:p>
            <a:pPr marL="965176"/>
            <a:r>
              <a:rPr lang="en" sz="2667" dirty="0">
                <a:solidFill>
                  <a:srgbClr val="000000"/>
                </a:solidFill>
                <a:latin typeface="Lato Light"/>
                <a:ea typeface="Lato Light"/>
                <a:cs typeface="Lato Light"/>
                <a:sym typeface="Lato Light"/>
              </a:rPr>
              <a:t> </a:t>
            </a:r>
            <a:endParaRPr sz="2667" dirty="0">
              <a:solidFill>
                <a:srgbClr val="000000"/>
              </a:solidFill>
              <a:latin typeface="Arial"/>
              <a:ea typeface="Arial"/>
              <a:cs typeface="Arial"/>
              <a:sym typeface="Arial"/>
            </a:endParaRPr>
          </a:p>
          <a:p>
            <a:pPr marL="965176"/>
            <a:r>
              <a:rPr lang="en" sz="2667" dirty="0">
                <a:solidFill>
                  <a:srgbClr val="000000"/>
                </a:solidFill>
                <a:latin typeface="Lato Light"/>
                <a:ea typeface="Lato Light"/>
                <a:cs typeface="Lato Light"/>
                <a:sym typeface="Lato Light"/>
              </a:rPr>
              <a:t> </a:t>
            </a:r>
            <a:endParaRPr sz="2667" dirty="0">
              <a:solidFill>
                <a:srgbClr val="000000"/>
              </a:solidFill>
              <a:latin typeface="Arial"/>
              <a:ea typeface="Arial"/>
              <a:cs typeface="Arial"/>
              <a:sym typeface="Arial"/>
            </a:endParaRPr>
          </a:p>
          <a:p>
            <a:pPr marL="474121"/>
            <a:endParaRPr sz="2667" dirty="0">
              <a:solidFill>
                <a:srgbClr val="000000"/>
              </a:solidFill>
              <a:latin typeface="Arial"/>
              <a:ea typeface="Arial"/>
              <a:cs typeface="Arial"/>
              <a:sym typeface="Arial"/>
            </a:endParaRPr>
          </a:p>
        </p:txBody>
      </p:sp>
      <p:sp>
        <p:nvSpPr>
          <p:cNvPr id="311" name="Google Shape;311;p45"/>
          <p:cNvSpPr txBox="1"/>
          <p:nvPr/>
        </p:nvSpPr>
        <p:spPr>
          <a:xfrm>
            <a:off x="609563" y="4788811"/>
            <a:ext cx="4058800" cy="1640800"/>
          </a:xfrm>
          <a:prstGeom prst="rect">
            <a:avLst/>
          </a:prstGeom>
          <a:solidFill>
            <a:srgbClr val="DDDDDD"/>
          </a:solidFill>
          <a:ln w="9525" cap="flat" cmpd="sng">
            <a:solidFill>
              <a:srgbClr val="000000"/>
            </a:solidFill>
            <a:prstDash val="solid"/>
            <a:round/>
            <a:headEnd type="none" w="sm" len="sm"/>
            <a:tailEnd type="none" w="sm" len="sm"/>
          </a:ln>
        </p:spPr>
        <p:txBody>
          <a:bodyPr spcFirstLastPara="1" wrap="square" lIns="99767" tIns="49900" rIns="99767" bIns="49900" anchor="t" anchorCtr="0">
            <a:noAutofit/>
          </a:bodyPr>
          <a:lstStyle/>
          <a:p>
            <a:r>
              <a:rPr lang="en" sz="2000" dirty="0">
                <a:solidFill>
                  <a:srgbClr val="3333FF"/>
                </a:solidFill>
                <a:latin typeface="Verdana"/>
                <a:ea typeface="Verdana"/>
                <a:cs typeface="Verdana"/>
                <a:sym typeface="Verdana"/>
              </a:rPr>
              <a:t>//declare method</a:t>
            </a:r>
            <a:endParaRPr sz="2000" dirty="0">
              <a:solidFill>
                <a:srgbClr val="3333FF"/>
              </a:solidFill>
              <a:latin typeface="Verdana"/>
              <a:ea typeface="Verdana"/>
              <a:cs typeface="Verdana"/>
              <a:sym typeface="Verdana"/>
            </a:endParaRPr>
          </a:p>
          <a:p>
            <a:r>
              <a:rPr lang="en" sz="2000" dirty="0">
                <a:solidFill>
                  <a:srgbClr val="3333FF"/>
                </a:solidFill>
                <a:latin typeface="Verdana"/>
                <a:ea typeface="Verdana"/>
                <a:cs typeface="Verdana"/>
                <a:sym typeface="Verdana"/>
              </a:rPr>
              <a:t>void SimpleMethode()</a:t>
            </a:r>
            <a:endParaRPr sz="2000" dirty="0">
              <a:solidFill>
                <a:srgbClr val="000000"/>
              </a:solidFill>
              <a:latin typeface="Arial"/>
              <a:ea typeface="Arial"/>
              <a:cs typeface="Arial"/>
              <a:sym typeface="Arial"/>
            </a:endParaRPr>
          </a:p>
          <a:p>
            <a:r>
              <a:rPr lang="en" sz="2000" dirty="0">
                <a:solidFill>
                  <a:srgbClr val="3333FF"/>
                </a:solidFill>
                <a:latin typeface="Verdana"/>
                <a:ea typeface="Verdana"/>
                <a:cs typeface="Verdana"/>
                <a:sym typeface="Verdana"/>
              </a:rPr>
              <a:t>{</a:t>
            </a:r>
            <a:endParaRPr sz="2000" dirty="0">
              <a:solidFill>
                <a:srgbClr val="000000"/>
              </a:solidFill>
              <a:latin typeface="Arial"/>
              <a:ea typeface="Arial"/>
              <a:cs typeface="Arial"/>
              <a:sym typeface="Arial"/>
            </a:endParaRPr>
          </a:p>
          <a:p>
            <a:r>
              <a:rPr lang="en" sz="2000" dirty="0">
                <a:solidFill>
                  <a:srgbClr val="3333FF"/>
                </a:solidFill>
                <a:latin typeface="Verdana"/>
                <a:ea typeface="Verdana"/>
                <a:cs typeface="Verdana"/>
                <a:sym typeface="Verdana"/>
              </a:rPr>
              <a:t>    //code to execute;</a:t>
            </a:r>
            <a:endParaRPr sz="2000" dirty="0">
              <a:solidFill>
                <a:srgbClr val="000000"/>
              </a:solidFill>
              <a:latin typeface="Arial"/>
              <a:ea typeface="Arial"/>
              <a:cs typeface="Arial"/>
              <a:sym typeface="Arial"/>
            </a:endParaRPr>
          </a:p>
          <a:p>
            <a:r>
              <a:rPr lang="en" sz="2000" dirty="0">
                <a:solidFill>
                  <a:srgbClr val="3333FF"/>
                </a:solidFill>
                <a:latin typeface="Verdana"/>
                <a:ea typeface="Verdana"/>
                <a:cs typeface="Verdana"/>
                <a:sym typeface="Verdana"/>
              </a:rPr>
              <a:t>}</a:t>
            </a:r>
            <a:endParaRPr sz="2000" dirty="0">
              <a:solidFill>
                <a:srgbClr val="000000"/>
              </a:solidFill>
              <a:latin typeface="Arial"/>
              <a:ea typeface="Arial"/>
              <a:cs typeface="Arial"/>
              <a:sym typeface="Arial"/>
            </a:endParaRPr>
          </a:p>
        </p:txBody>
      </p:sp>
      <p:sp>
        <p:nvSpPr>
          <p:cNvPr id="312" name="Google Shape;312;p45"/>
          <p:cNvSpPr txBox="1"/>
          <p:nvPr/>
        </p:nvSpPr>
        <p:spPr>
          <a:xfrm>
            <a:off x="1192016" y="3766041"/>
            <a:ext cx="2706800" cy="6640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9767" tIns="49900" rIns="99767" bIns="49900" anchor="t" anchorCtr="0">
            <a:noAutofit/>
          </a:bodyPr>
          <a:lstStyle/>
          <a:p>
            <a:r>
              <a:rPr lang="en" sz="2000" dirty="0">
                <a:solidFill>
                  <a:srgbClr val="3333FF"/>
                </a:solidFill>
                <a:latin typeface="Verdana"/>
                <a:ea typeface="Verdana"/>
                <a:cs typeface="Verdana"/>
                <a:sym typeface="Verdana"/>
              </a:rPr>
              <a:t>//call method</a:t>
            </a:r>
            <a:endParaRPr sz="2000" dirty="0">
              <a:solidFill>
                <a:srgbClr val="3333FF"/>
              </a:solidFill>
              <a:latin typeface="Verdana"/>
              <a:ea typeface="Verdana"/>
              <a:cs typeface="Verdana"/>
              <a:sym typeface="Verdana"/>
            </a:endParaRPr>
          </a:p>
          <a:p>
            <a:r>
              <a:rPr lang="en" sz="2000" dirty="0">
                <a:solidFill>
                  <a:srgbClr val="3333FF"/>
                </a:solidFill>
                <a:latin typeface="Verdana"/>
                <a:ea typeface="Verdana"/>
                <a:cs typeface="Verdana"/>
                <a:sym typeface="Verdana"/>
              </a:rPr>
              <a:t>SimpleMethod();</a:t>
            </a:r>
            <a:endParaRPr sz="2000" dirty="0">
              <a:solidFill>
                <a:srgbClr val="000000"/>
              </a:solidFill>
              <a:latin typeface="Arial"/>
              <a:ea typeface="Arial"/>
              <a:cs typeface="Arial"/>
              <a:sym typeface="Arial"/>
            </a:endParaRPr>
          </a:p>
        </p:txBody>
      </p:sp>
      <p:sp>
        <p:nvSpPr>
          <p:cNvPr id="6" name="Google Shape;311;p45">
            <a:extLst>
              <a:ext uri="{FF2B5EF4-FFF2-40B4-BE49-F238E27FC236}">
                <a16:creationId xmlns:a16="http://schemas.microsoft.com/office/drawing/2014/main" id="{A00BFEA1-3D24-4352-A70A-8BB6B52DC9C6}"/>
              </a:ext>
            </a:extLst>
          </p:cNvPr>
          <p:cNvSpPr txBox="1"/>
          <p:nvPr/>
        </p:nvSpPr>
        <p:spPr>
          <a:xfrm>
            <a:off x="6095363" y="4748452"/>
            <a:ext cx="4957624" cy="1970082"/>
          </a:xfrm>
          <a:prstGeom prst="rect">
            <a:avLst/>
          </a:prstGeom>
          <a:solidFill>
            <a:srgbClr val="DDDDDD"/>
          </a:solidFill>
          <a:ln w="9525" cap="flat" cmpd="sng">
            <a:solidFill>
              <a:srgbClr val="000000"/>
            </a:solidFill>
            <a:prstDash val="solid"/>
            <a:round/>
            <a:headEnd type="none" w="sm" len="sm"/>
            <a:tailEnd type="none" w="sm" len="sm"/>
          </a:ln>
        </p:spPr>
        <p:txBody>
          <a:bodyPr spcFirstLastPara="1" wrap="square" lIns="99767" tIns="49900" rIns="99767" bIns="49900" anchor="t" anchorCtr="0">
            <a:noAutofit/>
          </a:bodyPr>
          <a:lstStyle/>
          <a:p>
            <a:r>
              <a:rPr lang="en" sz="2000" dirty="0">
                <a:solidFill>
                  <a:srgbClr val="3333FF"/>
                </a:solidFill>
                <a:latin typeface="Verdana"/>
                <a:ea typeface="Verdana"/>
                <a:cs typeface="Verdana"/>
                <a:sym typeface="Verdana"/>
              </a:rPr>
              <a:t>//declare method</a:t>
            </a:r>
            <a:endParaRPr sz="2000" dirty="0">
              <a:solidFill>
                <a:srgbClr val="3333FF"/>
              </a:solidFill>
              <a:latin typeface="Verdana"/>
              <a:ea typeface="Verdana"/>
              <a:cs typeface="Verdana"/>
              <a:sym typeface="Verdana"/>
            </a:endParaRPr>
          </a:p>
          <a:p>
            <a:r>
              <a:rPr lang="en" sz="2000" dirty="0">
                <a:solidFill>
                  <a:srgbClr val="3333FF"/>
                </a:solidFill>
                <a:latin typeface="Verdana"/>
                <a:ea typeface="Verdana"/>
                <a:cs typeface="Verdana"/>
                <a:sym typeface="Verdana"/>
              </a:rPr>
              <a:t>void SimpleMethode(</a:t>
            </a:r>
            <a:r>
              <a:rPr lang="de-DE" sz="2000" dirty="0" err="1">
                <a:solidFill>
                  <a:srgbClr val="3333FF"/>
                </a:solidFill>
                <a:latin typeface="Verdana"/>
                <a:ea typeface="Verdana"/>
                <a:cs typeface="Verdana"/>
                <a:sym typeface="Verdana"/>
              </a:rPr>
              <a:t>int</a:t>
            </a:r>
            <a:r>
              <a:rPr lang="de-DE" sz="2000" dirty="0">
                <a:solidFill>
                  <a:srgbClr val="3333FF"/>
                </a:solidFill>
                <a:latin typeface="Verdana"/>
                <a:ea typeface="Verdana"/>
                <a:cs typeface="Verdana"/>
                <a:sym typeface="Verdana"/>
              </a:rPr>
              <a:t> a, </a:t>
            </a:r>
            <a:r>
              <a:rPr lang="de-DE" sz="2000" dirty="0" err="1">
                <a:solidFill>
                  <a:srgbClr val="3333FF"/>
                </a:solidFill>
                <a:latin typeface="Verdana"/>
                <a:ea typeface="Verdana"/>
                <a:cs typeface="Verdana"/>
                <a:sym typeface="Verdana"/>
              </a:rPr>
              <a:t>int</a:t>
            </a:r>
            <a:r>
              <a:rPr lang="de-DE" sz="2000" dirty="0">
                <a:solidFill>
                  <a:srgbClr val="3333FF"/>
                </a:solidFill>
                <a:latin typeface="Verdana"/>
                <a:ea typeface="Verdana"/>
                <a:cs typeface="Verdana"/>
                <a:sym typeface="Verdana"/>
              </a:rPr>
              <a:t> b</a:t>
            </a:r>
            <a:r>
              <a:rPr lang="en" sz="2000" dirty="0">
                <a:solidFill>
                  <a:srgbClr val="3333FF"/>
                </a:solidFill>
                <a:latin typeface="Verdana"/>
                <a:ea typeface="Verdana"/>
                <a:cs typeface="Verdana"/>
                <a:sym typeface="Verdana"/>
              </a:rPr>
              <a:t>)</a:t>
            </a:r>
            <a:endParaRPr sz="2000" dirty="0">
              <a:solidFill>
                <a:srgbClr val="000000"/>
              </a:solidFill>
              <a:latin typeface="Arial"/>
              <a:ea typeface="Arial"/>
              <a:cs typeface="Arial"/>
              <a:sym typeface="Arial"/>
            </a:endParaRPr>
          </a:p>
          <a:p>
            <a:r>
              <a:rPr lang="en" sz="2000" dirty="0">
                <a:solidFill>
                  <a:srgbClr val="3333FF"/>
                </a:solidFill>
                <a:latin typeface="Verdana"/>
                <a:ea typeface="Verdana"/>
                <a:cs typeface="Verdana"/>
                <a:sym typeface="Verdana"/>
              </a:rPr>
              <a:t>{</a:t>
            </a:r>
            <a:endParaRPr sz="2000" dirty="0">
              <a:solidFill>
                <a:srgbClr val="000000"/>
              </a:solidFill>
              <a:latin typeface="Arial"/>
              <a:ea typeface="Arial"/>
              <a:cs typeface="Arial"/>
              <a:sym typeface="Arial"/>
            </a:endParaRPr>
          </a:p>
          <a:p>
            <a:r>
              <a:rPr lang="en" sz="2000" dirty="0">
                <a:solidFill>
                  <a:srgbClr val="3333FF"/>
                </a:solidFill>
                <a:latin typeface="Verdana"/>
                <a:ea typeface="Verdana"/>
                <a:cs typeface="Verdana"/>
                <a:sym typeface="Verdana"/>
              </a:rPr>
              <a:t>    // code to execute:</a:t>
            </a:r>
          </a:p>
          <a:p>
            <a:r>
              <a:rPr lang="en" sz="2000" dirty="0">
                <a:solidFill>
                  <a:srgbClr val="3333FF"/>
                </a:solidFill>
                <a:latin typeface="Verdana"/>
                <a:ea typeface="Verdana"/>
                <a:cs typeface="Arial"/>
                <a:sym typeface="Verdana"/>
              </a:rPr>
              <a:t>    // </a:t>
            </a:r>
            <a:r>
              <a:rPr lang="de-DE" sz="2000" dirty="0">
                <a:solidFill>
                  <a:srgbClr val="3333FF"/>
                </a:solidFill>
                <a:latin typeface="Verdana"/>
                <a:ea typeface="Verdana"/>
                <a:cs typeface="Arial"/>
                <a:sym typeface="Verdana"/>
              </a:rPr>
              <a:t>do </a:t>
            </a:r>
            <a:r>
              <a:rPr lang="de-DE" sz="2000" dirty="0" err="1">
                <a:solidFill>
                  <a:srgbClr val="3333FF"/>
                </a:solidFill>
                <a:latin typeface="Verdana"/>
                <a:ea typeface="Verdana"/>
                <a:cs typeface="Arial"/>
                <a:sym typeface="Verdana"/>
              </a:rPr>
              <a:t>something</a:t>
            </a:r>
            <a:r>
              <a:rPr lang="de-DE" sz="2000" dirty="0">
                <a:solidFill>
                  <a:srgbClr val="3333FF"/>
                </a:solidFill>
                <a:latin typeface="Verdana"/>
                <a:ea typeface="Verdana"/>
                <a:cs typeface="Arial"/>
                <a:sym typeface="Verdana"/>
              </a:rPr>
              <a:t> </a:t>
            </a:r>
            <a:r>
              <a:rPr lang="de-DE" sz="2000" dirty="0" err="1">
                <a:solidFill>
                  <a:srgbClr val="3333FF"/>
                </a:solidFill>
                <a:latin typeface="Verdana"/>
                <a:ea typeface="Verdana"/>
                <a:cs typeface="Arial"/>
                <a:sym typeface="Verdana"/>
              </a:rPr>
              <a:t>with</a:t>
            </a:r>
            <a:r>
              <a:rPr lang="de-DE" sz="2000" dirty="0">
                <a:solidFill>
                  <a:srgbClr val="3333FF"/>
                </a:solidFill>
                <a:latin typeface="Verdana"/>
                <a:ea typeface="Verdana"/>
                <a:cs typeface="Arial"/>
                <a:sym typeface="Verdana"/>
              </a:rPr>
              <a:t> </a:t>
            </a:r>
            <a:r>
              <a:rPr lang="de-DE" sz="2000" dirty="0" err="1">
                <a:solidFill>
                  <a:srgbClr val="3333FF"/>
                </a:solidFill>
                <a:latin typeface="Verdana"/>
                <a:ea typeface="Verdana"/>
                <a:cs typeface="Arial"/>
                <a:sym typeface="Verdana"/>
              </a:rPr>
              <a:t>a&amp;b</a:t>
            </a:r>
            <a:r>
              <a:rPr lang="de-DE" sz="2000" dirty="0">
                <a:solidFill>
                  <a:srgbClr val="3333FF"/>
                </a:solidFill>
                <a:latin typeface="Verdana"/>
                <a:ea typeface="Verdana"/>
                <a:cs typeface="Arial"/>
                <a:sym typeface="Verdana"/>
              </a:rPr>
              <a:t>;</a:t>
            </a:r>
            <a:endParaRPr sz="2000" dirty="0">
              <a:solidFill>
                <a:srgbClr val="000000"/>
              </a:solidFill>
              <a:latin typeface="Arial"/>
              <a:ea typeface="Arial"/>
              <a:cs typeface="Arial"/>
              <a:sym typeface="Arial"/>
            </a:endParaRPr>
          </a:p>
          <a:p>
            <a:r>
              <a:rPr lang="en" sz="2000" dirty="0">
                <a:solidFill>
                  <a:srgbClr val="3333FF"/>
                </a:solidFill>
                <a:latin typeface="Verdana"/>
                <a:ea typeface="Verdana"/>
                <a:cs typeface="Verdana"/>
                <a:sym typeface="Verdana"/>
              </a:rPr>
              <a:t>}</a:t>
            </a:r>
            <a:endParaRPr sz="2000" dirty="0">
              <a:solidFill>
                <a:srgbClr val="000000"/>
              </a:solidFill>
              <a:latin typeface="Arial"/>
              <a:ea typeface="Arial"/>
              <a:cs typeface="Arial"/>
              <a:sym typeface="Arial"/>
            </a:endParaRPr>
          </a:p>
        </p:txBody>
      </p:sp>
      <p:sp>
        <p:nvSpPr>
          <p:cNvPr id="7" name="Google Shape;312;p45">
            <a:extLst>
              <a:ext uri="{FF2B5EF4-FFF2-40B4-BE49-F238E27FC236}">
                <a16:creationId xmlns:a16="http://schemas.microsoft.com/office/drawing/2014/main" id="{55579D8C-48AD-49AF-95CE-A2B477000A7F}"/>
              </a:ext>
            </a:extLst>
          </p:cNvPr>
          <p:cNvSpPr txBox="1"/>
          <p:nvPr/>
        </p:nvSpPr>
        <p:spPr>
          <a:xfrm>
            <a:off x="7013555" y="3751280"/>
            <a:ext cx="3121240" cy="6640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9767" tIns="49900" rIns="99767" bIns="49900" anchor="t" anchorCtr="0">
            <a:noAutofit/>
          </a:bodyPr>
          <a:lstStyle/>
          <a:p>
            <a:r>
              <a:rPr lang="en" sz="2000" dirty="0">
                <a:solidFill>
                  <a:srgbClr val="3333FF"/>
                </a:solidFill>
                <a:latin typeface="Verdana"/>
                <a:ea typeface="Verdana"/>
                <a:cs typeface="Verdana"/>
                <a:sym typeface="Verdana"/>
              </a:rPr>
              <a:t>//call method</a:t>
            </a:r>
            <a:endParaRPr sz="2000" dirty="0">
              <a:solidFill>
                <a:srgbClr val="3333FF"/>
              </a:solidFill>
              <a:latin typeface="Verdana"/>
              <a:ea typeface="Verdana"/>
              <a:cs typeface="Verdana"/>
              <a:sym typeface="Verdana"/>
            </a:endParaRPr>
          </a:p>
          <a:p>
            <a:r>
              <a:rPr lang="en" sz="2000" dirty="0">
                <a:solidFill>
                  <a:srgbClr val="3333FF"/>
                </a:solidFill>
                <a:latin typeface="Verdana"/>
                <a:ea typeface="Verdana"/>
                <a:cs typeface="Verdana"/>
                <a:sym typeface="Verdana"/>
              </a:rPr>
              <a:t>SimpleMethod(3,5);</a:t>
            </a:r>
            <a:endParaRPr sz="2000" dirty="0">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8"/>
          <p:cNvSpPr txBox="1"/>
          <p:nvPr/>
        </p:nvSpPr>
        <p:spPr>
          <a:xfrm>
            <a:off x="609563" y="273352"/>
            <a:ext cx="10971600" cy="1144800"/>
          </a:xfrm>
          <a:prstGeom prst="rect">
            <a:avLst/>
          </a:prstGeom>
          <a:noFill/>
          <a:ln>
            <a:noFill/>
          </a:ln>
        </p:spPr>
        <p:txBody>
          <a:bodyPr spcFirstLastPara="1" wrap="square" lIns="0" tIns="0" rIns="0" bIns="0" anchor="ctr" anchorCtr="0">
            <a:noAutofit/>
          </a:bodyPr>
          <a:lstStyle/>
          <a:p>
            <a:r>
              <a:rPr lang="de-DE" sz="4400" dirty="0" err="1">
                <a:solidFill>
                  <a:srgbClr val="000000"/>
                </a:solidFill>
                <a:latin typeface="+mj-lt"/>
                <a:ea typeface="Arial"/>
                <a:cs typeface="Arial"/>
                <a:sym typeface="Arial"/>
              </a:rPr>
              <a:t>Scope</a:t>
            </a:r>
            <a:r>
              <a:rPr lang="de-DE" sz="4400" dirty="0">
                <a:solidFill>
                  <a:srgbClr val="000000"/>
                </a:solidFill>
                <a:latin typeface="+mj-lt"/>
                <a:ea typeface="Arial"/>
                <a:cs typeface="Arial"/>
                <a:sym typeface="Arial"/>
              </a:rPr>
              <a:t> - </a:t>
            </a:r>
            <a:r>
              <a:rPr lang="en" sz="4400" dirty="0">
                <a:solidFill>
                  <a:srgbClr val="000000"/>
                </a:solidFill>
                <a:latin typeface="+mj-lt"/>
                <a:ea typeface="Arial"/>
                <a:cs typeface="Arial"/>
                <a:sym typeface="Arial"/>
              </a:rPr>
              <a:t>Methoden &amp; Variablen</a:t>
            </a:r>
            <a:endParaRPr sz="4400" dirty="0">
              <a:solidFill>
                <a:srgbClr val="000000"/>
              </a:solidFill>
              <a:latin typeface="+mj-lt"/>
              <a:ea typeface="Arial"/>
              <a:cs typeface="Arial"/>
              <a:sym typeface="Arial"/>
            </a:endParaRPr>
          </a:p>
        </p:txBody>
      </p:sp>
      <p:sp>
        <p:nvSpPr>
          <p:cNvPr id="335" name="Google Shape;335;p48"/>
          <p:cNvSpPr txBox="1"/>
          <p:nvPr/>
        </p:nvSpPr>
        <p:spPr>
          <a:xfrm>
            <a:off x="609563" y="1604841"/>
            <a:ext cx="10971600" cy="5031200"/>
          </a:xfrm>
          <a:prstGeom prst="rect">
            <a:avLst/>
          </a:prstGeom>
          <a:noFill/>
          <a:ln>
            <a:noFill/>
          </a:ln>
        </p:spPr>
        <p:txBody>
          <a:bodyPr spcFirstLastPara="1" wrap="square" lIns="0" tIns="0" rIns="0" bIns="0" anchor="t" anchorCtr="0">
            <a:noAutofit/>
          </a:bodyPr>
          <a:lstStyle/>
          <a:p>
            <a:pPr marL="474121" indent="-423323">
              <a:buClr>
                <a:srgbClr val="000000"/>
              </a:buClr>
              <a:buSzPts val="2000"/>
              <a:buFont typeface="Noto Sans Symbols"/>
              <a:buChar char="●"/>
            </a:pPr>
            <a:r>
              <a:rPr lang="en" sz="2667" dirty="0">
                <a:solidFill>
                  <a:srgbClr val="000000"/>
                </a:solidFill>
                <a:latin typeface="Lato Light"/>
                <a:ea typeface="Lato Light"/>
                <a:cs typeface="Lato Light"/>
                <a:sym typeface="Lato Light"/>
              </a:rPr>
              <a:t>Scope = Gültigkeitsbereich</a:t>
            </a:r>
            <a:endParaRPr sz="2667" dirty="0">
              <a:solidFill>
                <a:srgbClr val="000000"/>
              </a:solidFill>
              <a:latin typeface="Arial"/>
              <a:ea typeface="Arial"/>
              <a:cs typeface="Arial"/>
              <a:sym typeface="Arial"/>
            </a:endParaRPr>
          </a:p>
          <a:p>
            <a:pPr marL="474121" indent="-423323">
              <a:buClr>
                <a:srgbClr val="000000"/>
              </a:buClr>
              <a:buSzPts val="2000"/>
              <a:buFont typeface="Noto Sans Symbols"/>
              <a:buChar char="●"/>
            </a:pPr>
            <a:r>
              <a:rPr lang="en" sz="2667" dirty="0">
                <a:solidFill>
                  <a:srgbClr val="000000"/>
                </a:solidFill>
                <a:latin typeface="Lato Light"/>
                <a:ea typeface="Lato Light"/>
                <a:cs typeface="Lato Light"/>
                <a:sym typeface="Lato Light"/>
              </a:rPr>
              <a:t>Von wo kann eine Methode/Variable gelesen und/oder geschrieben werden</a:t>
            </a:r>
            <a:endParaRPr sz="2667" dirty="0">
              <a:solidFill>
                <a:srgbClr val="000000"/>
              </a:solidFill>
              <a:latin typeface="Arial"/>
              <a:ea typeface="Arial"/>
              <a:cs typeface="Arial"/>
              <a:sym typeface="Arial"/>
            </a:endParaRPr>
          </a:p>
          <a:p>
            <a:pPr marL="474121" indent="-423323">
              <a:buClr>
                <a:srgbClr val="000000"/>
              </a:buClr>
              <a:buSzPts val="2000"/>
              <a:buFont typeface="Noto Sans Symbols"/>
              <a:buChar char="●"/>
            </a:pPr>
            <a:r>
              <a:rPr lang="en" sz="2667" dirty="0">
                <a:solidFill>
                  <a:srgbClr val="000000"/>
                </a:solidFill>
                <a:latin typeface="Lato Light"/>
                <a:ea typeface="Lato Light"/>
                <a:cs typeface="Lato Light"/>
                <a:sym typeface="Lato Light"/>
              </a:rPr>
              <a:t>Wie lange lebt sie (im Speicher) </a:t>
            </a:r>
            <a:endParaRPr sz="2667" dirty="0">
              <a:solidFill>
                <a:srgbClr val="000000"/>
              </a:solidFill>
              <a:latin typeface="Arial"/>
              <a:ea typeface="Arial"/>
              <a:cs typeface="Arial"/>
              <a:sym typeface="Arial"/>
            </a:endParaRPr>
          </a:p>
          <a:p>
            <a:pPr marL="474121"/>
            <a:r>
              <a:rPr lang="en" sz="2667" dirty="0">
                <a:solidFill>
                  <a:srgbClr val="000000"/>
                </a:solidFill>
                <a:latin typeface="Lato Light"/>
                <a:ea typeface="Lato Light"/>
                <a:cs typeface="Lato Light"/>
                <a:sym typeface="Lato Light"/>
              </a:rPr>
              <a:t> </a:t>
            </a:r>
            <a:endParaRPr sz="2667" dirty="0">
              <a:solidFill>
                <a:srgbClr val="000000"/>
              </a:solidFill>
              <a:latin typeface="Arial"/>
              <a:ea typeface="Arial"/>
              <a:cs typeface="Arial"/>
              <a:sym typeface="Arial"/>
            </a:endParaRPr>
          </a:p>
          <a:p>
            <a:pPr marL="474121"/>
            <a:r>
              <a:rPr lang="en" sz="3600" dirty="0">
                <a:solidFill>
                  <a:srgbClr val="000000"/>
                </a:solidFill>
                <a:latin typeface="Arial"/>
                <a:ea typeface="Arial"/>
                <a:cs typeface="Arial"/>
                <a:sym typeface="Arial"/>
              </a:rPr>
              <a:t> </a:t>
            </a:r>
            <a:endParaRPr sz="3600" dirty="0">
              <a:solidFill>
                <a:srgbClr val="000000"/>
              </a:solidFill>
              <a:latin typeface="Arial"/>
              <a:ea typeface="Arial"/>
              <a:cs typeface="Arial"/>
              <a:sym typeface="Arial"/>
            </a:endParaRPr>
          </a:p>
          <a:p>
            <a:pPr marL="474121"/>
            <a:r>
              <a:rPr lang="en" sz="3600" dirty="0">
                <a:solidFill>
                  <a:srgbClr val="000000"/>
                </a:solidFill>
                <a:latin typeface="Arial"/>
                <a:ea typeface="Arial"/>
                <a:cs typeface="Arial"/>
                <a:sym typeface="Arial"/>
              </a:rPr>
              <a:t> </a:t>
            </a:r>
            <a:endParaRPr sz="3600" dirty="0">
              <a:solidFill>
                <a:srgbClr val="000000"/>
              </a:solidFill>
              <a:latin typeface="Arial"/>
              <a:ea typeface="Arial"/>
              <a:cs typeface="Arial"/>
              <a:sym typeface="Arial"/>
            </a:endParaRPr>
          </a:p>
          <a:p>
            <a:pPr marL="474121"/>
            <a:r>
              <a:rPr lang="en" sz="3600" dirty="0">
                <a:solidFill>
                  <a:srgbClr val="000000"/>
                </a:solidFill>
                <a:latin typeface="Arial"/>
                <a:ea typeface="Arial"/>
                <a:cs typeface="Arial"/>
                <a:sym typeface="Arial"/>
              </a:rPr>
              <a:t> </a:t>
            </a:r>
            <a:endParaRPr sz="3600" dirty="0">
              <a:solidFill>
                <a:srgbClr val="000000"/>
              </a:solidFill>
              <a:latin typeface="Arial"/>
              <a:ea typeface="Arial"/>
              <a:cs typeface="Arial"/>
              <a:sym typeface="Arial"/>
            </a:endParaRPr>
          </a:p>
          <a:p>
            <a:endParaRPr sz="3600" dirty="0">
              <a:solidFill>
                <a:srgbClr val="000000"/>
              </a:solidFill>
              <a:latin typeface="Arial"/>
              <a:ea typeface="Arial"/>
              <a:cs typeface="Arial"/>
              <a:sym typeface="Arial"/>
            </a:endParaRPr>
          </a:p>
          <a:p>
            <a:r>
              <a:rPr lang="en" sz="1467" u="sng" dirty="0">
                <a:solidFill>
                  <a:schemeClr val="hlink"/>
                </a:solidFill>
                <a:latin typeface="Arial"/>
                <a:ea typeface="Arial"/>
                <a:cs typeface="Arial"/>
                <a:sym typeface="Arial"/>
                <a:hlinkClick r:id="rId3"/>
              </a:rPr>
              <a:t>https://msdn.microsoft.com/en-us/library/ms973875.aspx</a:t>
            </a:r>
            <a:endParaRPr sz="1467" dirty="0">
              <a:solidFill>
                <a:srgbClr val="000000"/>
              </a:solidFill>
              <a:latin typeface="Arial"/>
              <a:ea typeface="Arial"/>
              <a:cs typeface="Arial"/>
              <a:sym typeface="Arial"/>
            </a:endParaRPr>
          </a:p>
          <a:p>
            <a:r>
              <a:rPr lang="en" sz="1067" dirty="0">
                <a:solidFill>
                  <a:srgbClr val="000000"/>
                </a:solidFill>
                <a:latin typeface="Arial"/>
                <a:ea typeface="Arial"/>
                <a:cs typeface="Arial"/>
                <a:sym typeface="Arial"/>
              </a:rPr>
              <a:t>Scope Image source: https://darkviking.com/scopes/</a:t>
            </a:r>
            <a:endParaRPr sz="3600" dirty="0">
              <a:solidFill>
                <a:srgbClr val="000000"/>
              </a:solidFill>
              <a:latin typeface="Arial"/>
              <a:ea typeface="Arial"/>
              <a:cs typeface="Arial"/>
              <a:sym typeface="Arial"/>
            </a:endParaRPr>
          </a:p>
        </p:txBody>
      </p:sp>
      <p:pic>
        <p:nvPicPr>
          <p:cNvPr id="336" name="Google Shape;336;p48"/>
          <p:cNvPicPr preferRelativeResize="0"/>
          <p:nvPr/>
        </p:nvPicPr>
        <p:blipFill rotWithShape="1">
          <a:blip r:embed="rId4">
            <a:alphaModFix/>
          </a:blip>
          <a:srcRect/>
          <a:stretch/>
        </p:blipFill>
        <p:spPr>
          <a:xfrm>
            <a:off x="8423715" y="2986298"/>
            <a:ext cx="2889301" cy="2889301"/>
          </a:xfrm>
          <a:prstGeom prst="rect">
            <a:avLst/>
          </a:prstGeom>
          <a:noFill/>
          <a:ln>
            <a:noFill/>
          </a:ln>
        </p:spPr>
      </p:pic>
      <p:sp>
        <p:nvSpPr>
          <p:cNvPr id="337" name="Google Shape;337;p48"/>
          <p:cNvSpPr txBox="1"/>
          <p:nvPr/>
        </p:nvSpPr>
        <p:spPr>
          <a:xfrm rot="5471827">
            <a:off x="10381513" y="4422434"/>
            <a:ext cx="3293119" cy="256815"/>
          </a:xfrm>
          <a:prstGeom prst="rect">
            <a:avLst/>
          </a:prstGeom>
          <a:noFill/>
          <a:ln>
            <a:noFill/>
          </a:ln>
        </p:spPr>
        <p:txBody>
          <a:bodyPr spcFirstLastPara="1" wrap="square" lIns="99767" tIns="49900" rIns="99767" bIns="49900" anchor="t" anchorCtr="0">
            <a:noAutofit/>
          </a:bodyPr>
          <a:lstStyle/>
          <a:p>
            <a:r>
              <a:rPr lang="en" sz="933">
                <a:solidFill>
                  <a:srgbClr val="000000"/>
                </a:solidFill>
                <a:latin typeface="Lato Light"/>
                <a:ea typeface="Lato Light"/>
                <a:cs typeface="Lato Light"/>
                <a:sym typeface="Lato Light"/>
              </a:rPr>
              <a:t>https://techflourish.com/categories/halloween-clipart-grim-reaper.html</a:t>
            </a:r>
            <a:endParaRPr sz="2000">
              <a:solidFill>
                <a:srgbClr val="000000"/>
              </a:solidFill>
              <a:latin typeface="Arial"/>
              <a:ea typeface="Arial"/>
              <a:cs typeface="Arial"/>
              <a:sym typeface="Arial"/>
            </a:endParaRPr>
          </a:p>
        </p:txBody>
      </p:sp>
      <p:pic>
        <p:nvPicPr>
          <p:cNvPr id="338" name="Google Shape;338;p48"/>
          <p:cNvPicPr preferRelativeResize="0"/>
          <p:nvPr/>
        </p:nvPicPr>
        <p:blipFill rotWithShape="1">
          <a:blip r:embed="rId5">
            <a:alphaModFix/>
          </a:blip>
          <a:srcRect/>
          <a:stretch/>
        </p:blipFill>
        <p:spPr>
          <a:xfrm>
            <a:off x="2126351" y="3350926"/>
            <a:ext cx="2174407" cy="216003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9"/>
          <p:cNvSpPr txBox="1"/>
          <p:nvPr/>
        </p:nvSpPr>
        <p:spPr>
          <a:xfrm>
            <a:off x="609563" y="273352"/>
            <a:ext cx="10971600" cy="1144800"/>
          </a:xfrm>
          <a:prstGeom prst="rect">
            <a:avLst/>
          </a:prstGeom>
          <a:noFill/>
          <a:ln>
            <a:noFill/>
          </a:ln>
        </p:spPr>
        <p:txBody>
          <a:bodyPr spcFirstLastPara="1" wrap="square" lIns="0" tIns="0" rIns="0" bIns="0" anchor="ctr" anchorCtr="0">
            <a:noAutofit/>
          </a:bodyPr>
          <a:lstStyle/>
          <a:p>
            <a:r>
              <a:rPr lang="en" sz="4400" b="1" dirty="0">
                <a:solidFill>
                  <a:srgbClr val="000000"/>
                </a:solidFill>
                <a:latin typeface="+mj-lt"/>
                <a:ea typeface="Arial"/>
                <a:cs typeface="Arial"/>
                <a:sym typeface="Arial"/>
              </a:rPr>
              <a:t>Evaluate a Condition</a:t>
            </a:r>
            <a:endParaRPr sz="4400" b="1" dirty="0">
              <a:solidFill>
                <a:srgbClr val="000000"/>
              </a:solidFill>
              <a:latin typeface="+mj-lt"/>
              <a:ea typeface="Arial"/>
              <a:cs typeface="Arial"/>
              <a:sym typeface="Arial"/>
            </a:endParaRPr>
          </a:p>
        </p:txBody>
      </p:sp>
      <p:sp>
        <p:nvSpPr>
          <p:cNvPr id="344" name="Google Shape;344;p49"/>
          <p:cNvSpPr txBox="1"/>
          <p:nvPr/>
        </p:nvSpPr>
        <p:spPr>
          <a:xfrm>
            <a:off x="609563" y="1604841"/>
            <a:ext cx="10971600" cy="3977600"/>
          </a:xfrm>
          <a:prstGeom prst="rect">
            <a:avLst/>
          </a:prstGeom>
          <a:noFill/>
          <a:ln>
            <a:noFill/>
          </a:ln>
        </p:spPr>
        <p:txBody>
          <a:bodyPr spcFirstLastPara="1" wrap="square" lIns="0" tIns="0" rIns="0" bIns="0" anchor="t" anchorCtr="0">
            <a:noAutofit/>
          </a:bodyPr>
          <a:lstStyle/>
          <a:p>
            <a:pPr marL="474121" indent="-423323">
              <a:buClr>
                <a:srgbClr val="000000"/>
              </a:buClr>
              <a:buSzPts val="2000"/>
              <a:buFont typeface="Lato"/>
              <a:buChar char="●"/>
            </a:pPr>
            <a:r>
              <a:rPr lang="en" sz="2667" dirty="0">
                <a:solidFill>
                  <a:srgbClr val="000000"/>
                </a:solidFill>
                <a:latin typeface="Lato Light"/>
                <a:ea typeface="Lato Light"/>
                <a:cs typeface="Lato Light"/>
                <a:sym typeface="Lato Light"/>
              </a:rPr>
              <a:t>Entscheidet ob ein Codeblock ausgeführt wird</a:t>
            </a:r>
            <a:endParaRPr sz="2667" dirty="0">
              <a:solidFill>
                <a:srgbClr val="000000"/>
              </a:solidFill>
              <a:latin typeface="Lato"/>
              <a:ea typeface="Lato"/>
              <a:cs typeface="Lato"/>
              <a:sym typeface="Lato"/>
            </a:endParaRPr>
          </a:p>
          <a:p>
            <a:pPr marL="965176" lvl="1" indent="-389457">
              <a:buClr>
                <a:srgbClr val="000000"/>
              </a:buClr>
              <a:buSzPts val="2000"/>
              <a:buFont typeface="Lato"/>
              <a:buChar char="−"/>
            </a:pPr>
            <a:r>
              <a:rPr lang="en" sz="2667" dirty="0">
                <a:solidFill>
                  <a:srgbClr val="000000"/>
                </a:solidFill>
                <a:latin typeface="Lato Light"/>
                <a:ea typeface="Lato Light"/>
                <a:cs typeface="Lato Light"/>
                <a:sym typeface="Lato Light"/>
              </a:rPr>
              <a:t>if-Statement</a:t>
            </a:r>
            <a:endParaRPr sz="2667" dirty="0">
              <a:solidFill>
                <a:srgbClr val="000000"/>
              </a:solidFill>
              <a:latin typeface="Lato"/>
              <a:ea typeface="Lato"/>
              <a:cs typeface="Lato"/>
              <a:sym typeface="Lato"/>
            </a:endParaRPr>
          </a:p>
          <a:p>
            <a:pPr marL="965176" lvl="1" indent="-389457">
              <a:buClr>
                <a:srgbClr val="000000"/>
              </a:buClr>
              <a:buSzPts val="2000"/>
              <a:buFont typeface="Lato"/>
              <a:buChar char="−"/>
            </a:pPr>
            <a:r>
              <a:rPr lang="en" sz="2667" dirty="0">
                <a:solidFill>
                  <a:srgbClr val="000000"/>
                </a:solidFill>
                <a:latin typeface="Lato Light"/>
                <a:ea typeface="Lato Light"/>
                <a:cs typeface="Lato Light"/>
                <a:sym typeface="Lato Light"/>
              </a:rPr>
              <a:t>else-if Statements, </a:t>
            </a:r>
            <a:r>
              <a:rPr lang="de-DE" sz="2667" dirty="0">
                <a:solidFill>
                  <a:srgbClr val="000000"/>
                </a:solidFill>
                <a:latin typeface="Lato Light"/>
                <a:ea typeface="Lato Light"/>
                <a:cs typeface="Lato Light"/>
                <a:sym typeface="Lato Light"/>
              </a:rPr>
              <a:t>e</a:t>
            </a:r>
            <a:r>
              <a:rPr lang="en" sz="2667" dirty="0">
                <a:solidFill>
                  <a:srgbClr val="000000"/>
                </a:solidFill>
                <a:latin typeface="Lato Light"/>
                <a:ea typeface="Lato Light"/>
                <a:cs typeface="Lato Light"/>
                <a:sym typeface="Lato Light"/>
              </a:rPr>
              <a:t>lse Statements</a:t>
            </a:r>
            <a:endParaRPr sz="2667" dirty="0">
              <a:solidFill>
                <a:srgbClr val="000000"/>
              </a:solidFill>
              <a:latin typeface="Lato"/>
              <a:ea typeface="Lato"/>
              <a:cs typeface="Lato"/>
              <a:sym typeface="Lato"/>
            </a:endParaRPr>
          </a:p>
          <a:p>
            <a:pPr marL="965176" lvl="1" indent="-389457">
              <a:buClr>
                <a:srgbClr val="000000"/>
              </a:buClr>
              <a:buSzPts val="2000"/>
              <a:buFont typeface="Lato"/>
              <a:buChar char="−"/>
            </a:pPr>
            <a:r>
              <a:rPr lang="en" sz="2667" dirty="0">
                <a:solidFill>
                  <a:srgbClr val="000000"/>
                </a:solidFill>
                <a:latin typeface="Lato Light"/>
                <a:ea typeface="Lato Light"/>
                <a:cs typeface="Lato Light"/>
                <a:sym typeface="Lato Light"/>
              </a:rPr>
              <a:t>switch-Case</a:t>
            </a:r>
            <a:endParaRPr sz="2667" dirty="0">
              <a:solidFill>
                <a:srgbClr val="000000"/>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C5CF3-A5F7-4BF8-806E-4F2B0A62EC77}"/>
              </a:ext>
            </a:extLst>
          </p:cNvPr>
          <p:cNvSpPr>
            <a:spLocks noGrp="1"/>
          </p:cNvSpPr>
          <p:nvPr>
            <p:ph type="title"/>
          </p:nvPr>
        </p:nvSpPr>
        <p:spPr/>
        <p:txBody>
          <a:bodyPr/>
          <a:lstStyle/>
          <a:p>
            <a:r>
              <a:rPr lang="de-DE" dirty="0"/>
              <a:t>IDE (Integrated Development Environment)</a:t>
            </a:r>
            <a:endParaRPr lang="en-AT" dirty="0"/>
          </a:p>
        </p:txBody>
      </p:sp>
      <p:sp>
        <p:nvSpPr>
          <p:cNvPr id="3" name="Content Placeholder 2">
            <a:extLst>
              <a:ext uri="{FF2B5EF4-FFF2-40B4-BE49-F238E27FC236}">
                <a16:creationId xmlns:a16="http://schemas.microsoft.com/office/drawing/2014/main" id="{0EBB0D86-7A08-47BD-B220-4EDBE406D3A8}"/>
              </a:ext>
            </a:extLst>
          </p:cNvPr>
          <p:cNvSpPr>
            <a:spLocks noGrp="1"/>
          </p:cNvSpPr>
          <p:nvPr>
            <p:ph idx="1"/>
          </p:nvPr>
        </p:nvSpPr>
        <p:spPr/>
        <p:txBody>
          <a:bodyPr>
            <a:normAutofit fontScale="92500" lnSpcReduction="20000"/>
          </a:bodyPr>
          <a:lstStyle/>
          <a:p>
            <a:r>
              <a:rPr lang="de-DE" dirty="0"/>
              <a:t>Integrierte Entwicklungsumgebung: Unter einer gemeinsamen Oberfläche wird eine Sammlung der wichtigsten Entwicklungswerkzeuge bereitgestellt.</a:t>
            </a:r>
          </a:p>
          <a:p>
            <a:endParaRPr lang="de-DE" dirty="0"/>
          </a:p>
          <a:p>
            <a:r>
              <a:rPr lang="de-DE" dirty="0"/>
              <a:t>Bestandteile</a:t>
            </a:r>
          </a:p>
          <a:p>
            <a:pPr lvl="1" fontAlgn="base"/>
            <a:r>
              <a:rPr lang="de-DE" dirty="0"/>
              <a:t>Editor mit Quelltextformatierung und Syntaxhervorhebung</a:t>
            </a:r>
          </a:p>
          <a:p>
            <a:pPr lvl="1" fontAlgn="base"/>
            <a:r>
              <a:rPr lang="de-DE" dirty="0"/>
              <a:t>Compiler</a:t>
            </a:r>
          </a:p>
          <a:p>
            <a:pPr lvl="1" fontAlgn="base"/>
            <a:r>
              <a:rPr lang="de-DE" dirty="0"/>
              <a:t>Interpreter</a:t>
            </a:r>
          </a:p>
          <a:p>
            <a:pPr lvl="1" fontAlgn="base"/>
            <a:r>
              <a:rPr lang="de-DE" dirty="0"/>
              <a:t>Linker</a:t>
            </a:r>
          </a:p>
          <a:p>
            <a:pPr lvl="1" fontAlgn="base"/>
            <a:r>
              <a:rPr lang="de-DE" dirty="0"/>
              <a:t>Debugger</a:t>
            </a:r>
          </a:p>
          <a:p>
            <a:pPr lvl="1" fontAlgn="base"/>
            <a:r>
              <a:rPr lang="de-DE" dirty="0"/>
              <a:t>Werkzeuge zur Erstellung grafischer Benutzeroberflächen (GUI-</a:t>
            </a:r>
            <a:r>
              <a:rPr lang="de-DE" dirty="0" err="1"/>
              <a:t>Builder</a:t>
            </a:r>
            <a:r>
              <a:rPr lang="de-DE" dirty="0"/>
              <a:t>)</a:t>
            </a:r>
          </a:p>
          <a:p>
            <a:pPr lvl="1" fontAlgn="base"/>
            <a:r>
              <a:rPr lang="de-DE" dirty="0"/>
              <a:t>Versionsverwaltungen</a:t>
            </a:r>
          </a:p>
          <a:p>
            <a:pPr marL="0" indent="0" fontAlgn="base">
              <a:buNone/>
            </a:pPr>
            <a:endParaRPr lang="de-DE" sz="1000" dirty="0"/>
          </a:p>
          <a:p>
            <a:pPr marL="0" indent="0" fontAlgn="base">
              <a:buNone/>
            </a:pPr>
            <a:r>
              <a:rPr lang="de-DE" sz="1000" dirty="0"/>
              <a:t>Sourcen:</a:t>
            </a:r>
          </a:p>
          <a:p>
            <a:pPr lvl="1"/>
            <a:r>
              <a:rPr lang="de-DE" sz="1000" u="sng" dirty="0">
                <a:hlinkClick r:id="rId2"/>
              </a:rPr>
              <a:t>https://blogs.unity3d.com/2018/01/05/discontinuing-support-for-monodevelop-unity-starting-in-unity-2018-1/</a:t>
            </a:r>
            <a:endParaRPr lang="de-DE" sz="1000" dirty="0"/>
          </a:p>
          <a:p>
            <a:pPr lvl="1"/>
            <a:r>
              <a:rPr lang="de-DE" sz="1000" u="sng" dirty="0">
                <a:hlinkClick r:id="rId3"/>
              </a:rPr>
              <a:t>https://www.dev-insider.de/was-ist-eine-ide-a-600703/</a:t>
            </a:r>
            <a:endParaRPr lang="de-DE" dirty="0"/>
          </a:p>
          <a:p>
            <a:endParaRPr lang="en-AT" dirty="0"/>
          </a:p>
        </p:txBody>
      </p:sp>
    </p:spTree>
    <p:extLst>
      <p:ext uri="{BB962C8B-B14F-4D97-AF65-F5344CB8AC3E}">
        <p14:creationId xmlns:p14="http://schemas.microsoft.com/office/powerpoint/2010/main" val="36510495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0"/>
          <p:cNvSpPr txBox="1"/>
          <p:nvPr/>
        </p:nvSpPr>
        <p:spPr>
          <a:xfrm>
            <a:off x="609563" y="273352"/>
            <a:ext cx="10971600" cy="1144800"/>
          </a:xfrm>
          <a:prstGeom prst="rect">
            <a:avLst/>
          </a:prstGeom>
          <a:noFill/>
          <a:ln>
            <a:noFill/>
          </a:ln>
        </p:spPr>
        <p:txBody>
          <a:bodyPr spcFirstLastPara="1" wrap="square" lIns="0" tIns="0" rIns="0" bIns="0" anchor="ctr" anchorCtr="0">
            <a:noAutofit/>
          </a:bodyPr>
          <a:lstStyle/>
          <a:p>
            <a:r>
              <a:rPr lang="en" sz="4400" b="1" dirty="0">
                <a:solidFill>
                  <a:srgbClr val="000000"/>
                </a:solidFill>
                <a:latin typeface="+mj-lt"/>
                <a:ea typeface="Arial"/>
                <a:cs typeface="Arial"/>
                <a:sym typeface="Arial"/>
              </a:rPr>
              <a:t>Evaluate a Condition – </a:t>
            </a:r>
            <a:r>
              <a:rPr lang="de-DE" sz="4400" b="1" dirty="0" err="1">
                <a:solidFill>
                  <a:srgbClr val="000000"/>
                </a:solidFill>
                <a:latin typeface="+mj-lt"/>
                <a:ea typeface="Arial"/>
                <a:cs typeface="Arial"/>
                <a:sym typeface="Arial"/>
              </a:rPr>
              <a:t>if</a:t>
            </a:r>
            <a:r>
              <a:rPr lang="de-DE" sz="4400" b="1" dirty="0">
                <a:solidFill>
                  <a:srgbClr val="000000"/>
                </a:solidFill>
                <a:latin typeface="+mj-lt"/>
                <a:ea typeface="Arial"/>
                <a:cs typeface="Arial"/>
                <a:sym typeface="Arial"/>
              </a:rPr>
              <a:t> Statement</a:t>
            </a:r>
            <a:endParaRPr sz="4400" b="1" dirty="0">
              <a:solidFill>
                <a:srgbClr val="000000"/>
              </a:solidFill>
              <a:latin typeface="+mj-lt"/>
              <a:ea typeface="Arial"/>
              <a:cs typeface="Arial"/>
              <a:sym typeface="Arial"/>
            </a:endParaRPr>
          </a:p>
        </p:txBody>
      </p:sp>
      <p:sp>
        <p:nvSpPr>
          <p:cNvPr id="350" name="Google Shape;350;p50"/>
          <p:cNvSpPr txBox="1"/>
          <p:nvPr/>
        </p:nvSpPr>
        <p:spPr>
          <a:xfrm>
            <a:off x="609563" y="1604841"/>
            <a:ext cx="10971600" cy="3977600"/>
          </a:xfrm>
          <a:prstGeom prst="rect">
            <a:avLst/>
          </a:prstGeom>
          <a:noFill/>
          <a:ln>
            <a:noFill/>
          </a:ln>
        </p:spPr>
        <p:txBody>
          <a:bodyPr spcFirstLastPara="1" wrap="square" lIns="0" tIns="0" rIns="0" bIns="0" anchor="t" anchorCtr="0">
            <a:noAutofit/>
          </a:bodyPr>
          <a:lstStyle/>
          <a:p>
            <a:pPr marL="118530">
              <a:buClr>
                <a:srgbClr val="000000"/>
              </a:buClr>
              <a:buSzPts val="1200"/>
            </a:pPr>
            <a:endParaRPr sz="3600" dirty="0">
              <a:solidFill>
                <a:srgbClr val="000000"/>
              </a:solidFill>
              <a:latin typeface="Arial"/>
              <a:ea typeface="Arial"/>
              <a:cs typeface="Arial"/>
              <a:sym typeface="Arial"/>
            </a:endParaRPr>
          </a:p>
        </p:txBody>
      </p:sp>
      <p:sp>
        <p:nvSpPr>
          <p:cNvPr id="351" name="Google Shape;351;p50"/>
          <p:cNvSpPr txBox="1"/>
          <p:nvPr/>
        </p:nvSpPr>
        <p:spPr>
          <a:xfrm>
            <a:off x="1105920" y="2654486"/>
            <a:ext cx="5529600" cy="2344233"/>
          </a:xfrm>
          <a:prstGeom prst="rect">
            <a:avLst/>
          </a:prstGeom>
          <a:solidFill>
            <a:srgbClr val="DDDDDD"/>
          </a:solidFill>
          <a:ln w="9525" cap="flat" cmpd="sng">
            <a:solidFill>
              <a:srgbClr val="000000"/>
            </a:solidFill>
            <a:prstDash val="solid"/>
            <a:round/>
            <a:headEnd type="none" w="sm" len="sm"/>
            <a:tailEnd type="none" w="sm" len="sm"/>
          </a:ln>
        </p:spPr>
        <p:txBody>
          <a:bodyPr spcFirstLastPara="1" wrap="square" lIns="99767" tIns="49900" rIns="99767" bIns="49900" anchor="t" anchorCtr="0">
            <a:noAutofit/>
          </a:bodyPr>
          <a:lstStyle/>
          <a:p>
            <a:r>
              <a:rPr lang="en" sz="2000" dirty="0">
                <a:solidFill>
                  <a:srgbClr val="3333FF"/>
                </a:solidFill>
                <a:latin typeface="Verdana"/>
                <a:ea typeface="Verdana"/>
                <a:cs typeface="Verdana"/>
                <a:sym typeface="Verdana"/>
              </a:rPr>
              <a:t>...</a:t>
            </a:r>
            <a:endParaRPr sz="2000" dirty="0">
              <a:solidFill>
                <a:srgbClr val="000000"/>
              </a:solidFill>
              <a:latin typeface="Arial"/>
              <a:ea typeface="Arial"/>
              <a:cs typeface="Arial"/>
              <a:sym typeface="Arial"/>
            </a:endParaRPr>
          </a:p>
          <a:p>
            <a:r>
              <a:rPr lang="en" sz="2000" dirty="0">
                <a:solidFill>
                  <a:srgbClr val="3333FF"/>
                </a:solidFill>
                <a:latin typeface="Verdana"/>
                <a:ea typeface="Verdana"/>
                <a:cs typeface="Verdana"/>
                <a:sym typeface="Verdana"/>
              </a:rPr>
              <a:t>if (true)</a:t>
            </a:r>
            <a:endParaRPr sz="2000" dirty="0">
              <a:solidFill>
                <a:srgbClr val="000000"/>
              </a:solidFill>
              <a:latin typeface="Arial"/>
              <a:ea typeface="Arial"/>
              <a:cs typeface="Arial"/>
              <a:sym typeface="Arial"/>
            </a:endParaRPr>
          </a:p>
          <a:p>
            <a:r>
              <a:rPr lang="en" sz="2000" dirty="0">
                <a:solidFill>
                  <a:srgbClr val="3333FF"/>
                </a:solidFill>
                <a:latin typeface="Verdana"/>
                <a:ea typeface="Verdana"/>
                <a:cs typeface="Verdana"/>
                <a:sym typeface="Verdana"/>
              </a:rPr>
              <a:t>{</a:t>
            </a:r>
            <a:endParaRPr sz="2000" dirty="0">
              <a:solidFill>
                <a:srgbClr val="000000"/>
              </a:solidFill>
              <a:latin typeface="Arial"/>
              <a:ea typeface="Arial"/>
              <a:cs typeface="Arial"/>
              <a:sym typeface="Arial"/>
            </a:endParaRPr>
          </a:p>
          <a:p>
            <a:pPr marL="609585"/>
            <a:r>
              <a:rPr lang="en" sz="2000" dirty="0">
                <a:solidFill>
                  <a:srgbClr val="3333FF"/>
                </a:solidFill>
                <a:latin typeface="Verdana"/>
                <a:ea typeface="Verdana"/>
                <a:cs typeface="Verdana"/>
                <a:sym typeface="Verdana"/>
              </a:rPr>
              <a:t> int sportScore = score;</a:t>
            </a:r>
            <a:endParaRPr sz="2000" dirty="0">
              <a:solidFill>
                <a:srgbClr val="000000"/>
              </a:solidFill>
              <a:latin typeface="Arial"/>
              <a:ea typeface="Arial"/>
              <a:cs typeface="Arial"/>
              <a:sym typeface="Arial"/>
            </a:endParaRPr>
          </a:p>
          <a:p>
            <a:pPr marL="609585"/>
            <a:r>
              <a:rPr lang="en" sz="2000" dirty="0">
                <a:solidFill>
                  <a:srgbClr val="3333FF"/>
                </a:solidFill>
                <a:latin typeface="Verdana"/>
                <a:ea typeface="Verdana"/>
                <a:cs typeface="Verdana"/>
                <a:sym typeface="Verdana"/>
              </a:rPr>
              <a:t> string participantName = name;</a:t>
            </a:r>
            <a:endParaRPr sz="2000" dirty="0">
              <a:solidFill>
                <a:srgbClr val="000000"/>
              </a:solidFill>
              <a:latin typeface="Arial"/>
              <a:ea typeface="Arial"/>
              <a:cs typeface="Arial"/>
              <a:sym typeface="Arial"/>
            </a:endParaRPr>
          </a:p>
          <a:p>
            <a:r>
              <a:rPr lang="en" sz="2000" dirty="0">
                <a:solidFill>
                  <a:srgbClr val="3333FF"/>
                </a:solidFill>
                <a:latin typeface="Verdana"/>
                <a:ea typeface="Verdana"/>
                <a:cs typeface="Verdana"/>
                <a:sym typeface="Verdana"/>
              </a:rPr>
              <a:t>}</a:t>
            </a:r>
            <a:endParaRPr sz="2000" dirty="0">
              <a:solidFill>
                <a:srgbClr val="000000"/>
              </a:solidFill>
              <a:latin typeface="Arial"/>
              <a:ea typeface="Arial"/>
              <a:cs typeface="Arial"/>
              <a:sym typeface="Arial"/>
            </a:endParaRPr>
          </a:p>
          <a:p>
            <a:r>
              <a:rPr lang="en" sz="2000" dirty="0">
                <a:solidFill>
                  <a:srgbClr val="3333FF"/>
                </a:solidFill>
                <a:latin typeface="Verdana"/>
                <a:ea typeface="Verdana"/>
                <a:cs typeface="Verdana"/>
                <a:sym typeface="Verdana"/>
              </a:rPr>
              <a:t>...</a:t>
            </a:r>
            <a:endParaRPr sz="2000" dirty="0">
              <a:solidFill>
                <a:srgbClr val="000000"/>
              </a:solidFill>
              <a:latin typeface="Arial"/>
              <a:ea typeface="Arial"/>
              <a:cs typeface="Arial"/>
              <a:sym typeface="Arial"/>
            </a:endParaRPr>
          </a:p>
        </p:txBody>
      </p:sp>
      <p:sp>
        <p:nvSpPr>
          <p:cNvPr id="352" name="Google Shape;352;p50"/>
          <p:cNvSpPr txBox="1"/>
          <p:nvPr/>
        </p:nvSpPr>
        <p:spPr>
          <a:xfrm>
            <a:off x="8183800" y="2704471"/>
            <a:ext cx="1769600" cy="1975200"/>
          </a:xfrm>
          <a:prstGeom prst="rect">
            <a:avLst/>
          </a:prstGeom>
          <a:solidFill>
            <a:srgbClr val="DDDDDD"/>
          </a:solidFill>
          <a:ln w="9525" cap="flat" cmpd="sng">
            <a:solidFill>
              <a:srgbClr val="000000"/>
            </a:solidFill>
            <a:prstDash val="solid"/>
            <a:round/>
            <a:headEnd type="none" w="sm" len="sm"/>
            <a:tailEnd type="none" w="sm" len="sm"/>
          </a:ln>
        </p:spPr>
        <p:txBody>
          <a:bodyPr spcFirstLastPara="1" wrap="square" lIns="99767" tIns="49900" rIns="99767" bIns="49900" anchor="t" anchorCtr="0">
            <a:noAutofit/>
          </a:bodyPr>
          <a:lstStyle/>
          <a:p>
            <a:r>
              <a:rPr lang="en" sz="2000" dirty="0">
                <a:solidFill>
                  <a:srgbClr val="3333FF"/>
                </a:solidFill>
                <a:latin typeface="Verdana"/>
                <a:ea typeface="Verdana"/>
                <a:cs typeface="Verdana"/>
                <a:sym typeface="Verdana"/>
              </a:rPr>
              <a:t>int i=0;</a:t>
            </a:r>
            <a:endParaRPr sz="2000" dirty="0">
              <a:solidFill>
                <a:srgbClr val="000000"/>
              </a:solidFill>
              <a:latin typeface="Arial"/>
              <a:ea typeface="Arial"/>
              <a:cs typeface="Arial"/>
              <a:sym typeface="Arial"/>
            </a:endParaRPr>
          </a:p>
          <a:p>
            <a:r>
              <a:rPr lang="en" sz="2000" dirty="0">
                <a:solidFill>
                  <a:srgbClr val="3333FF"/>
                </a:solidFill>
                <a:latin typeface="Verdana"/>
                <a:ea typeface="Verdana"/>
                <a:cs typeface="Verdana"/>
                <a:sym typeface="Verdana"/>
              </a:rPr>
              <a:t>if (i&lt;3)</a:t>
            </a:r>
            <a:endParaRPr sz="2000" dirty="0">
              <a:solidFill>
                <a:srgbClr val="000000"/>
              </a:solidFill>
              <a:latin typeface="Arial"/>
              <a:ea typeface="Arial"/>
              <a:cs typeface="Arial"/>
              <a:sym typeface="Arial"/>
            </a:endParaRPr>
          </a:p>
          <a:p>
            <a:r>
              <a:rPr lang="en" sz="2000" dirty="0">
                <a:solidFill>
                  <a:srgbClr val="3333FF"/>
                </a:solidFill>
                <a:latin typeface="Verdana"/>
                <a:ea typeface="Verdana"/>
                <a:cs typeface="Verdana"/>
                <a:sym typeface="Verdana"/>
              </a:rPr>
              <a:t>{</a:t>
            </a:r>
            <a:endParaRPr sz="2000" dirty="0">
              <a:solidFill>
                <a:srgbClr val="000000"/>
              </a:solidFill>
              <a:latin typeface="Arial"/>
              <a:ea typeface="Arial"/>
              <a:cs typeface="Arial"/>
              <a:sym typeface="Arial"/>
            </a:endParaRPr>
          </a:p>
          <a:p>
            <a:r>
              <a:rPr lang="en" sz="2000" dirty="0">
                <a:solidFill>
                  <a:srgbClr val="3333FF"/>
                </a:solidFill>
                <a:latin typeface="Verdana"/>
                <a:ea typeface="Verdana"/>
                <a:cs typeface="Verdana"/>
                <a:sym typeface="Verdana"/>
              </a:rPr>
              <a:t>    i++;</a:t>
            </a:r>
            <a:endParaRPr sz="2000" dirty="0">
              <a:solidFill>
                <a:srgbClr val="000000"/>
              </a:solidFill>
              <a:latin typeface="Arial"/>
              <a:ea typeface="Arial"/>
              <a:cs typeface="Arial"/>
              <a:sym typeface="Arial"/>
            </a:endParaRPr>
          </a:p>
          <a:p>
            <a:r>
              <a:rPr lang="en" sz="2000" dirty="0">
                <a:solidFill>
                  <a:srgbClr val="3333FF"/>
                </a:solidFill>
                <a:latin typeface="Verdana"/>
                <a:ea typeface="Verdana"/>
                <a:cs typeface="Verdana"/>
                <a:sym typeface="Verdana"/>
              </a:rPr>
              <a:t>}</a:t>
            </a:r>
            <a:endParaRPr sz="2000" dirty="0">
              <a:solidFill>
                <a:srgbClr val="000000"/>
              </a:solidFill>
              <a:latin typeface="Arial"/>
              <a:ea typeface="Arial"/>
              <a:cs typeface="Arial"/>
              <a:sym typeface="Arial"/>
            </a:endParaRPr>
          </a:p>
          <a:p>
            <a:r>
              <a:rPr lang="en" sz="2000" dirty="0">
                <a:solidFill>
                  <a:srgbClr val="3333FF"/>
                </a:solidFill>
                <a:latin typeface="Verdana"/>
                <a:ea typeface="Verdana"/>
                <a:cs typeface="Verdana"/>
                <a:sym typeface="Verdana"/>
              </a:rPr>
              <a:t>...</a:t>
            </a:r>
            <a:endParaRPr sz="2000" dirty="0">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51"/>
          <p:cNvSpPr txBox="1"/>
          <p:nvPr/>
        </p:nvSpPr>
        <p:spPr>
          <a:xfrm>
            <a:off x="609563" y="273352"/>
            <a:ext cx="10971600" cy="1144800"/>
          </a:xfrm>
          <a:prstGeom prst="rect">
            <a:avLst/>
          </a:prstGeom>
          <a:noFill/>
          <a:ln>
            <a:noFill/>
          </a:ln>
        </p:spPr>
        <p:txBody>
          <a:bodyPr spcFirstLastPara="1" wrap="square" lIns="0" tIns="0" rIns="0" bIns="0" anchor="ctr" anchorCtr="0">
            <a:noAutofit/>
          </a:bodyPr>
          <a:lstStyle/>
          <a:p>
            <a:r>
              <a:rPr lang="en" sz="4400" b="1" dirty="0">
                <a:solidFill>
                  <a:srgbClr val="000000"/>
                </a:solidFill>
                <a:latin typeface="+mj-lt"/>
                <a:ea typeface="Arial"/>
                <a:cs typeface="Arial"/>
                <a:sym typeface="Arial"/>
              </a:rPr>
              <a:t>Evaluate a Condition – </a:t>
            </a:r>
            <a:r>
              <a:rPr lang="de-DE" sz="4400" b="1" dirty="0" err="1">
                <a:solidFill>
                  <a:srgbClr val="000000"/>
                </a:solidFill>
                <a:latin typeface="+mj-lt"/>
                <a:ea typeface="Arial"/>
                <a:cs typeface="Arial"/>
                <a:sym typeface="Arial"/>
              </a:rPr>
              <a:t>else-if</a:t>
            </a:r>
            <a:r>
              <a:rPr lang="de-DE" sz="4400" b="1" dirty="0">
                <a:solidFill>
                  <a:srgbClr val="000000"/>
                </a:solidFill>
                <a:latin typeface="+mj-lt"/>
                <a:ea typeface="Arial"/>
                <a:cs typeface="Arial"/>
                <a:sym typeface="Arial"/>
              </a:rPr>
              <a:t>, </a:t>
            </a:r>
            <a:r>
              <a:rPr lang="de-DE" sz="4400" b="1" dirty="0" err="1">
                <a:solidFill>
                  <a:srgbClr val="000000"/>
                </a:solidFill>
                <a:latin typeface="+mj-lt"/>
                <a:ea typeface="Arial"/>
                <a:cs typeface="Arial"/>
                <a:sym typeface="Arial"/>
              </a:rPr>
              <a:t>else</a:t>
            </a:r>
            <a:r>
              <a:rPr lang="de-DE" sz="4400" b="1" dirty="0">
                <a:solidFill>
                  <a:srgbClr val="000000"/>
                </a:solidFill>
                <a:latin typeface="+mj-lt"/>
                <a:ea typeface="Arial"/>
                <a:cs typeface="Arial"/>
                <a:sym typeface="Arial"/>
              </a:rPr>
              <a:t>-Statement</a:t>
            </a:r>
            <a:endParaRPr sz="4400" b="1" dirty="0">
              <a:solidFill>
                <a:srgbClr val="000000"/>
              </a:solidFill>
              <a:latin typeface="+mj-lt"/>
              <a:ea typeface="Arial"/>
              <a:cs typeface="Arial"/>
              <a:sym typeface="Arial"/>
            </a:endParaRPr>
          </a:p>
        </p:txBody>
      </p:sp>
      <p:sp>
        <p:nvSpPr>
          <p:cNvPr id="358" name="Google Shape;358;p51"/>
          <p:cNvSpPr txBox="1"/>
          <p:nvPr/>
        </p:nvSpPr>
        <p:spPr>
          <a:xfrm>
            <a:off x="609563" y="1604841"/>
            <a:ext cx="10971600" cy="3977600"/>
          </a:xfrm>
          <a:prstGeom prst="rect">
            <a:avLst/>
          </a:prstGeom>
          <a:noFill/>
          <a:ln>
            <a:noFill/>
          </a:ln>
        </p:spPr>
        <p:txBody>
          <a:bodyPr spcFirstLastPara="1" wrap="square" lIns="0" tIns="0" rIns="0" bIns="0" anchor="t" anchorCtr="0">
            <a:noAutofit/>
          </a:bodyPr>
          <a:lstStyle/>
          <a:p>
            <a:pPr marL="118530">
              <a:buClr>
                <a:srgbClr val="000000"/>
              </a:buClr>
              <a:buSzPts val="1200"/>
            </a:pPr>
            <a:endParaRPr sz="3600" dirty="0">
              <a:solidFill>
                <a:srgbClr val="000000"/>
              </a:solidFill>
              <a:latin typeface="Arial"/>
              <a:ea typeface="Arial"/>
              <a:cs typeface="Arial"/>
              <a:sym typeface="Arial"/>
            </a:endParaRPr>
          </a:p>
        </p:txBody>
      </p:sp>
      <p:sp>
        <p:nvSpPr>
          <p:cNvPr id="359" name="Google Shape;359;p51"/>
          <p:cNvSpPr txBox="1"/>
          <p:nvPr/>
        </p:nvSpPr>
        <p:spPr>
          <a:xfrm>
            <a:off x="1105933" y="2322664"/>
            <a:ext cx="6856800" cy="4181600"/>
          </a:xfrm>
          <a:prstGeom prst="rect">
            <a:avLst/>
          </a:prstGeom>
          <a:solidFill>
            <a:srgbClr val="DDDDDD"/>
          </a:solidFill>
          <a:ln w="9525" cap="flat" cmpd="sng">
            <a:solidFill>
              <a:srgbClr val="000000"/>
            </a:solidFill>
            <a:prstDash val="solid"/>
            <a:round/>
            <a:headEnd type="none" w="sm" len="sm"/>
            <a:tailEnd type="none" w="sm" len="sm"/>
          </a:ln>
        </p:spPr>
        <p:txBody>
          <a:bodyPr spcFirstLastPara="1" wrap="square" lIns="99767" tIns="49900" rIns="99767" bIns="49900" anchor="t" anchorCtr="0">
            <a:noAutofit/>
          </a:bodyPr>
          <a:lstStyle/>
          <a:p>
            <a:r>
              <a:rPr lang="en" sz="2000">
                <a:solidFill>
                  <a:srgbClr val="3333FF"/>
                </a:solidFill>
                <a:latin typeface="Verdana"/>
                <a:ea typeface="Verdana"/>
                <a:cs typeface="Verdana"/>
                <a:sym typeface="Verdana"/>
              </a:rPr>
              <a:t>...</a:t>
            </a:r>
            <a:endParaRPr sz="2000">
              <a:solidFill>
                <a:srgbClr val="000000"/>
              </a:solidFill>
              <a:latin typeface="Arial"/>
              <a:ea typeface="Arial"/>
              <a:cs typeface="Arial"/>
              <a:sym typeface="Arial"/>
            </a:endParaRPr>
          </a:p>
          <a:p>
            <a:r>
              <a:rPr lang="en" sz="2000">
                <a:solidFill>
                  <a:srgbClr val="3333FF"/>
                </a:solidFill>
                <a:latin typeface="Verdana"/>
                <a:ea typeface="Verdana"/>
                <a:cs typeface="Verdana"/>
                <a:sym typeface="Verdana"/>
              </a:rPr>
              <a:t>if (i == 10)</a:t>
            </a:r>
            <a:endParaRPr sz="2000">
              <a:solidFill>
                <a:srgbClr val="000000"/>
              </a:solidFill>
              <a:latin typeface="Arial"/>
              <a:ea typeface="Arial"/>
              <a:cs typeface="Arial"/>
              <a:sym typeface="Arial"/>
            </a:endParaRPr>
          </a:p>
          <a:p>
            <a:r>
              <a:rPr lang="en" sz="2000">
                <a:solidFill>
                  <a:srgbClr val="3333FF"/>
                </a:solidFill>
                <a:latin typeface="Verdana"/>
                <a:ea typeface="Verdana"/>
                <a:cs typeface="Verdana"/>
                <a:sym typeface="Verdana"/>
              </a:rPr>
              <a:t>{</a:t>
            </a:r>
            <a:endParaRPr sz="2000">
              <a:solidFill>
                <a:srgbClr val="000000"/>
              </a:solidFill>
              <a:latin typeface="Arial"/>
              <a:ea typeface="Arial"/>
              <a:cs typeface="Arial"/>
              <a:sym typeface="Arial"/>
            </a:endParaRPr>
          </a:p>
          <a:p>
            <a:r>
              <a:rPr lang="en" sz="2000">
                <a:solidFill>
                  <a:srgbClr val="3333FF"/>
                </a:solidFill>
                <a:latin typeface="Verdana"/>
                <a:ea typeface="Verdana"/>
                <a:cs typeface="Verdana"/>
                <a:sym typeface="Verdana"/>
              </a:rPr>
              <a:t> 	Debug.Log(“index is”+ i);</a:t>
            </a:r>
            <a:endParaRPr sz="2000">
              <a:solidFill>
                <a:srgbClr val="000000"/>
              </a:solidFill>
              <a:latin typeface="Arial"/>
              <a:ea typeface="Arial"/>
              <a:cs typeface="Arial"/>
              <a:sym typeface="Arial"/>
            </a:endParaRPr>
          </a:p>
          <a:p>
            <a:r>
              <a:rPr lang="en" sz="2000">
                <a:solidFill>
                  <a:srgbClr val="3333FF"/>
                </a:solidFill>
                <a:latin typeface="Verdana"/>
                <a:ea typeface="Verdana"/>
                <a:cs typeface="Verdana"/>
                <a:sym typeface="Verdana"/>
              </a:rPr>
              <a:t>}</a:t>
            </a:r>
            <a:endParaRPr sz="2000">
              <a:solidFill>
                <a:srgbClr val="000000"/>
              </a:solidFill>
              <a:latin typeface="Arial"/>
              <a:ea typeface="Arial"/>
              <a:cs typeface="Arial"/>
              <a:sym typeface="Arial"/>
            </a:endParaRPr>
          </a:p>
          <a:p>
            <a:r>
              <a:rPr lang="en" sz="2000">
                <a:solidFill>
                  <a:srgbClr val="3333FF"/>
                </a:solidFill>
                <a:latin typeface="Verdana"/>
                <a:ea typeface="Verdana"/>
                <a:cs typeface="Verdana"/>
                <a:sym typeface="Verdana"/>
              </a:rPr>
              <a:t>else if (i &lt; 10)</a:t>
            </a:r>
            <a:endParaRPr sz="2000">
              <a:solidFill>
                <a:srgbClr val="000000"/>
              </a:solidFill>
              <a:latin typeface="Arial"/>
              <a:ea typeface="Arial"/>
              <a:cs typeface="Arial"/>
              <a:sym typeface="Arial"/>
            </a:endParaRPr>
          </a:p>
          <a:p>
            <a:r>
              <a:rPr lang="en" sz="2000">
                <a:solidFill>
                  <a:srgbClr val="3333FF"/>
                </a:solidFill>
                <a:latin typeface="Verdana"/>
                <a:ea typeface="Verdana"/>
                <a:cs typeface="Verdana"/>
                <a:sym typeface="Verdana"/>
              </a:rPr>
              <a:t>{</a:t>
            </a:r>
            <a:endParaRPr sz="2000">
              <a:solidFill>
                <a:srgbClr val="000000"/>
              </a:solidFill>
              <a:latin typeface="Arial"/>
              <a:ea typeface="Arial"/>
              <a:cs typeface="Arial"/>
              <a:sym typeface="Arial"/>
            </a:endParaRPr>
          </a:p>
          <a:p>
            <a:r>
              <a:rPr lang="en" sz="2000">
                <a:solidFill>
                  <a:srgbClr val="3333FF"/>
                </a:solidFill>
                <a:latin typeface="Verdana"/>
                <a:ea typeface="Verdana"/>
                <a:cs typeface="Verdana"/>
                <a:sym typeface="Verdana"/>
              </a:rPr>
              <a:t> 	Debug.Log(“index is less than 10”);</a:t>
            </a:r>
            <a:endParaRPr sz="2000">
              <a:solidFill>
                <a:srgbClr val="000000"/>
              </a:solidFill>
              <a:latin typeface="Arial"/>
              <a:ea typeface="Arial"/>
              <a:cs typeface="Arial"/>
              <a:sym typeface="Arial"/>
            </a:endParaRPr>
          </a:p>
          <a:p>
            <a:r>
              <a:rPr lang="en" sz="2000">
                <a:solidFill>
                  <a:srgbClr val="3333FF"/>
                </a:solidFill>
                <a:latin typeface="Verdana"/>
                <a:ea typeface="Verdana"/>
                <a:cs typeface="Verdana"/>
                <a:sym typeface="Verdana"/>
              </a:rPr>
              <a:t>}</a:t>
            </a:r>
            <a:endParaRPr sz="2000">
              <a:solidFill>
                <a:srgbClr val="000000"/>
              </a:solidFill>
              <a:latin typeface="Arial"/>
              <a:ea typeface="Arial"/>
              <a:cs typeface="Arial"/>
              <a:sym typeface="Arial"/>
            </a:endParaRPr>
          </a:p>
          <a:p>
            <a:r>
              <a:rPr lang="en" sz="2000">
                <a:solidFill>
                  <a:srgbClr val="3333FF"/>
                </a:solidFill>
                <a:latin typeface="Verdana"/>
                <a:ea typeface="Verdana"/>
                <a:cs typeface="Verdana"/>
                <a:sym typeface="Verdana"/>
              </a:rPr>
              <a:t>else</a:t>
            </a:r>
            <a:endParaRPr sz="2000">
              <a:solidFill>
                <a:srgbClr val="000000"/>
              </a:solidFill>
              <a:latin typeface="Arial"/>
              <a:ea typeface="Arial"/>
              <a:cs typeface="Arial"/>
              <a:sym typeface="Arial"/>
            </a:endParaRPr>
          </a:p>
          <a:p>
            <a:r>
              <a:rPr lang="en" sz="2000">
                <a:solidFill>
                  <a:srgbClr val="3333FF"/>
                </a:solidFill>
                <a:latin typeface="Verdana"/>
                <a:ea typeface="Verdana"/>
                <a:cs typeface="Verdana"/>
                <a:sym typeface="Verdana"/>
              </a:rPr>
              <a:t>{ </a:t>
            </a:r>
            <a:endParaRPr sz="2000">
              <a:solidFill>
                <a:srgbClr val="000000"/>
              </a:solidFill>
              <a:latin typeface="Arial"/>
              <a:ea typeface="Arial"/>
              <a:cs typeface="Arial"/>
              <a:sym typeface="Arial"/>
            </a:endParaRPr>
          </a:p>
          <a:p>
            <a:r>
              <a:rPr lang="en" sz="2000">
                <a:solidFill>
                  <a:srgbClr val="3333FF"/>
                </a:solidFill>
                <a:latin typeface="Verdana"/>
                <a:ea typeface="Verdana"/>
                <a:cs typeface="Verdana"/>
                <a:sym typeface="Verdana"/>
              </a:rPr>
              <a:t> 	Debug.Log(“index is greater than 10”);</a:t>
            </a:r>
            <a:endParaRPr sz="2000">
              <a:solidFill>
                <a:srgbClr val="000000"/>
              </a:solidFill>
              <a:latin typeface="Arial"/>
              <a:ea typeface="Arial"/>
              <a:cs typeface="Arial"/>
              <a:sym typeface="Arial"/>
            </a:endParaRPr>
          </a:p>
          <a:p>
            <a:r>
              <a:rPr lang="en" sz="2000">
                <a:solidFill>
                  <a:srgbClr val="3333FF"/>
                </a:solidFill>
                <a:latin typeface="Verdana"/>
                <a:ea typeface="Verdana"/>
                <a:cs typeface="Verdana"/>
                <a:sym typeface="Verdana"/>
              </a:rPr>
              <a:t>}</a:t>
            </a:r>
            <a:endParaRPr sz="2000">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52"/>
          <p:cNvSpPr txBox="1"/>
          <p:nvPr/>
        </p:nvSpPr>
        <p:spPr>
          <a:xfrm>
            <a:off x="609563" y="273352"/>
            <a:ext cx="10971600" cy="1144800"/>
          </a:xfrm>
          <a:prstGeom prst="rect">
            <a:avLst/>
          </a:prstGeom>
          <a:noFill/>
          <a:ln>
            <a:noFill/>
          </a:ln>
        </p:spPr>
        <p:txBody>
          <a:bodyPr spcFirstLastPara="1" wrap="square" lIns="0" tIns="0" rIns="0" bIns="0" anchor="ctr" anchorCtr="0">
            <a:noAutofit/>
          </a:bodyPr>
          <a:lstStyle/>
          <a:p>
            <a:r>
              <a:rPr lang="en" sz="4400" b="1" dirty="0">
                <a:solidFill>
                  <a:srgbClr val="000000"/>
                </a:solidFill>
                <a:latin typeface="+mj-lt"/>
                <a:ea typeface="Arial"/>
                <a:cs typeface="Arial"/>
                <a:sym typeface="Arial"/>
              </a:rPr>
              <a:t>Evaluate a Condition – </a:t>
            </a:r>
            <a:r>
              <a:rPr lang="de-DE" sz="4400" b="1" dirty="0">
                <a:solidFill>
                  <a:srgbClr val="000000"/>
                </a:solidFill>
                <a:latin typeface="+mj-lt"/>
                <a:ea typeface="Arial"/>
                <a:cs typeface="Arial"/>
                <a:sym typeface="Arial"/>
              </a:rPr>
              <a:t>switch-</a:t>
            </a:r>
            <a:r>
              <a:rPr lang="de-DE" sz="4400" b="1" dirty="0" err="1">
                <a:solidFill>
                  <a:srgbClr val="000000"/>
                </a:solidFill>
                <a:latin typeface="+mj-lt"/>
                <a:ea typeface="Arial"/>
                <a:cs typeface="Arial"/>
                <a:sym typeface="Arial"/>
              </a:rPr>
              <a:t>case</a:t>
            </a:r>
            <a:r>
              <a:rPr lang="de-DE" sz="4400" b="1" dirty="0">
                <a:solidFill>
                  <a:srgbClr val="000000"/>
                </a:solidFill>
                <a:latin typeface="+mj-lt"/>
                <a:ea typeface="Arial"/>
                <a:cs typeface="Arial"/>
                <a:sym typeface="Arial"/>
              </a:rPr>
              <a:t> Statement</a:t>
            </a:r>
            <a:endParaRPr sz="4400" b="1" dirty="0">
              <a:solidFill>
                <a:srgbClr val="000000"/>
              </a:solidFill>
              <a:latin typeface="+mj-lt"/>
              <a:ea typeface="Arial"/>
              <a:cs typeface="Arial"/>
              <a:sym typeface="Arial"/>
            </a:endParaRPr>
          </a:p>
        </p:txBody>
      </p:sp>
      <p:sp>
        <p:nvSpPr>
          <p:cNvPr id="365" name="Google Shape;365;p52"/>
          <p:cNvSpPr txBox="1"/>
          <p:nvPr/>
        </p:nvSpPr>
        <p:spPr>
          <a:xfrm>
            <a:off x="609563" y="1604841"/>
            <a:ext cx="10971600" cy="3977600"/>
          </a:xfrm>
          <a:prstGeom prst="rect">
            <a:avLst/>
          </a:prstGeom>
          <a:noFill/>
          <a:ln>
            <a:noFill/>
          </a:ln>
        </p:spPr>
        <p:txBody>
          <a:bodyPr spcFirstLastPara="1" wrap="square" lIns="0" tIns="0" rIns="0" bIns="0" anchor="t" anchorCtr="0">
            <a:noAutofit/>
          </a:bodyPr>
          <a:lstStyle/>
          <a:p>
            <a:pPr marL="50798">
              <a:buClr>
                <a:srgbClr val="000000"/>
              </a:buClr>
              <a:buSzPts val="2000"/>
            </a:pPr>
            <a:r>
              <a:rPr lang="en" sz="2667" dirty="0">
                <a:solidFill>
                  <a:srgbClr val="000000"/>
                </a:solidFill>
                <a:latin typeface="Lato Light"/>
                <a:ea typeface="Lato Light"/>
                <a:cs typeface="Lato Light"/>
                <a:sym typeface="Lato Light"/>
              </a:rPr>
              <a:t>Braucht </a:t>
            </a:r>
            <a:r>
              <a:rPr lang="de-DE" sz="2667" dirty="0">
                <a:solidFill>
                  <a:srgbClr val="000000"/>
                </a:solidFill>
                <a:latin typeface="Lato Light"/>
                <a:ea typeface="Lato Light"/>
                <a:cs typeface="Lato Light"/>
                <a:sym typeface="Lato Light"/>
              </a:rPr>
              <a:t>zwingend </a:t>
            </a:r>
            <a:r>
              <a:rPr lang="en" sz="2667" dirty="0">
                <a:solidFill>
                  <a:srgbClr val="000000"/>
                </a:solidFill>
                <a:latin typeface="Lato Light"/>
                <a:ea typeface="Lato Light"/>
                <a:cs typeface="Lato Light"/>
                <a:sym typeface="Lato Light"/>
              </a:rPr>
              <a:t>einen Default case!</a:t>
            </a:r>
            <a:endParaRPr sz="2667" dirty="0">
              <a:solidFill>
                <a:srgbClr val="000000"/>
              </a:solidFill>
              <a:latin typeface="Arial"/>
              <a:ea typeface="Arial"/>
              <a:cs typeface="Arial"/>
              <a:sym typeface="Arial"/>
            </a:endParaRPr>
          </a:p>
        </p:txBody>
      </p:sp>
      <p:sp>
        <p:nvSpPr>
          <p:cNvPr id="366" name="Google Shape;366;p52"/>
          <p:cNvSpPr txBox="1"/>
          <p:nvPr/>
        </p:nvSpPr>
        <p:spPr>
          <a:xfrm>
            <a:off x="2310667" y="2176899"/>
            <a:ext cx="8073200" cy="4541600"/>
          </a:xfrm>
          <a:prstGeom prst="rect">
            <a:avLst/>
          </a:prstGeom>
          <a:solidFill>
            <a:srgbClr val="DDDDDD"/>
          </a:solidFill>
          <a:ln w="9525" cap="flat" cmpd="sng">
            <a:solidFill>
              <a:srgbClr val="000000"/>
            </a:solidFill>
            <a:prstDash val="solid"/>
            <a:round/>
            <a:headEnd type="none" w="sm" len="sm"/>
            <a:tailEnd type="none" w="sm" len="sm"/>
          </a:ln>
        </p:spPr>
        <p:txBody>
          <a:bodyPr spcFirstLastPara="1" wrap="square" lIns="99767" tIns="49900" rIns="99767" bIns="49900" anchor="t" anchorCtr="0">
            <a:noAutofit/>
          </a:bodyPr>
          <a:lstStyle/>
          <a:p>
            <a:r>
              <a:rPr lang="en" sz="2000">
                <a:solidFill>
                  <a:srgbClr val="3333FF"/>
                </a:solidFill>
                <a:latin typeface="Verdana"/>
                <a:ea typeface="Verdana"/>
                <a:cs typeface="Verdana"/>
                <a:sym typeface="Verdana"/>
              </a:rPr>
              <a:t>int caseSwitch = 1;</a:t>
            </a:r>
            <a:endParaRPr sz="2000">
              <a:solidFill>
                <a:srgbClr val="000000"/>
              </a:solidFill>
              <a:latin typeface="Arial"/>
              <a:ea typeface="Arial"/>
              <a:cs typeface="Arial"/>
              <a:sym typeface="Arial"/>
            </a:endParaRPr>
          </a:p>
          <a:p>
            <a:r>
              <a:rPr lang="en" sz="2000">
                <a:solidFill>
                  <a:srgbClr val="3333FF"/>
                </a:solidFill>
                <a:latin typeface="Verdana"/>
                <a:ea typeface="Verdana"/>
                <a:cs typeface="Verdana"/>
                <a:sym typeface="Verdana"/>
              </a:rPr>
              <a:t>      </a:t>
            </a:r>
            <a:endParaRPr sz="2000">
              <a:solidFill>
                <a:srgbClr val="000000"/>
              </a:solidFill>
              <a:latin typeface="Arial"/>
              <a:ea typeface="Arial"/>
              <a:cs typeface="Arial"/>
              <a:sym typeface="Arial"/>
            </a:endParaRPr>
          </a:p>
          <a:p>
            <a:r>
              <a:rPr lang="en" sz="2000">
                <a:solidFill>
                  <a:srgbClr val="3333FF"/>
                </a:solidFill>
                <a:latin typeface="Verdana"/>
                <a:ea typeface="Verdana"/>
                <a:cs typeface="Verdana"/>
                <a:sym typeface="Verdana"/>
              </a:rPr>
              <a:t>switch (caseSwitch)</a:t>
            </a:r>
            <a:endParaRPr sz="2000">
              <a:solidFill>
                <a:srgbClr val="000000"/>
              </a:solidFill>
              <a:latin typeface="Arial"/>
              <a:ea typeface="Arial"/>
              <a:cs typeface="Arial"/>
              <a:sym typeface="Arial"/>
            </a:endParaRPr>
          </a:p>
          <a:p>
            <a:r>
              <a:rPr lang="en" sz="2000">
                <a:solidFill>
                  <a:srgbClr val="3333FF"/>
                </a:solidFill>
                <a:latin typeface="Verdana"/>
                <a:ea typeface="Verdana"/>
                <a:cs typeface="Verdana"/>
                <a:sym typeface="Verdana"/>
              </a:rPr>
              <a:t>{</a:t>
            </a:r>
            <a:endParaRPr sz="2000">
              <a:solidFill>
                <a:srgbClr val="000000"/>
              </a:solidFill>
              <a:latin typeface="Arial"/>
              <a:ea typeface="Arial"/>
              <a:cs typeface="Arial"/>
              <a:sym typeface="Arial"/>
            </a:endParaRPr>
          </a:p>
          <a:p>
            <a:r>
              <a:rPr lang="en" sz="2000">
                <a:solidFill>
                  <a:srgbClr val="3333FF"/>
                </a:solidFill>
                <a:latin typeface="Verdana"/>
                <a:ea typeface="Verdana"/>
                <a:cs typeface="Verdana"/>
                <a:sym typeface="Verdana"/>
              </a:rPr>
              <a:t>	case 1:</a:t>
            </a:r>
            <a:endParaRPr sz="2000">
              <a:solidFill>
                <a:srgbClr val="000000"/>
              </a:solidFill>
              <a:latin typeface="Arial"/>
              <a:ea typeface="Arial"/>
              <a:cs typeface="Arial"/>
              <a:sym typeface="Arial"/>
            </a:endParaRPr>
          </a:p>
          <a:p>
            <a:pPr marL="609585"/>
            <a:r>
              <a:rPr lang="en" sz="2000">
                <a:solidFill>
                  <a:srgbClr val="3333FF"/>
                </a:solidFill>
                <a:latin typeface="Verdana"/>
                <a:ea typeface="Verdana"/>
                <a:cs typeface="Verdana"/>
                <a:sym typeface="Verdana"/>
              </a:rPr>
              <a:t>       Debug.Log("Case 1");</a:t>
            </a:r>
            <a:endParaRPr sz="2000">
              <a:solidFill>
                <a:srgbClr val="000000"/>
              </a:solidFill>
              <a:latin typeface="Arial"/>
              <a:ea typeface="Arial"/>
              <a:cs typeface="Arial"/>
              <a:sym typeface="Arial"/>
            </a:endParaRPr>
          </a:p>
          <a:p>
            <a:pPr marL="609585"/>
            <a:r>
              <a:rPr lang="en" sz="2000">
                <a:solidFill>
                  <a:srgbClr val="3333FF"/>
                </a:solidFill>
                <a:latin typeface="Verdana"/>
                <a:ea typeface="Verdana"/>
                <a:cs typeface="Verdana"/>
                <a:sym typeface="Verdana"/>
              </a:rPr>
              <a:t>       Break;</a:t>
            </a:r>
            <a:endParaRPr sz="2000">
              <a:solidFill>
                <a:srgbClr val="000000"/>
              </a:solidFill>
              <a:latin typeface="Arial"/>
              <a:ea typeface="Arial"/>
              <a:cs typeface="Arial"/>
              <a:sym typeface="Arial"/>
            </a:endParaRPr>
          </a:p>
          <a:p>
            <a:r>
              <a:rPr lang="en" sz="2000">
                <a:solidFill>
                  <a:srgbClr val="3333FF"/>
                </a:solidFill>
                <a:latin typeface="Verdana"/>
                <a:ea typeface="Verdana"/>
                <a:cs typeface="Verdana"/>
                <a:sym typeface="Verdana"/>
              </a:rPr>
              <a:t>   	case 2:</a:t>
            </a:r>
            <a:endParaRPr sz="2000">
              <a:solidFill>
                <a:srgbClr val="000000"/>
              </a:solidFill>
              <a:latin typeface="Arial"/>
              <a:ea typeface="Arial"/>
              <a:cs typeface="Arial"/>
              <a:sym typeface="Arial"/>
            </a:endParaRPr>
          </a:p>
          <a:p>
            <a:pPr marL="609585"/>
            <a:r>
              <a:rPr lang="en" sz="2000">
                <a:solidFill>
                  <a:srgbClr val="3333FF"/>
                </a:solidFill>
                <a:latin typeface="Verdana"/>
                <a:ea typeface="Verdana"/>
                <a:cs typeface="Verdana"/>
                <a:sym typeface="Verdana"/>
              </a:rPr>
              <a:t>       Debug.Log("Case 2");</a:t>
            </a:r>
            <a:endParaRPr sz="2000">
              <a:solidFill>
                <a:srgbClr val="000000"/>
              </a:solidFill>
              <a:latin typeface="Arial"/>
              <a:ea typeface="Arial"/>
              <a:cs typeface="Arial"/>
              <a:sym typeface="Arial"/>
            </a:endParaRPr>
          </a:p>
          <a:p>
            <a:pPr marL="609585"/>
            <a:r>
              <a:rPr lang="en" sz="2000">
                <a:solidFill>
                  <a:srgbClr val="3333FF"/>
                </a:solidFill>
                <a:latin typeface="Verdana"/>
                <a:ea typeface="Verdana"/>
                <a:cs typeface="Verdana"/>
                <a:sym typeface="Verdana"/>
              </a:rPr>
              <a:t>       Break;</a:t>
            </a:r>
            <a:endParaRPr sz="2000">
              <a:solidFill>
                <a:srgbClr val="000000"/>
              </a:solidFill>
              <a:latin typeface="Arial"/>
              <a:ea typeface="Arial"/>
              <a:cs typeface="Arial"/>
              <a:sym typeface="Arial"/>
            </a:endParaRPr>
          </a:p>
          <a:p>
            <a:r>
              <a:rPr lang="en" sz="2000">
                <a:solidFill>
                  <a:srgbClr val="3333FF"/>
                </a:solidFill>
                <a:latin typeface="Verdana"/>
                <a:ea typeface="Verdana"/>
                <a:cs typeface="Verdana"/>
                <a:sym typeface="Verdana"/>
              </a:rPr>
              <a:t>   	default:</a:t>
            </a:r>
            <a:endParaRPr sz="2000">
              <a:solidFill>
                <a:srgbClr val="000000"/>
              </a:solidFill>
              <a:latin typeface="Arial"/>
              <a:ea typeface="Arial"/>
              <a:cs typeface="Arial"/>
              <a:sym typeface="Arial"/>
            </a:endParaRPr>
          </a:p>
          <a:p>
            <a:pPr marL="609585"/>
            <a:r>
              <a:rPr lang="en" sz="2000">
                <a:solidFill>
                  <a:srgbClr val="3333FF"/>
                </a:solidFill>
                <a:latin typeface="Verdana"/>
                <a:ea typeface="Verdana"/>
                <a:cs typeface="Verdana"/>
                <a:sym typeface="Verdana"/>
              </a:rPr>
              <a:t>       Debug.Log("Default case");</a:t>
            </a:r>
            <a:endParaRPr sz="2000">
              <a:solidFill>
                <a:srgbClr val="000000"/>
              </a:solidFill>
              <a:latin typeface="Arial"/>
              <a:ea typeface="Arial"/>
              <a:cs typeface="Arial"/>
              <a:sym typeface="Arial"/>
            </a:endParaRPr>
          </a:p>
          <a:p>
            <a:pPr marL="609585"/>
            <a:r>
              <a:rPr lang="en" sz="2000">
                <a:solidFill>
                  <a:srgbClr val="3333FF"/>
                </a:solidFill>
                <a:latin typeface="Verdana"/>
                <a:ea typeface="Verdana"/>
                <a:cs typeface="Verdana"/>
                <a:sym typeface="Verdana"/>
              </a:rPr>
              <a:t>       Break;</a:t>
            </a:r>
            <a:endParaRPr sz="2000">
              <a:solidFill>
                <a:srgbClr val="000000"/>
              </a:solidFill>
              <a:latin typeface="Arial"/>
              <a:ea typeface="Arial"/>
              <a:cs typeface="Arial"/>
              <a:sym typeface="Arial"/>
            </a:endParaRPr>
          </a:p>
          <a:p>
            <a:r>
              <a:rPr lang="en" sz="2000">
                <a:solidFill>
                  <a:srgbClr val="3333FF"/>
                </a:solidFill>
                <a:latin typeface="Verdana"/>
                <a:ea typeface="Verdana"/>
                <a:cs typeface="Verdana"/>
                <a:sym typeface="Verdana"/>
              </a:rPr>
              <a:t>}</a:t>
            </a:r>
            <a:endParaRPr sz="2000">
              <a:solidFill>
                <a:srgbClr val="000000"/>
              </a:solidFill>
              <a:latin typeface="Arial"/>
              <a:ea typeface="Arial"/>
              <a:cs typeface="Arial"/>
              <a:sym typeface="Arial"/>
            </a:endParaRPr>
          </a:p>
          <a:p>
            <a:endParaRPr sz="2000">
              <a:solidFill>
                <a:srgbClr val="000000"/>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53"/>
          <p:cNvSpPr txBox="1"/>
          <p:nvPr/>
        </p:nvSpPr>
        <p:spPr>
          <a:xfrm>
            <a:off x="609563" y="273352"/>
            <a:ext cx="10971600" cy="1144800"/>
          </a:xfrm>
          <a:prstGeom prst="rect">
            <a:avLst/>
          </a:prstGeom>
          <a:noFill/>
          <a:ln>
            <a:noFill/>
          </a:ln>
        </p:spPr>
        <p:txBody>
          <a:bodyPr spcFirstLastPara="1" wrap="square" lIns="0" tIns="0" rIns="0" bIns="0" anchor="ctr" anchorCtr="0">
            <a:noAutofit/>
          </a:bodyPr>
          <a:lstStyle/>
          <a:p>
            <a:r>
              <a:rPr lang="en" sz="4400" dirty="0">
                <a:solidFill>
                  <a:srgbClr val="000000"/>
                </a:solidFill>
                <a:latin typeface="+mj-lt"/>
                <a:ea typeface="Arial"/>
                <a:cs typeface="Arial"/>
                <a:sym typeface="Arial"/>
              </a:rPr>
              <a:t>Conditional operators</a:t>
            </a:r>
            <a:endParaRPr sz="4400" dirty="0">
              <a:solidFill>
                <a:srgbClr val="000000"/>
              </a:solidFill>
              <a:latin typeface="+mj-lt"/>
              <a:ea typeface="Arial"/>
              <a:cs typeface="Arial"/>
              <a:sym typeface="Arial"/>
            </a:endParaRPr>
          </a:p>
        </p:txBody>
      </p:sp>
      <p:sp>
        <p:nvSpPr>
          <p:cNvPr id="372" name="Google Shape;372;p53"/>
          <p:cNvSpPr txBox="1"/>
          <p:nvPr/>
        </p:nvSpPr>
        <p:spPr>
          <a:xfrm>
            <a:off x="609563" y="1604841"/>
            <a:ext cx="10971600" cy="3977600"/>
          </a:xfrm>
          <a:prstGeom prst="rect">
            <a:avLst/>
          </a:prstGeom>
          <a:noFill/>
          <a:ln>
            <a:noFill/>
          </a:ln>
        </p:spPr>
        <p:txBody>
          <a:bodyPr spcFirstLastPara="1" wrap="square" lIns="0" tIns="0" rIns="0" bIns="0" anchor="t" anchorCtr="0">
            <a:noAutofit/>
          </a:bodyPr>
          <a:lstStyle/>
          <a:p>
            <a:pPr marL="474121" indent="-355591">
              <a:buClr>
                <a:srgbClr val="000000"/>
              </a:buClr>
              <a:buSzPts val="1200"/>
              <a:buFont typeface="Noto Sans Symbols"/>
              <a:buChar char="●"/>
            </a:pPr>
            <a:r>
              <a:rPr lang="en" sz="3600">
                <a:solidFill>
                  <a:srgbClr val="000000"/>
                </a:solidFill>
                <a:latin typeface="Arial"/>
                <a:ea typeface="Arial"/>
                <a:cs typeface="Arial"/>
                <a:sym typeface="Arial"/>
              </a:rPr>
              <a:t>Relationale Operatoren</a:t>
            </a:r>
            <a:endParaRPr sz="3600">
              <a:solidFill>
                <a:srgbClr val="000000"/>
              </a:solidFill>
              <a:latin typeface="Arial"/>
              <a:ea typeface="Arial"/>
              <a:cs typeface="Arial"/>
              <a:sym typeface="Arial"/>
            </a:endParaRPr>
          </a:p>
          <a:p>
            <a:pPr marL="474121" indent="-355591">
              <a:buClr>
                <a:srgbClr val="000000"/>
              </a:buClr>
              <a:buSzPts val="1200"/>
              <a:buFont typeface="Noto Sans Symbols"/>
              <a:buChar char="●"/>
            </a:pPr>
            <a:r>
              <a:rPr lang="en" sz="3600">
                <a:solidFill>
                  <a:srgbClr val="000000"/>
                </a:solidFill>
                <a:latin typeface="Arial"/>
                <a:ea typeface="Arial"/>
                <a:cs typeface="Arial"/>
                <a:sym typeface="Arial"/>
              </a:rPr>
              <a:t>Gleichheits Operatoren</a:t>
            </a:r>
            <a:endParaRPr sz="3600">
              <a:solidFill>
                <a:srgbClr val="000000"/>
              </a:solidFill>
              <a:latin typeface="Arial"/>
              <a:ea typeface="Arial"/>
              <a:cs typeface="Arial"/>
              <a:sym typeface="Arial"/>
            </a:endParaRPr>
          </a:p>
          <a:p>
            <a:pPr marL="474121" indent="-355591">
              <a:buClr>
                <a:srgbClr val="000000"/>
              </a:buClr>
              <a:buSzPts val="1200"/>
              <a:buFont typeface="Noto Sans Symbols"/>
              <a:buChar char="●"/>
            </a:pPr>
            <a:r>
              <a:rPr lang="en" sz="3600">
                <a:solidFill>
                  <a:srgbClr val="000000"/>
                </a:solidFill>
                <a:latin typeface="Arial"/>
                <a:ea typeface="Arial"/>
                <a:cs typeface="Arial"/>
                <a:sym typeface="Arial"/>
              </a:rPr>
              <a:t>Logische Operatoren</a:t>
            </a:r>
            <a:endParaRPr sz="3600">
              <a:solidFill>
                <a:srgbClr val="000000"/>
              </a:solidFill>
              <a:latin typeface="Arial"/>
              <a:ea typeface="Arial"/>
              <a:cs typeface="Arial"/>
              <a:sym typeface="Arial"/>
            </a:endParaRPr>
          </a:p>
          <a:p>
            <a:pPr marL="474121"/>
            <a:r>
              <a:rPr lang="en" sz="3600">
                <a:solidFill>
                  <a:srgbClr val="000000"/>
                </a:solidFill>
                <a:latin typeface="Arial"/>
                <a:ea typeface="Arial"/>
                <a:cs typeface="Arial"/>
                <a:sym typeface="Arial"/>
              </a:rPr>
              <a:t> </a:t>
            </a:r>
            <a:endParaRPr sz="3600">
              <a:solidFill>
                <a:srgbClr val="000000"/>
              </a:solidFill>
              <a:latin typeface="Arial"/>
              <a:ea typeface="Arial"/>
              <a:cs typeface="Arial"/>
              <a:sym typeface="Arial"/>
            </a:endParaRPr>
          </a:p>
        </p:txBody>
      </p:sp>
      <p:graphicFrame>
        <p:nvGraphicFramePr>
          <p:cNvPr id="373" name="Google Shape;373;p53"/>
          <p:cNvGraphicFramePr/>
          <p:nvPr/>
        </p:nvGraphicFramePr>
        <p:xfrm>
          <a:off x="6646405" y="2941555"/>
          <a:ext cx="3580667" cy="3265601"/>
        </p:xfrm>
        <a:graphic>
          <a:graphicData uri="http://schemas.openxmlformats.org/drawingml/2006/table">
            <a:tbl>
              <a:tblPr>
                <a:noFill/>
              </a:tblPr>
              <a:tblGrid>
                <a:gridCol w="745833">
                  <a:extLst>
                    <a:ext uri="{9D8B030D-6E8A-4147-A177-3AD203B41FA5}">
                      <a16:colId xmlns:a16="http://schemas.microsoft.com/office/drawing/2014/main" val="20000"/>
                    </a:ext>
                  </a:extLst>
                </a:gridCol>
                <a:gridCol w="677467">
                  <a:extLst>
                    <a:ext uri="{9D8B030D-6E8A-4147-A177-3AD203B41FA5}">
                      <a16:colId xmlns:a16="http://schemas.microsoft.com/office/drawing/2014/main" val="20001"/>
                    </a:ext>
                  </a:extLst>
                </a:gridCol>
                <a:gridCol w="756733">
                  <a:extLst>
                    <a:ext uri="{9D8B030D-6E8A-4147-A177-3AD203B41FA5}">
                      <a16:colId xmlns:a16="http://schemas.microsoft.com/office/drawing/2014/main" val="20002"/>
                    </a:ext>
                  </a:extLst>
                </a:gridCol>
                <a:gridCol w="847267">
                  <a:extLst>
                    <a:ext uri="{9D8B030D-6E8A-4147-A177-3AD203B41FA5}">
                      <a16:colId xmlns:a16="http://schemas.microsoft.com/office/drawing/2014/main" val="20003"/>
                    </a:ext>
                  </a:extLst>
                </a:gridCol>
                <a:gridCol w="553367">
                  <a:extLst>
                    <a:ext uri="{9D8B030D-6E8A-4147-A177-3AD203B41FA5}">
                      <a16:colId xmlns:a16="http://schemas.microsoft.com/office/drawing/2014/main" val="20004"/>
                    </a:ext>
                  </a:extLst>
                </a:gridCol>
              </a:tblGrid>
              <a:tr h="652867">
                <a:tc>
                  <a:txBody>
                    <a:bodyPr/>
                    <a:lstStyle/>
                    <a:p>
                      <a:pPr marL="0" marR="0" lvl="0" indent="0" algn="ctr" rtl="0">
                        <a:spcBef>
                          <a:spcPts val="0"/>
                        </a:spcBef>
                        <a:spcAft>
                          <a:spcPts val="0"/>
                        </a:spcAft>
                        <a:buNone/>
                      </a:pPr>
                      <a:r>
                        <a:rPr lang="en" sz="1600" b="0" u="none" strike="noStrike" cap="none">
                          <a:solidFill>
                            <a:srgbClr val="000000"/>
                          </a:solidFill>
                          <a:latin typeface="Arial"/>
                          <a:ea typeface="Arial"/>
                          <a:cs typeface="Arial"/>
                          <a:sym typeface="Arial"/>
                        </a:rPr>
                        <a:t>x</a:t>
                      </a:r>
                      <a:endParaRPr sz="1600" b="0" u="none" strike="noStrike" cap="none">
                        <a:solidFill>
                          <a:srgbClr val="000000"/>
                        </a:solidFill>
                        <a:latin typeface="Arial"/>
                        <a:ea typeface="Arial"/>
                        <a:cs typeface="Arial"/>
                        <a:sym typeface="Arial"/>
                      </a:endParaRPr>
                    </a:p>
                  </a:txBody>
                  <a:tcPr marL="108867" marR="108867" marT="41467" marB="414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3B3B3"/>
                    </a:solidFill>
                  </a:tcPr>
                </a:tc>
                <a:tc>
                  <a:txBody>
                    <a:bodyPr/>
                    <a:lstStyle/>
                    <a:p>
                      <a:pPr marL="0" marR="0" lvl="0" indent="0" algn="ctr" rtl="0">
                        <a:spcBef>
                          <a:spcPts val="0"/>
                        </a:spcBef>
                        <a:spcAft>
                          <a:spcPts val="0"/>
                        </a:spcAft>
                        <a:buNone/>
                      </a:pPr>
                      <a:r>
                        <a:rPr lang="en" sz="1600" b="0" u="none" strike="noStrike" cap="none">
                          <a:solidFill>
                            <a:srgbClr val="000000"/>
                          </a:solidFill>
                          <a:latin typeface="Arial"/>
                          <a:ea typeface="Arial"/>
                          <a:cs typeface="Arial"/>
                          <a:sym typeface="Arial"/>
                        </a:rPr>
                        <a:t>y</a:t>
                      </a:r>
                      <a:endParaRPr sz="1600" b="0" u="none" strike="noStrike" cap="none">
                        <a:solidFill>
                          <a:srgbClr val="000000"/>
                        </a:solidFill>
                        <a:latin typeface="Arial"/>
                        <a:ea typeface="Arial"/>
                        <a:cs typeface="Arial"/>
                        <a:sym typeface="Arial"/>
                      </a:endParaRPr>
                    </a:p>
                  </a:txBody>
                  <a:tcPr marL="108867" marR="108867" marT="41467" marB="414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3B3B3"/>
                    </a:solidFill>
                  </a:tcPr>
                </a:tc>
                <a:tc>
                  <a:txBody>
                    <a:bodyPr/>
                    <a:lstStyle/>
                    <a:p>
                      <a:pPr marL="0" marR="0" lvl="0" indent="0" algn="ctr" rtl="0">
                        <a:spcBef>
                          <a:spcPts val="0"/>
                        </a:spcBef>
                        <a:spcAft>
                          <a:spcPts val="0"/>
                        </a:spcAft>
                        <a:buNone/>
                      </a:pPr>
                      <a:r>
                        <a:rPr lang="en" sz="1600" b="0" u="none" strike="noStrike" cap="none">
                          <a:solidFill>
                            <a:srgbClr val="000000"/>
                          </a:solidFill>
                          <a:latin typeface="Arial"/>
                          <a:ea typeface="Arial"/>
                          <a:cs typeface="Arial"/>
                          <a:sym typeface="Arial"/>
                        </a:rPr>
                        <a:t>&amp;</a:t>
                      </a:r>
                      <a:endParaRPr sz="1600" b="0" u="none" strike="noStrike" cap="none">
                        <a:solidFill>
                          <a:srgbClr val="000000"/>
                        </a:solidFill>
                        <a:latin typeface="Arial"/>
                        <a:ea typeface="Arial"/>
                        <a:cs typeface="Arial"/>
                        <a:sym typeface="Arial"/>
                      </a:endParaRPr>
                    </a:p>
                  </a:txBody>
                  <a:tcPr marL="108867" marR="108867" marT="41467" marB="414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3B3B3"/>
                    </a:solidFill>
                  </a:tcPr>
                </a:tc>
                <a:tc>
                  <a:txBody>
                    <a:bodyPr/>
                    <a:lstStyle/>
                    <a:p>
                      <a:pPr marL="0" marR="0" lvl="0" indent="0" algn="ctr" rtl="0">
                        <a:spcBef>
                          <a:spcPts val="0"/>
                        </a:spcBef>
                        <a:spcAft>
                          <a:spcPts val="0"/>
                        </a:spcAft>
                        <a:buNone/>
                      </a:pPr>
                      <a:r>
                        <a:rPr lang="en" sz="1600" b="0" u="none" strike="noStrike" cap="none">
                          <a:solidFill>
                            <a:srgbClr val="000000"/>
                          </a:solidFill>
                          <a:latin typeface="Arial"/>
                          <a:ea typeface="Arial"/>
                          <a:cs typeface="Arial"/>
                          <a:sym typeface="Arial"/>
                        </a:rPr>
                        <a:t>|</a:t>
                      </a:r>
                      <a:endParaRPr sz="1600" b="0" u="none" strike="noStrike" cap="none">
                        <a:solidFill>
                          <a:srgbClr val="000000"/>
                        </a:solidFill>
                        <a:latin typeface="Arial"/>
                        <a:ea typeface="Arial"/>
                        <a:cs typeface="Arial"/>
                        <a:sym typeface="Arial"/>
                      </a:endParaRPr>
                    </a:p>
                  </a:txBody>
                  <a:tcPr marL="108867" marR="108867" marT="41467" marB="414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3B3B3"/>
                    </a:solidFill>
                  </a:tcPr>
                </a:tc>
                <a:tc>
                  <a:txBody>
                    <a:bodyPr/>
                    <a:lstStyle/>
                    <a:p>
                      <a:pPr marL="0" marR="0" lvl="0" indent="0" algn="ctr" rtl="0">
                        <a:spcBef>
                          <a:spcPts val="0"/>
                        </a:spcBef>
                        <a:spcAft>
                          <a:spcPts val="0"/>
                        </a:spcAft>
                        <a:buNone/>
                      </a:pPr>
                      <a:r>
                        <a:rPr lang="en" sz="1600" b="0" u="none" strike="noStrike" cap="none">
                          <a:solidFill>
                            <a:srgbClr val="000000"/>
                          </a:solidFill>
                          <a:latin typeface="Arial"/>
                          <a:ea typeface="Arial"/>
                          <a:cs typeface="Arial"/>
                          <a:sym typeface="Arial"/>
                        </a:rPr>
                        <a:t>^</a:t>
                      </a:r>
                      <a:endParaRPr sz="1600" b="0" u="none" strike="noStrike" cap="none">
                        <a:solidFill>
                          <a:srgbClr val="000000"/>
                        </a:solidFill>
                        <a:latin typeface="Arial"/>
                        <a:ea typeface="Arial"/>
                        <a:cs typeface="Arial"/>
                        <a:sym typeface="Arial"/>
                      </a:endParaRPr>
                    </a:p>
                  </a:txBody>
                  <a:tcPr marL="108867" marR="108867" marT="41467" marB="414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3B3B3"/>
                    </a:solidFill>
                  </a:tcPr>
                </a:tc>
                <a:extLst>
                  <a:ext uri="{0D108BD9-81ED-4DB2-BD59-A6C34878D82A}">
                    <a16:rowId xmlns:a16="http://schemas.microsoft.com/office/drawing/2014/main" val="10000"/>
                  </a:ext>
                </a:extLst>
              </a:tr>
              <a:tr h="652867">
                <a:tc>
                  <a:txBody>
                    <a:bodyPr/>
                    <a:lstStyle/>
                    <a:p>
                      <a:pPr marL="0" marR="0" lvl="0" indent="0" algn="l" rtl="0">
                        <a:spcBef>
                          <a:spcPts val="0"/>
                        </a:spcBef>
                        <a:spcAft>
                          <a:spcPts val="0"/>
                        </a:spcAft>
                        <a:buNone/>
                      </a:pPr>
                      <a:r>
                        <a:rPr lang="en" sz="1600" b="0" u="none" strike="noStrike" cap="none">
                          <a:solidFill>
                            <a:srgbClr val="000000"/>
                          </a:solidFill>
                          <a:latin typeface="Arial"/>
                          <a:ea typeface="Arial"/>
                          <a:cs typeface="Arial"/>
                          <a:sym typeface="Arial"/>
                        </a:rPr>
                        <a:t>w</a:t>
                      </a:r>
                      <a:endParaRPr sz="1600" b="0" strike="noStrike">
                        <a:solidFill>
                          <a:srgbClr val="000000"/>
                        </a:solidFill>
                        <a:latin typeface="Arial"/>
                        <a:ea typeface="Arial"/>
                        <a:cs typeface="Arial"/>
                        <a:sym typeface="Arial"/>
                      </a:endParaRPr>
                    </a:p>
                  </a:txBody>
                  <a:tcPr marL="108867" marR="108867" marT="41467" marB="414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r>
                        <a:rPr lang="en" sz="1600" b="0" strike="noStrike">
                          <a:solidFill>
                            <a:srgbClr val="000000"/>
                          </a:solidFill>
                          <a:latin typeface="Arial"/>
                          <a:ea typeface="Arial"/>
                          <a:cs typeface="Arial"/>
                          <a:sym typeface="Arial"/>
                        </a:rPr>
                        <a:t>w</a:t>
                      </a:r>
                      <a:endParaRPr sz="1600" b="0" strike="noStrike">
                        <a:solidFill>
                          <a:srgbClr val="000000"/>
                        </a:solidFill>
                        <a:latin typeface="Arial"/>
                        <a:ea typeface="Arial"/>
                        <a:cs typeface="Arial"/>
                        <a:sym typeface="Arial"/>
                      </a:endParaRPr>
                    </a:p>
                  </a:txBody>
                  <a:tcPr marL="108867" marR="108867" marT="41467" marB="414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r>
                        <a:rPr lang="en" sz="1600" b="0" strike="noStrike">
                          <a:solidFill>
                            <a:srgbClr val="000000"/>
                          </a:solidFill>
                          <a:latin typeface="Arial"/>
                          <a:ea typeface="Arial"/>
                          <a:cs typeface="Arial"/>
                          <a:sym typeface="Arial"/>
                        </a:rPr>
                        <a:t>w</a:t>
                      </a:r>
                      <a:endParaRPr sz="1600" b="0" strike="noStrike">
                        <a:solidFill>
                          <a:srgbClr val="000000"/>
                        </a:solidFill>
                        <a:latin typeface="Arial"/>
                        <a:ea typeface="Arial"/>
                        <a:cs typeface="Arial"/>
                        <a:sym typeface="Arial"/>
                      </a:endParaRPr>
                    </a:p>
                  </a:txBody>
                  <a:tcPr marL="108867" marR="108867" marT="41467" marB="414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r>
                        <a:rPr lang="en" sz="1600" b="0" strike="noStrike">
                          <a:solidFill>
                            <a:srgbClr val="000000"/>
                          </a:solidFill>
                          <a:latin typeface="Arial"/>
                          <a:ea typeface="Arial"/>
                          <a:cs typeface="Arial"/>
                          <a:sym typeface="Arial"/>
                        </a:rPr>
                        <a:t>w</a:t>
                      </a:r>
                      <a:endParaRPr sz="1600" b="0" strike="noStrike">
                        <a:solidFill>
                          <a:srgbClr val="000000"/>
                        </a:solidFill>
                        <a:latin typeface="Arial"/>
                        <a:ea typeface="Arial"/>
                        <a:cs typeface="Arial"/>
                        <a:sym typeface="Arial"/>
                      </a:endParaRPr>
                    </a:p>
                  </a:txBody>
                  <a:tcPr marL="108867" marR="108867" marT="41467" marB="414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r>
                        <a:rPr lang="en" sz="1600" b="0" strike="noStrike">
                          <a:solidFill>
                            <a:srgbClr val="000000"/>
                          </a:solidFill>
                          <a:latin typeface="Arial"/>
                          <a:ea typeface="Arial"/>
                          <a:cs typeface="Arial"/>
                          <a:sym typeface="Arial"/>
                        </a:rPr>
                        <a:t>f</a:t>
                      </a:r>
                      <a:endParaRPr sz="1600" b="0" strike="noStrike">
                        <a:solidFill>
                          <a:srgbClr val="000000"/>
                        </a:solidFill>
                        <a:latin typeface="Arial"/>
                        <a:ea typeface="Arial"/>
                        <a:cs typeface="Arial"/>
                        <a:sym typeface="Arial"/>
                      </a:endParaRPr>
                    </a:p>
                  </a:txBody>
                  <a:tcPr marL="108867" marR="108867" marT="41467" marB="414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extLst>
                  <a:ext uri="{0D108BD9-81ED-4DB2-BD59-A6C34878D82A}">
                    <a16:rowId xmlns:a16="http://schemas.microsoft.com/office/drawing/2014/main" val="10001"/>
                  </a:ext>
                </a:extLst>
              </a:tr>
              <a:tr h="652867">
                <a:tc>
                  <a:txBody>
                    <a:bodyPr/>
                    <a:lstStyle/>
                    <a:p>
                      <a:pPr marL="0" marR="0" lvl="0" indent="0" algn="l" rtl="0">
                        <a:spcBef>
                          <a:spcPts val="0"/>
                        </a:spcBef>
                        <a:spcAft>
                          <a:spcPts val="0"/>
                        </a:spcAft>
                        <a:buNone/>
                      </a:pPr>
                      <a:r>
                        <a:rPr lang="en" sz="1600" b="0" strike="noStrike">
                          <a:solidFill>
                            <a:srgbClr val="000000"/>
                          </a:solidFill>
                          <a:latin typeface="Arial"/>
                          <a:ea typeface="Arial"/>
                          <a:cs typeface="Arial"/>
                          <a:sym typeface="Arial"/>
                        </a:rPr>
                        <a:t>w</a:t>
                      </a:r>
                      <a:endParaRPr sz="1600" b="0" strike="noStrike">
                        <a:solidFill>
                          <a:srgbClr val="000000"/>
                        </a:solidFill>
                        <a:latin typeface="Arial"/>
                        <a:ea typeface="Arial"/>
                        <a:cs typeface="Arial"/>
                        <a:sym typeface="Arial"/>
                      </a:endParaRPr>
                    </a:p>
                  </a:txBody>
                  <a:tcPr marL="108867" marR="108867" marT="41467" marB="414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tc>
                  <a:txBody>
                    <a:bodyPr/>
                    <a:lstStyle/>
                    <a:p>
                      <a:pPr marL="0" marR="0" lvl="0" indent="0" algn="l" rtl="0">
                        <a:spcBef>
                          <a:spcPts val="0"/>
                        </a:spcBef>
                        <a:spcAft>
                          <a:spcPts val="0"/>
                        </a:spcAft>
                        <a:buNone/>
                      </a:pPr>
                      <a:r>
                        <a:rPr lang="en" sz="1600" b="0" strike="noStrike">
                          <a:solidFill>
                            <a:srgbClr val="000000"/>
                          </a:solidFill>
                          <a:latin typeface="Arial"/>
                          <a:ea typeface="Arial"/>
                          <a:cs typeface="Arial"/>
                          <a:sym typeface="Arial"/>
                        </a:rPr>
                        <a:t>f</a:t>
                      </a:r>
                      <a:endParaRPr sz="1600" b="0" strike="noStrike">
                        <a:solidFill>
                          <a:srgbClr val="000000"/>
                        </a:solidFill>
                        <a:latin typeface="Arial"/>
                        <a:ea typeface="Arial"/>
                        <a:cs typeface="Arial"/>
                        <a:sym typeface="Arial"/>
                      </a:endParaRPr>
                    </a:p>
                  </a:txBody>
                  <a:tcPr marL="108867" marR="108867" marT="41467" marB="414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tc>
                  <a:txBody>
                    <a:bodyPr/>
                    <a:lstStyle/>
                    <a:p>
                      <a:pPr marL="0" marR="0" lvl="0" indent="0" algn="l" rtl="0">
                        <a:spcBef>
                          <a:spcPts val="0"/>
                        </a:spcBef>
                        <a:spcAft>
                          <a:spcPts val="0"/>
                        </a:spcAft>
                        <a:buNone/>
                      </a:pPr>
                      <a:r>
                        <a:rPr lang="en" sz="1600" b="0" strike="noStrike">
                          <a:solidFill>
                            <a:srgbClr val="000000"/>
                          </a:solidFill>
                          <a:latin typeface="Arial"/>
                          <a:ea typeface="Arial"/>
                          <a:cs typeface="Arial"/>
                          <a:sym typeface="Arial"/>
                        </a:rPr>
                        <a:t>f</a:t>
                      </a:r>
                      <a:endParaRPr sz="1600" b="0" strike="noStrike">
                        <a:solidFill>
                          <a:srgbClr val="000000"/>
                        </a:solidFill>
                        <a:latin typeface="Arial"/>
                        <a:ea typeface="Arial"/>
                        <a:cs typeface="Arial"/>
                        <a:sym typeface="Arial"/>
                      </a:endParaRPr>
                    </a:p>
                  </a:txBody>
                  <a:tcPr marL="108867" marR="108867" marT="41467" marB="414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tc>
                  <a:txBody>
                    <a:bodyPr/>
                    <a:lstStyle/>
                    <a:p>
                      <a:pPr marL="0" marR="0" lvl="0" indent="0" algn="l" rtl="0">
                        <a:spcBef>
                          <a:spcPts val="0"/>
                        </a:spcBef>
                        <a:spcAft>
                          <a:spcPts val="0"/>
                        </a:spcAft>
                        <a:buNone/>
                      </a:pPr>
                      <a:r>
                        <a:rPr lang="en" sz="1600" b="0" strike="noStrike">
                          <a:solidFill>
                            <a:srgbClr val="000000"/>
                          </a:solidFill>
                          <a:latin typeface="Arial"/>
                          <a:ea typeface="Arial"/>
                          <a:cs typeface="Arial"/>
                          <a:sym typeface="Arial"/>
                        </a:rPr>
                        <a:t>w</a:t>
                      </a:r>
                      <a:endParaRPr sz="1600" b="0" strike="noStrike">
                        <a:solidFill>
                          <a:srgbClr val="000000"/>
                        </a:solidFill>
                        <a:latin typeface="Arial"/>
                        <a:ea typeface="Arial"/>
                        <a:cs typeface="Arial"/>
                        <a:sym typeface="Arial"/>
                      </a:endParaRPr>
                    </a:p>
                  </a:txBody>
                  <a:tcPr marL="108867" marR="108867" marT="41467" marB="414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tc>
                  <a:txBody>
                    <a:bodyPr/>
                    <a:lstStyle/>
                    <a:p>
                      <a:pPr marL="0" marR="0" lvl="0" indent="0" algn="l" rtl="0">
                        <a:spcBef>
                          <a:spcPts val="0"/>
                        </a:spcBef>
                        <a:spcAft>
                          <a:spcPts val="0"/>
                        </a:spcAft>
                        <a:buNone/>
                      </a:pPr>
                      <a:r>
                        <a:rPr lang="en" sz="1600" b="0" strike="noStrike">
                          <a:solidFill>
                            <a:srgbClr val="000000"/>
                          </a:solidFill>
                          <a:latin typeface="Arial"/>
                          <a:ea typeface="Arial"/>
                          <a:cs typeface="Arial"/>
                          <a:sym typeface="Arial"/>
                        </a:rPr>
                        <a:t>w</a:t>
                      </a:r>
                      <a:endParaRPr sz="1600" b="0" strike="noStrike">
                        <a:solidFill>
                          <a:srgbClr val="000000"/>
                        </a:solidFill>
                        <a:latin typeface="Arial"/>
                        <a:ea typeface="Arial"/>
                        <a:cs typeface="Arial"/>
                        <a:sym typeface="Arial"/>
                      </a:endParaRPr>
                    </a:p>
                  </a:txBody>
                  <a:tcPr marL="108867" marR="108867" marT="41467" marB="414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extLst>
                  <a:ext uri="{0D108BD9-81ED-4DB2-BD59-A6C34878D82A}">
                    <a16:rowId xmlns:a16="http://schemas.microsoft.com/office/drawing/2014/main" val="10002"/>
                  </a:ext>
                </a:extLst>
              </a:tr>
              <a:tr h="652867">
                <a:tc>
                  <a:txBody>
                    <a:bodyPr/>
                    <a:lstStyle/>
                    <a:p>
                      <a:pPr marL="0" marR="0" lvl="0" indent="0" algn="l" rtl="0">
                        <a:spcBef>
                          <a:spcPts val="0"/>
                        </a:spcBef>
                        <a:spcAft>
                          <a:spcPts val="0"/>
                        </a:spcAft>
                        <a:buNone/>
                      </a:pPr>
                      <a:r>
                        <a:rPr lang="en" sz="1600" b="0" strike="noStrike">
                          <a:solidFill>
                            <a:srgbClr val="000000"/>
                          </a:solidFill>
                          <a:latin typeface="Arial"/>
                          <a:ea typeface="Arial"/>
                          <a:cs typeface="Arial"/>
                          <a:sym typeface="Arial"/>
                        </a:rPr>
                        <a:t>f</a:t>
                      </a:r>
                      <a:endParaRPr sz="1600" b="0" strike="noStrike">
                        <a:solidFill>
                          <a:srgbClr val="000000"/>
                        </a:solidFill>
                        <a:latin typeface="Arial"/>
                        <a:ea typeface="Arial"/>
                        <a:cs typeface="Arial"/>
                        <a:sym typeface="Arial"/>
                      </a:endParaRPr>
                    </a:p>
                  </a:txBody>
                  <a:tcPr marL="108867" marR="108867" marT="41467" marB="414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r>
                        <a:rPr lang="en" sz="1600" b="0" strike="noStrike">
                          <a:solidFill>
                            <a:srgbClr val="000000"/>
                          </a:solidFill>
                          <a:latin typeface="Arial"/>
                          <a:ea typeface="Arial"/>
                          <a:cs typeface="Arial"/>
                          <a:sym typeface="Arial"/>
                        </a:rPr>
                        <a:t>w</a:t>
                      </a:r>
                      <a:endParaRPr sz="1600" b="0" strike="noStrike">
                        <a:solidFill>
                          <a:srgbClr val="000000"/>
                        </a:solidFill>
                        <a:latin typeface="Arial"/>
                        <a:ea typeface="Arial"/>
                        <a:cs typeface="Arial"/>
                        <a:sym typeface="Arial"/>
                      </a:endParaRPr>
                    </a:p>
                  </a:txBody>
                  <a:tcPr marL="108867" marR="108867" marT="41467" marB="414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r>
                        <a:rPr lang="en" sz="1600" b="0" strike="noStrike">
                          <a:solidFill>
                            <a:srgbClr val="000000"/>
                          </a:solidFill>
                          <a:latin typeface="Arial"/>
                          <a:ea typeface="Arial"/>
                          <a:cs typeface="Arial"/>
                          <a:sym typeface="Arial"/>
                        </a:rPr>
                        <a:t>f</a:t>
                      </a:r>
                      <a:endParaRPr sz="1600" b="0" strike="noStrike">
                        <a:solidFill>
                          <a:srgbClr val="000000"/>
                        </a:solidFill>
                        <a:latin typeface="Arial"/>
                        <a:ea typeface="Arial"/>
                        <a:cs typeface="Arial"/>
                        <a:sym typeface="Arial"/>
                      </a:endParaRPr>
                    </a:p>
                  </a:txBody>
                  <a:tcPr marL="108867" marR="108867" marT="41467" marB="414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r>
                        <a:rPr lang="en" sz="1600" b="0" strike="noStrike">
                          <a:solidFill>
                            <a:srgbClr val="000000"/>
                          </a:solidFill>
                          <a:latin typeface="Arial"/>
                          <a:ea typeface="Arial"/>
                          <a:cs typeface="Arial"/>
                          <a:sym typeface="Arial"/>
                        </a:rPr>
                        <a:t>w</a:t>
                      </a:r>
                      <a:endParaRPr sz="1600" b="0" strike="noStrike">
                        <a:solidFill>
                          <a:srgbClr val="000000"/>
                        </a:solidFill>
                        <a:latin typeface="Arial"/>
                        <a:ea typeface="Arial"/>
                        <a:cs typeface="Arial"/>
                        <a:sym typeface="Arial"/>
                      </a:endParaRPr>
                    </a:p>
                  </a:txBody>
                  <a:tcPr marL="108867" marR="108867" marT="41467" marB="414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r>
                        <a:rPr lang="en" sz="1600" b="0" strike="noStrike">
                          <a:solidFill>
                            <a:srgbClr val="000000"/>
                          </a:solidFill>
                          <a:latin typeface="Arial"/>
                          <a:ea typeface="Arial"/>
                          <a:cs typeface="Arial"/>
                          <a:sym typeface="Arial"/>
                        </a:rPr>
                        <a:t>w</a:t>
                      </a:r>
                      <a:endParaRPr sz="1600" b="0" strike="noStrike">
                        <a:solidFill>
                          <a:srgbClr val="000000"/>
                        </a:solidFill>
                        <a:latin typeface="Arial"/>
                        <a:ea typeface="Arial"/>
                        <a:cs typeface="Arial"/>
                        <a:sym typeface="Arial"/>
                      </a:endParaRPr>
                    </a:p>
                  </a:txBody>
                  <a:tcPr marL="108867" marR="108867" marT="41467" marB="414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extLst>
                  <a:ext uri="{0D108BD9-81ED-4DB2-BD59-A6C34878D82A}">
                    <a16:rowId xmlns:a16="http://schemas.microsoft.com/office/drawing/2014/main" val="10003"/>
                  </a:ext>
                </a:extLst>
              </a:tr>
              <a:tr h="654133">
                <a:tc>
                  <a:txBody>
                    <a:bodyPr/>
                    <a:lstStyle/>
                    <a:p>
                      <a:pPr marL="0" marR="0" lvl="0" indent="0" algn="l" rtl="0">
                        <a:spcBef>
                          <a:spcPts val="0"/>
                        </a:spcBef>
                        <a:spcAft>
                          <a:spcPts val="0"/>
                        </a:spcAft>
                        <a:buNone/>
                      </a:pPr>
                      <a:r>
                        <a:rPr lang="en" sz="1600" b="0" strike="noStrike">
                          <a:solidFill>
                            <a:srgbClr val="000000"/>
                          </a:solidFill>
                          <a:latin typeface="Arial"/>
                          <a:ea typeface="Arial"/>
                          <a:cs typeface="Arial"/>
                          <a:sym typeface="Arial"/>
                        </a:rPr>
                        <a:t>f</a:t>
                      </a:r>
                      <a:endParaRPr sz="1600" b="0" strike="noStrike">
                        <a:solidFill>
                          <a:srgbClr val="000000"/>
                        </a:solidFill>
                        <a:latin typeface="Arial"/>
                        <a:ea typeface="Arial"/>
                        <a:cs typeface="Arial"/>
                        <a:sym typeface="Arial"/>
                      </a:endParaRPr>
                    </a:p>
                  </a:txBody>
                  <a:tcPr marL="108867" marR="108867" marT="41467" marB="414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tc>
                  <a:txBody>
                    <a:bodyPr/>
                    <a:lstStyle/>
                    <a:p>
                      <a:pPr marL="0" marR="0" lvl="0" indent="0" algn="l" rtl="0">
                        <a:spcBef>
                          <a:spcPts val="0"/>
                        </a:spcBef>
                        <a:spcAft>
                          <a:spcPts val="0"/>
                        </a:spcAft>
                        <a:buNone/>
                      </a:pPr>
                      <a:r>
                        <a:rPr lang="en" sz="1600" b="0" strike="noStrike">
                          <a:solidFill>
                            <a:srgbClr val="000000"/>
                          </a:solidFill>
                          <a:latin typeface="Arial"/>
                          <a:ea typeface="Arial"/>
                          <a:cs typeface="Arial"/>
                          <a:sym typeface="Arial"/>
                        </a:rPr>
                        <a:t>f</a:t>
                      </a:r>
                      <a:endParaRPr sz="1600" b="0" strike="noStrike">
                        <a:solidFill>
                          <a:srgbClr val="000000"/>
                        </a:solidFill>
                        <a:latin typeface="Arial"/>
                        <a:ea typeface="Arial"/>
                        <a:cs typeface="Arial"/>
                        <a:sym typeface="Arial"/>
                      </a:endParaRPr>
                    </a:p>
                  </a:txBody>
                  <a:tcPr marL="108867" marR="108867" marT="41467" marB="414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tc>
                  <a:txBody>
                    <a:bodyPr/>
                    <a:lstStyle/>
                    <a:p>
                      <a:pPr marL="0" marR="0" lvl="0" indent="0" algn="l" rtl="0">
                        <a:spcBef>
                          <a:spcPts val="0"/>
                        </a:spcBef>
                        <a:spcAft>
                          <a:spcPts val="0"/>
                        </a:spcAft>
                        <a:buNone/>
                      </a:pPr>
                      <a:r>
                        <a:rPr lang="en" sz="1600" b="0" strike="noStrike">
                          <a:solidFill>
                            <a:srgbClr val="000000"/>
                          </a:solidFill>
                          <a:latin typeface="Arial"/>
                          <a:ea typeface="Arial"/>
                          <a:cs typeface="Arial"/>
                          <a:sym typeface="Arial"/>
                        </a:rPr>
                        <a:t>f</a:t>
                      </a:r>
                      <a:endParaRPr sz="1600" b="0" strike="noStrike">
                        <a:solidFill>
                          <a:srgbClr val="000000"/>
                        </a:solidFill>
                        <a:latin typeface="Arial"/>
                        <a:ea typeface="Arial"/>
                        <a:cs typeface="Arial"/>
                        <a:sym typeface="Arial"/>
                      </a:endParaRPr>
                    </a:p>
                  </a:txBody>
                  <a:tcPr marL="108867" marR="108867" marT="41467" marB="414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tc>
                  <a:txBody>
                    <a:bodyPr/>
                    <a:lstStyle/>
                    <a:p>
                      <a:pPr marL="0" marR="0" lvl="0" indent="0" algn="l" rtl="0">
                        <a:spcBef>
                          <a:spcPts val="0"/>
                        </a:spcBef>
                        <a:spcAft>
                          <a:spcPts val="0"/>
                        </a:spcAft>
                        <a:buNone/>
                      </a:pPr>
                      <a:r>
                        <a:rPr lang="en" sz="1600" b="0" strike="noStrike">
                          <a:solidFill>
                            <a:srgbClr val="000000"/>
                          </a:solidFill>
                          <a:latin typeface="Arial"/>
                          <a:ea typeface="Arial"/>
                          <a:cs typeface="Arial"/>
                          <a:sym typeface="Arial"/>
                        </a:rPr>
                        <a:t>f</a:t>
                      </a:r>
                      <a:endParaRPr sz="1600" b="0" strike="noStrike">
                        <a:solidFill>
                          <a:srgbClr val="000000"/>
                        </a:solidFill>
                        <a:latin typeface="Arial"/>
                        <a:ea typeface="Arial"/>
                        <a:cs typeface="Arial"/>
                        <a:sym typeface="Arial"/>
                      </a:endParaRPr>
                    </a:p>
                  </a:txBody>
                  <a:tcPr marL="108867" marR="108867" marT="41467" marB="414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tc>
                  <a:txBody>
                    <a:bodyPr/>
                    <a:lstStyle/>
                    <a:p>
                      <a:pPr marL="0" marR="0" lvl="0" indent="0" algn="l" rtl="0">
                        <a:spcBef>
                          <a:spcPts val="0"/>
                        </a:spcBef>
                        <a:spcAft>
                          <a:spcPts val="0"/>
                        </a:spcAft>
                        <a:buNone/>
                      </a:pPr>
                      <a:r>
                        <a:rPr lang="en" sz="1600" b="0" strike="noStrike">
                          <a:solidFill>
                            <a:srgbClr val="000000"/>
                          </a:solidFill>
                          <a:latin typeface="Arial"/>
                          <a:ea typeface="Arial"/>
                          <a:cs typeface="Arial"/>
                          <a:sym typeface="Arial"/>
                        </a:rPr>
                        <a:t>f</a:t>
                      </a:r>
                      <a:endParaRPr sz="1600" b="0" strike="noStrike">
                        <a:solidFill>
                          <a:srgbClr val="000000"/>
                        </a:solidFill>
                        <a:latin typeface="Arial"/>
                        <a:ea typeface="Arial"/>
                        <a:cs typeface="Arial"/>
                        <a:sym typeface="Arial"/>
                      </a:endParaRPr>
                    </a:p>
                  </a:txBody>
                  <a:tcPr marL="108867" marR="108867" marT="41467" marB="41467">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4"/>
          <p:cNvSpPr txBox="1"/>
          <p:nvPr/>
        </p:nvSpPr>
        <p:spPr>
          <a:xfrm>
            <a:off x="609563" y="273352"/>
            <a:ext cx="10971600" cy="1144800"/>
          </a:xfrm>
          <a:prstGeom prst="rect">
            <a:avLst/>
          </a:prstGeom>
          <a:noFill/>
          <a:ln>
            <a:noFill/>
          </a:ln>
        </p:spPr>
        <p:txBody>
          <a:bodyPr spcFirstLastPara="1" wrap="square" lIns="0" tIns="0" rIns="0" bIns="0" anchor="ctr" anchorCtr="0">
            <a:noAutofit/>
          </a:bodyPr>
          <a:lstStyle/>
          <a:p>
            <a:pPr algn="ctr"/>
            <a:r>
              <a:rPr lang="en" sz="4933">
                <a:solidFill>
                  <a:srgbClr val="000000"/>
                </a:solidFill>
                <a:latin typeface="Arial"/>
                <a:ea typeface="Arial"/>
                <a:cs typeface="Arial"/>
                <a:sym typeface="Arial"/>
              </a:rPr>
              <a:t>While Loops</a:t>
            </a:r>
            <a:endParaRPr sz="4933">
              <a:solidFill>
                <a:srgbClr val="000000"/>
              </a:solidFill>
              <a:latin typeface="Arial"/>
              <a:ea typeface="Arial"/>
              <a:cs typeface="Arial"/>
              <a:sym typeface="Arial"/>
            </a:endParaRPr>
          </a:p>
        </p:txBody>
      </p:sp>
      <p:sp>
        <p:nvSpPr>
          <p:cNvPr id="379" name="Google Shape;379;p54"/>
          <p:cNvSpPr txBox="1"/>
          <p:nvPr/>
        </p:nvSpPr>
        <p:spPr>
          <a:xfrm>
            <a:off x="609563" y="1604841"/>
            <a:ext cx="10971600" cy="3977600"/>
          </a:xfrm>
          <a:prstGeom prst="rect">
            <a:avLst/>
          </a:prstGeom>
          <a:noFill/>
          <a:ln>
            <a:noFill/>
          </a:ln>
        </p:spPr>
        <p:txBody>
          <a:bodyPr spcFirstLastPara="1" wrap="square" lIns="0" tIns="0" rIns="0" bIns="0" anchor="t" anchorCtr="0">
            <a:noAutofit/>
          </a:bodyPr>
          <a:lstStyle/>
          <a:p>
            <a:pPr marL="474121" indent="-423323">
              <a:buClr>
                <a:srgbClr val="000000"/>
              </a:buClr>
              <a:buSzPts val="2000"/>
              <a:buFont typeface="Noto Sans Symbols"/>
              <a:buChar char="●"/>
            </a:pPr>
            <a:r>
              <a:rPr lang="en" sz="2667">
                <a:solidFill>
                  <a:srgbClr val="000000"/>
                </a:solidFill>
                <a:latin typeface="Lato Light"/>
                <a:ea typeface="Lato Light"/>
                <a:cs typeface="Lato Light"/>
                <a:sym typeface="Lato Light"/>
              </a:rPr>
              <a:t>While: Wird nie oder mehrmals ausgeführt</a:t>
            </a:r>
            <a:endParaRPr sz="2667">
              <a:solidFill>
                <a:srgbClr val="000000"/>
              </a:solidFill>
              <a:latin typeface="Arial"/>
              <a:ea typeface="Arial"/>
              <a:cs typeface="Arial"/>
              <a:sym typeface="Arial"/>
            </a:endParaRPr>
          </a:p>
          <a:p>
            <a:pPr marL="474121" indent="-423323">
              <a:buClr>
                <a:srgbClr val="000000"/>
              </a:buClr>
              <a:buSzPts val="2000"/>
              <a:buFont typeface="Noto Sans Symbols"/>
              <a:buChar char="●"/>
            </a:pPr>
            <a:r>
              <a:rPr lang="en" sz="2667">
                <a:solidFill>
                  <a:srgbClr val="000000"/>
                </a:solidFill>
                <a:latin typeface="Lato Light"/>
                <a:ea typeface="Lato Light"/>
                <a:cs typeface="Lato Light"/>
                <a:sym typeface="Lato Light"/>
              </a:rPr>
              <a:t>“Ausbrechen” mit </a:t>
            </a:r>
            <a:r>
              <a:rPr lang="en" sz="2667">
                <a:solidFill>
                  <a:srgbClr val="000000"/>
                </a:solidFill>
                <a:latin typeface="Verdana"/>
                <a:ea typeface="Verdana"/>
                <a:cs typeface="Verdana"/>
                <a:sym typeface="Verdana"/>
              </a:rPr>
              <a:t>break</a:t>
            </a:r>
            <a:r>
              <a:rPr lang="en" sz="2667">
                <a:solidFill>
                  <a:srgbClr val="000000"/>
                </a:solidFill>
                <a:latin typeface="Lato Light"/>
                <a:ea typeface="Lato Light"/>
                <a:cs typeface="Lato Light"/>
                <a:sym typeface="Lato Light"/>
              </a:rPr>
              <a:t>; </a:t>
            </a:r>
            <a:endParaRPr sz="2667">
              <a:solidFill>
                <a:srgbClr val="000000"/>
              </a:solidFill>
              <a:latin typeface="Arial"/>
              <a:ea typeface="Arial"/>
              <a:cs typeface="Arial"/>
              <a:sym typeface="Arial"/>
            </a:endParaRPr>
          </a:p>
          <a:p>
            <a:pPr marL="474121"/>
            <a:endParaRPr sz="3600">
              <a:solidFill>
                <a:srgbClr val="000000"/>
              </a:solidFill>
              <a:latin typeface="Arial"/>
              <a:ea typeface="Arial"/>
              <a:cs typeface="Arial"/>
              <a:sym typeface="Arial"/>
            </a:endParaRPr>
          </a:p>
          <a:p>
            <a:endParaRPr sz="3600">
              <a:solidFill>
                <a:srgbClr val="000000"/>
              </a:solidFill>
              <a:latin typeface="Arial"/>
              <a:ea typeface="Arial"/>
              <a:cs typeface="Arial"/>
              <a:sym typeface="Arial"/>
            </a:endParaRPr>
          </a:p>
          <a:p>
            <a:pPr marL="474121"/>
            <a:endParaRPr sz="3600">
              <a:latin typeface="Lato Light"/>
              <a:ea typeface="Lato Light"/>
              <a:cs typeface="Lato Light"/>
              <a:sym typeface="Lato Light"/>
            </a:endParaRPr>
          </a:p>
          <a:p>
            <a:pPr marL="474121" indent="-423323">
              <a:buClr>
                <a:srgbClr val="000000"/>
              </a:buClr>
              <a:buSzPts val="2000"/>
              <a:buFont typeface="Noto Sans Symbols"/>
              <a:buChar char="●"/>
            </a:pPr>
            <a:r>
              <a:rPr lang="en" sz="2667">
                <a:solidFill>
                  <a:srgbClr val="000000"/>
                </a:solidFill>
                <a:latin typeface="Lato Light"/>
                <a:ea typeface="Lato Light"/>
                <a:cs typeface="Lato Light"/>
                <a:sym typeface="Lato Light"/>
              </a:rPr>
              <a:t>Do While: Wird einmal oder mehrmals ausgeführt </a:t>
            </a:r>
            <a:endParaRPr sz="2667">
              <a:solidFill>
                <a:srgbClr val="000000"/>
              </a:solidFill>
              <a:latin typeface="Arial"/>
              <a:ea typeface="Arial"/>
              <a:cs typeface="Arial"/>
              <a:sym typeface="Arial"/>
            </a:endParaRPr>
          </a:p>
          <a:p>
            <a:pPr marL="474121"/>
            <a:r>
              <a:rPr lang="en" sz="3600">
                <a:solidFill>
                  <a:srgbClr val="000000"/>
                </a:solidFill>
                <a:latin typeface="Lato Light"/>
                <a:ea typeface="Lato Light"/>
                <a:cs typeface="Lato Light"/>
                <a:sym typeface="Lato Light"/>
              </a:rPr>
              <a:t> </a:t>
            </a:r>
            <a:endParaRPr sz="3600">
              <a:solidFill>
                <a:srgbClr val="000000"/>
              </a:solidFill>
              <a:latin typeface="Arial"/>
              <a:ea typeface="Arial"/>
              <a:cs typeface="Arial"/>
              <a:sym typeface="Arial"/>
            </a:endParaRPr>
          </a:p>
        </p:txBody>
      </p:sp>
      <p:sp>
        <p:nvSpPr>
          <p:cNvPr id="380" name="Google Shape;380;p54"/>
          <p:cNvSpPr txBox="1"/>
          <p:nvPr/>
        </p:nvSpPr>
        <p:spPr>
          <a:xfrm>
            <a:off x="8957967" y="2156765"/>
            <a:ext cx="4645200" cy="1964800"/>
          </a:xfrm>
          <a:prstGeom prst="rect">
            <a:avLst/>
          </a:prstGeom>
          <a:solidFill>
            <a:srgbClr val="DDDDDD"/>
          </a:solidFill>
          <a:ln w="9525" cap="flat" cmpd="sng">
            <a:solidFill>
              <a:srgbClr val="000000"/>
            </a:solidFill>
            <a:prstDash val="solid"/>
            <a:round/>
            <a:headEnd type="none" w="sm" len="sm"/>
            <a:tailEnd type="none" w="sm" len="sm"/>
          </a:ln>
        </p:spPr>
        <p:txBody>
          <a:bodyPr spcFirstLastPara="1" wrap="square" lIns="99767" tIns="49900" rIns="99767" bIns="49900" anchor="t" anchorCtr="0">
            <a:noAutofit/>
          </a:bodyPr>
          <a:lstStyle/>
          <a:p>
            <a:r>
              <a:rPr lang="en" sz="2000">
                <a:solidFill>
                  <a:srgbClr val="3333FF"/>
                </a:solidFill>
                <a:latin typeface="Verdana"/>
                <a:ea typeface="Verdana"/>
                <a:cs typeface="Verdana"/>
                <a:sym typeface="Verdana"/>
              </a:rPr>
              <a:t>int n = 0;</a:t>
            </a:r>
            <a:endParaRPr sz="2000">
              <a:solidFill>
                <a:srgbClr val="000000"/>
              </a:solidFill>
              <a:latin typeface="Arial"/>
              <a:ea typeface="Arial"/>
              <a:cs typeface="Arial"/>
              <a:sym typeface="Arial"/>
            </a:endParaRPr>
          </a:p>
          <a:p>
            <a:r>
              <a:rPr lang="en" sz="2000">
                <a:solidFill>
                  <a:srgbClr val="3333FF"/>
                </a:solidFill>
                <a:latin typeface="Arial"/>
                <a:ea typeface="Arial"/>
                <a:cs typeface="Arial"/>
                <a:sym typeface="Arial"/>
              </a:rPr>
              <a:t>while (n &lt; 5)</a:t>
            </a:r>
            <a:endParaRPr sz="2000">
              <a:solidFill>
                <a:srgbClr val="000000"/>
              </a:solidFill>
              <a:latin typeface="Arial"/>
              <a:ea typeface="Arial"/>
              <a:cs typeface="Arial"/>
              <a:sym typeface="Arial"/>
            </a:endParaRPr>
          </a:p>
          <a:p>
            <a:r>
              <a:rPr lang="en" sz="2000">
                <a:solidFill>
                  <a:srgbClr val="3333FF"/>
                </a:solidFill>
                <a:latin typeface="Arial"/>
                <a:ea typeface="Arial"/>
                <a:cs typeface="Arial"/>
                <a:sym typeface="Arial"/>
              </a:rPr>
              <a:t>{</a:t>
            </a:r>
            <a:endParaRPr sz="2000">
              <a:solidFill>
                <a:srgbClr val="000000"/>
              </a:solidFill>
              <a:latin typeface="Arial"/>
              <a:ea typeface="Arial"/>
              <a:cs typeface="Arial"/>
              <a:sym typeface="Arial"/>
            </a:endParaRPr>
          </a:p>
          <a:p>
            <a:r>
              <a:rPr lang="en" sz="2000">
                <a:solidFill>
                  <a:srgbClr val="3333FF"/>
                </a:solidFill>
                <a:latin typeface="Arial"/>
                <a:ea typeface="Arial"/>
                <a:cs typeface="Arial"/>
                <a:sym typeface="Arial"/>
              </a:rPr>
              <a:t>    Debug.Log(n);</a:t>
            </a:r>
            <a:endParaRPr sz="2000">
              <a:solidFill>
                <a:srgbClr val="000000"/>
              </a:solidFill>
              <a:latin typeface="Arial"/>
              <a:ea typeface="Arial"/>
              <a:cs typeface="Arial"/>
              <a:sym typeface="Arial"/>
            </a:endParaRPr>
          </a:p>
          <a:p>
            <a:r>
              <a:rPr lang="en" sz="2000">
                <a:solidFill>
                  <a:srgbClr val="3333FF"/>
                </a:solidFill>
                <a:latin typeface="Arial"/>
                <a:ea typeface="Arial"/>
                <a:cs typeface="Arial"/>
                <a:sym typeface="Arial"/>
              </a:rPr>
              <a:t>    n++;</a:t>
            </a:r>
            <a:endParaRPr sz="2000">
              <a:solidFill>
                <a:srgbClr val="000000"/>
              </a:solidFill>
              <a:latin typeface="Arial"/>
              <a:ea typeface="Arial"/>
              <a:cs typeface="Arial"/>
              <a:sym typeface="Arial"/>
            </a:endParaRPr>
          </a:p>
          <a:p>
            <a:r>
              <a:rPr lang="en" sz="2000">
                <a:solidFill>
                  <a:srgbClr val="3333FF"/>
                </a:solidFill>
                <a:latin typeface="Arial"/>
                <a:ea typeface="Arial"/>
                <a:cs typeface="Arial"/>
                <a:sym typeface="Arial"/>
              </a:rPr>
              <a:t>}</a:t>
            </a:r>
            <a:endParaRPr sz="2000">
              <a:solidFill>
                <a:srgbClr val="000000"/>
              </a:solidFill>
              <a:latin typeface="Arial"/>
              <a:ea typeface="Arial"/>
              <a:cs typeface="Arial"/>
              <a:sym typeface="Arial"/>
            </a:endParaRPr>
          </a:p>
        </p:txBody>
      </p:sp>
      <p:sp>
        <p:nvSpPr>
          <p:cNvPr id="381" name="Google Shape;381;p54"/>
          <p:cNvSpPr txBox="1"/>
          <p:nvPr/>
        </p:nvSpPr>
        <p:spPr>
          <a:xfrm>
            <a:off x="9027333" y="4650971"/>
            <a:ext cx="4645200" cy="2068400"/>
          </a:xfrm>
          <a:prstGeom prst="rect">
            <a:avLst/>
          </a:prstGeom>
          <a:solidFill>
            <a:srgbClr val="DDDDDD"/>
          </a:solidFill>
          <a:ln w="9525" cap="flat" cmpd="sng">
            <a:solidFill>
              <a:srgbClr val="000000"/>
            </a:solidFill>
            <a:prstDash val="solid"/>
            <a:round/>
            <a:headEnd type="none" w="sm" len="sm"/>
            <a:tailEnd type="none" w="sm" len="sm"/>
          </a:ln>
        </p:spPr>
        <p:txBody>
          <a:bodyPr spcFirstLastPara="1" wrap="square" lIns="99767" tIns="49900" rIns="99767" bIns="49900" anchor="t" anchorCtr="0">
            <a:noAutofit/>
          </a:bodyPr>
          <a:lstStyle/>
          <a:p>
            <a:r>
              <a:rPr lang="en" sz="2000">
                <a:solidFill>
                  <a:srgbClr val="3333FF"/>
                </a:solidFill>
                <a:latin typeface="Verdana"/>
                <a:ea typeface="Verdana"/>
                <a:cs typeface="Verdana"/>
                <a:sym typeface="Verdana"/>
              </a:rPr>
              <a:t>int n = 0;</a:t>
            </a:r>
            <a:endParaRPr sz="2000">
              <a:solidFill>
                <a:srgbClr val="000000"/>
              </a:solidFill>
              <a:latin typeface="Arial"/>
              <a:ea typeface="Arial"/>
              <a:cs typeface="Arial"/>
              <a:sym typeface="Arial"/>
            </a:endParaRPr>
          </a:p>
          <a:p>
            <a:r>
              <a:rPr lang="en" sz="2000">
                <a:solidFill>
                  <a:srgbClr val="3333FF"/>
                </a:solidFill>
                <a:latin typeface="Arial"/>
                <a:ea typeface="Arial"/>
                <a:cs typeface="Arial"/>
                <a:sym typeface="Arial"/>
              </a:rPr>
              <a:t>do</a:t>
            </a:r>
            <a:endParaRPr sz="2000">
              <a:solidFill>
                <a:srgbClr val="000000"/>
              </a:solidFill>
              <a:latin typeface="Arial"/>
              <a:ea typeface="Arial"/>
              <a:cs typeface="Arial"/>
              <a:sym typeface="Arial"/>
            </a:endParaRPr>
          </a:p>
          <a:p>
            <a:r>
              <a:rPr lang="en" sz="2000">
                <a:solidFill>
                  <a:srgbClr val="3333FF"/>
                </a:solidFill>
                <a:latin typeface="Arial"/>
                <a:ea typeface="Arial"/>
                <a:cs typeface="Arial"/>
                <a:sym typeface="Arial"/>
              </a:rPr>
              <a:t>{</a:t>
            </a:r>
            <a:endParaRPr sz="2000">
              <a:solidFill>
                <a:srgbClr val="000000"/>
              </a:solidFill>
              <a:latin typeface="Arial"/>
              <a:ea typeface="Arial"/>
              <a:cs typeface="Arial"/>
              <a:sym typeface="Arial"/>
            </a:endParaRPr>
          </a:p>
          <a:p>
            <a:r>
              <a:rPr lang="en" sz="2000">
                <a:solidFill>
                  <a:srgbClr val="3333FF"/>
                </a:solidFill>
                <a:latin typeface="Arial"/>
                <a:ea typeface="Arial"/>
                <a:cs typeface="Arial"/>
                <a:sym typeface="Arial"/>
              </a:rPr>
              <a:t>    Debug.Log(n);</a:t>
            </a:r>
            <a:endParaRPr sz="2000">
              <a:solidFill>
                <a:srgbClr val="000000"/>
              </a:solidFill>
              <a:latin typeface="Arial"/>
              <a:ea typeface="Arial"/>
              <a:cs typeface="Arial"/>
              <a:sym typeface="Arial"/>
            </a:endParaRPr>
          </a:p>
          <a:p>
            <a:r>
              <a:rPr lang="en" sz="2000">
                <a:solidFill>
                  <a:srgbClr val="3333FF"/>
                </a:solidFill>
                <a:latin typeface="Arial"/>
                <a:ea typeface="Arial"/>
                <a:cs typeface="Arial"/>
                <a:sym typeface="Arial"/>
              </a:rPr>
              <a:t>    n--;</a:t>
            </a:r>
            <a:endParaRPr sz="2000">
              <a:solidFill>
                <a:srgbClr val="000000"/>
              </a:solidFill>
              <a:latin typeface="Arial"/>
              <a:ea typeface="Arial"/>
              <a:cs typeface="Arial"/>
              <a:sym typeface="Arial"/>
            </a:endParaRPr>
          </a:p>
          <a:p>
            <a:r>
              <a:rPr lang="en" sz="2000">
                <a:solidFill>
                  <a:srgbClr val="3333FF"/>
                </a:solidFill>
                <a:latin typeface="Arial"/>
                <a:ea typeface="Arial"/>
                <a:cs typeface="Arial"/>
                <a:sym typeface="Arial"/>
              </a:rPr>
              <a:t>} while (n&gt;0)</a:t>
            </a:r>
            <a:endParaRPr sz="2000">
              <a:solidFill>
                <a:srgbClr val="000000"/>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55"/>
          <p:cNvSpPr txBox="1"/>
          <p:nvPr/>
        </p:nvSpPr>
        <p:spPr>
          <a:xfrm>
            <a:off x="609563" y="273352"/>
            <a:ext cx="10971600" cy="1144800"/>
          </a:xfrm>
          <a:prstGeom prst="rect">
            <a:avLst/>
          </a:prstGeom>
          <a:noFill/>
          <a:ln>
            <a:noFill/>
          </a:ln>
        </p:spPr>
        <p:txBody>
          <a:bodyPr spcFirstLastPara="1" wrap="square" lIns="0" tIns="0" rIns="0" bIns="0" anchor="ctr" anchorCtr="0">
            <a:noAutofit/>
          </a:bodyPr>
          <a:lstStyle/>
          <a:p>
            <a:pPr algn="ctr"/>
            <a:r>
              <a:rPr lang="en" sz="4933">
                <a:solidFill>
                  <a:srgbClr val="000000"/>
                </a:solidFill>
                <a:latin typeface="Arial"/>
                <a:ea typeface="Arial"/>
                <a:cs typeface="Arial"/>
                <a:sym typeface="Arial"/>
              </a:rPr>
              <a:t>For Loop</a:t>
            </a:r>
            <a:endParaRPr sz="4933">
              <a:solidFill>
                <a:srgbClr val="000000"/>
              </a:solidFill>
              <a:latin typeface="Arial"/>
              <a:ea typeface="Arial"/>
              <a:cs typeface="Arial"/>
              <a:sym typeface="Arial"/>
            </a:endParaRPr>
          </a:p>
        </p:txBody>
      </p:sp>
      <p:sp>
        <p:nvSpPr>
          <p:cNvPr id="387" name="Google Shape;387;p55"/>
          <p:cNvSpPr txBox="1"/>
          <p:nvPr/>
        </p:nvSpPr>
        <p:spPr>
          <a:xfrm>
            <a:off x="609563" y="1604841"/>
            <a:ext cx="10971600" cy="3977600"/>
          </a:xfrm>
          <a:prstGeom prst="rect">
            <a:avLst/>
          </a:prstGeom>
          <a:noFill/>
          <a:ln>
            <a:noFill/>
          </a:ln>
        </p:spPr>
        <p:txBody>
          <a:bodyPr spcFirstLastPara="1" wrap="square" lIns="0" tIns="0" rIns="0" bIns="0" anchor="t" anchorCtr="0">
            <a:noAutofit/>
          </a:bodyPr>
          <a:lstStyle/>
          <a:p>
            <a:pPr marL="474121"/>
            <a:r>
              <a:rPr lang="en" sz="3600">
                <a:solidFill>
                  <a:srgbClr val="000000"/>
                </a:solidFill>
                <a:latin typeface="Arial"/>
                <a:ea typeface="Arial"/>
                <a:cs typeface="Arial"/>
                <a:sym typeface="Arial"/>
              </a:rPr>
              <a:t> </a:t>
            </a:r>
            <a:endParaRPr sz="3600">
              <a:solidFill>
                <a:srgbClr val="000000"/>
              </a:solidFill>
              <a:latin typeface="Arial"/>
              <a:ea typeface="Arial"/>
              <a:cs typeface="Arial"/>
              <a:sym typeface="Arial"/>
            </a:endParaRPr>
          </a:p>
          <a:p>
            <a:pPr marL="474121"/>
            <a:r>
              <a:rPr lang="en" sz="3600">
                <a:solidFill>
                  <a:srgbClr val="000000"/>
                </a:solidFill>
                <a:latin typeface="Arial"/>
                <a:ea typeface="Arial"/>
                <a:cs typeface="Arial"/>
                <a:sym typeface="Arial"/>
              </a:rPr>
              <a:t> </a:t>
            </a:r>
            <a:endParaRPr sz="3600">
              <a:solidFill>
                <a:srgbClr val="000000"/>
              </a:solidFill>
              <a:latin typeface="Arial"/>
              <a:ea typeface="Arial"/>
              <a:cs typeface="Arial"/>
              <a:sym typeface="Arial"/>
            </a:endParaRPr>
          </a:p>
          <a:p>
            <a:pPr marL="474121"/>
            <a:endParaRPr sz="3600">
              <a:solidFill>
                <a:srgbClr val="000000"/>
              </a:solidFill>
              <a:latin typeface="Arial"/>
              <a:ea typeface="Arial"/>
              <a:cs typeface="Arial"/>
              <a:sym typeface="Arial"/>
            </a:endParaRPr>
          </a:p>
          <a:p>
            <a:pPr marL="474121"/>
            <a:endParaRPr sz="3600"/>
          </a:p>
          <a:p>
            <a:pPr marL="474121"/>
            <a:r>
              <a:rPr lang="en" sz="3600">
                <a:solidFill>
                  <a:srgbClr val="000000"/>
                </a:solidFill>
                <a:latin typeface="Arial"/>
                <a:ea typeface="Arial"/>
                <a:cs typeface="Arial"/>
                <a:sym typeface="Arial"/>
              </a:rPr>
              <a:t> </a:t>
            </a:r>
            <a:endParaRPr sz="3600">
              <a:solidFill>
                <a:srgbClr val="000000"/>
              </a:solidFill>
              <a:latin typeface="Arial"/>
              <a:ea typeface="Arial"/>
              <a:cs typeface="Arial"/>
              <a:sym typeface="Arial"/>
            </a:endParaRPr>
          </a:p>
          <a:p>
            <a:pPr marL="474121"/>
            <a:r>
              <a:rPr lang="en" sz="3600">
                <a:solidFill>
                  <a:srgbClr val="000000"/>
                </a:solidFill>
                <a:latin typeface="Lato Light"/>
                <a:ea typeface="Lato Light"/>
                <a:cs typeface="Lato Light"/>
                <a:sym typeface="Lato Light"/>
              </a:rPr>
              <a:t>Wie würde eine while Schleife aussehen?</a:t>
            </a:r>
            <a:endParaRPr sz="3600">
              <a:solidFill>
                <a:srgbClr val="000000"/>
              </a:solidFill>
              <a:latin typeface="Lato Light"/>
              <a:ea typeface="Lato Light"/>
              <a:cs typeface="Lato Light"/>
              <a:sym typeface="Lato Light"/>
            </a:endParaRPr>
          </a:p>
        </p:txBody>
      </p:sp>
      <p:sp>
        <p:nvSpPr>
          <p:cNvPr id="388" name="Google Shape;388;p55"/>
          <p:cNvSpPr txBox="1"/>
          <p:nvPr/>
        </p:nvSpPr>
        <p:spPr>
          <a:xfrm>
            <a:off x="3760128" y="1604841"/>
            <a:ext cx="5198000" cy="1659200"/>
          </a:xfrm>
          <a:prstGeom prst="rect">
            <a:avLst/>
          </a:prstGeom>
          <a:solidFill>
            <a:srgbClr val="DDDDDD"/>
          </a:solidFill>
          <a:ln w="9525" cap="flat" cmpd="sng">
            <a:solidFill>
              <a:srgbClr val="000000"/>
            </a:solidFill>
            <a:prstDash val="solid"/>
            <a:round/>
            <a:headEnd type="none" w="sm" len="sm"/>
            <a:tailEnd type="none" w="sm" len="sm"/>
          </a:ln>
        </p:spPr>
        <p:txBody>
          <a:bodyPr spcFirstLastPara="1" wrap="square" lIns="99767" tIns="49900" rIns="99767" bIns="49900" anchor="t" anchorCtr="0">
            <a:noAutofit/>
          </a:bodyPr>
          <a:lstStyle/>
          <a:p>
            <a:r>
              <a:rPr lang="en" sz="2000">
                <a:solidFill>
                  <a:srgbClr val="3333FF"/>
                </a:solidFill>
                <a:latin typeface="Verdana"/>
                <a:ea typeface="Verdana"/>
                <a:cs typeface="Verdana"/>
                <a:sym typeface="Verdana"/>
              </a:rPr>
              <a:t>for (int i = 0; i &lt; 5; i++)</a:t>
            </a:r>
            <a:endParaRPr sz="2000">
              <a:solidFill>
                <a:srgbClr val="000000"/>
              </a:solidFill>
              <a:latin typeface="Arial"/>
              <a:ea typeface="Arial"/>
              <a:cs typeface="Arial"/>
              <a:sym typeface="Arial"/>
            </a:endParaRPr>
          </a:p>
          <a:p>
            <a:r>
              <a:rPr lang="en" sz="2000">
                <a:solidFill>
                  <a:srgbClr val="3333FF"/>
                </a:solidFill>
                <a:latin typeface="Arial"/>
                <a:ea typeface="Arial"/>
                <a:cs typeface="Arial"/>
                <a:sym typeface="Arial"/>
              </a:rPr>
              <a:t>{</a:t>
            </a:r>
            <a:endParaRPr sz="2000">
              <a:solidFill>
                <a:srgbClr val="000000"/>
              </a:solidFill>
              <a:latin typeface="Arial"/>
              <a:ea typeface="Arial"/>
              <a:cs typeface="Arial"/>
              <a:sym typeface="Arial"/>
            </a:endParaRPr>
          </a:p>
          <a:p>
            <a:r>
              <a:rPr lang="en" sz="2000">
                <a:solidFill>
                  <a:srgbClr val="3333FF"/>
                </a:solidFill>
                <a:latin typeface="Arial"/>
                <a:ea typeface="Arial"/>
                <a:cs typeface="Arial"/>
                <a:sym typeface="Arial"/>
              </a:rPr>
              <a:t>    Debug.Log(i);</a:t>
            </a:r>
            <a:endParaRPr sz="2000">
              <a:solidFill>
                <a:srgbClr val="000000"/>
              </a:solidFill>
              <a:latin typeface="Arial"/>
              <a:ea typeface="Arial"/>
              <a:cs typeface="Arial"/>
              <a:sym typeface="Arial"/>
            </a:endParaRPr>
          </a:p>
          <a:p>
            <a:r>
              <a:rPr lang="en" sz="2000">
                <a:solidFill>
                  <a:srgbClr val="3333FF"/>
                </a:solidFill>
                <a:latin typeface="Arial"/>
                <a:ea typeface="Arial"/>
                <a:cs typeface="Arial"/>
                <a:sym typeface="Arial"/>
              </a:rPr>
              <a:t>}</a:t>
            </a:r>
            <a:endParaRPr sz="2000">
              <a:solidFill>
                <a:srgbClr val="000000"/>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56"/>
          <p:cNvSpPr txBox="1"/>
          <p:nvPr/>
        </p:nvSpPr>
        <p:spPr>
          <a:xfrm>
            <a:off x="609563" y="273352"/>
            <a:ext cx="10971600" cy="1144800"/>
          </a:xfrm>
          <a:prstGeom prst="rect">
            <a:avLst/>
          </a:prstGeom>
          <a:noFill/>
          <a:ln>
            <a:noFill/>
          </a:ln>
        </p:spPr>
        <p:txBody>
          <a:bodyPr spcFirstLastPara="1" wrap="square" lIns="0" tIns="0" rIns="0" bIns="0" anchor="ctr" anchorCtr="0">
            <a:noAutofit/>
          </a:bodyPr>
          <a:lstStyle/>
          <a:p>
            <a:r>
              <a:rPr lang="de-DE" sz="4400" dirty="0">
                <a:solidFill>
                  <a:srgbClr val="000000"/>
                </a:solidFill>
                <a:latin typeface="+mj-lt"/>
                <a:ea typeface="Arial"/>
                <a:cs typeface="Arial"/>
                <a:sym typeface="Arial"/>
              </a:rPr>
              <a:t>Datenstrukturen - </a:t>
            </a:r>
            <a:r>
              <a:rPr lang="en" sz="4400" dirty="0">
                <a:solidFill>
                  <a:srgbClr val="000000"/>
                </a:solidFill>
                <a:latin typeface="+mj-lt"/>
                <a:ea typeface="Arial"/>
                <a:cs typeface="Arial"/>
                <a:sym typeface="Arial"/>
              </a:rPr>
              <a:t>Array</a:t>
            </a:r>
            <a:endParaRPr sz="4400" dirty="0">
              <a:solidFill>
                <a:srgbClr val="000000"/>
              </a:solidFill>
              <a:latin typeface="+mj-lt"/>
              <a:ea typeface="Arial"/>
              <a:cs typeface="Arial"/>
              <a:sym typeface="Arial"/>
            </a:endParaRPr>
          </a:p>
        </p:txBody>
      </p:sp>
      <p:sp>
        <p:nvSpPr>
          <p:cNvPr id="394" name="Google Shape;394;p56"/>
          <p:cNvSpPr txBox="1"/>
          <p:nvPr/>
        </p:nvSpPr>
        <p:spPr>
          <a:xfrm>
            <a:off x="609563" y="1604841"/>
            <a:ext cx="10971600" cy="2459600"/>
          </a:xfrm>
          <a:prstGeom prst="rect">
            <a:avLst/>
          </a:prstGeom>
          <a:noFill/>
          <a:ln>
            <a:noFill/>
          </a:ln>
        </p:spPr>
        <p:txBody>
          <a:bodyPr spcFirstLastPara="1" wrap="square" lIns="0" tIns="0" rIns="0" bIns="0" anchor="t" anchorCtr="0">
            <a:noAutofit/>
          </a:bodyPr>
          <a:lstStyle/>
          <a:p>
            <a:pPr marL="474121" indent="-423323">
              <a:buClr>
                <a:srgbClr val="000000"/>
              </a:buClr>
              <a:buSzPts val="2000"/>
              <a:buFont typeface="Lato Light"/>
              <a:buChar char="●"/>
            </a:pPr>
            <a:r>
              <a:rPr lang="de-DE" sz="2400" dirty="0">
                <a:solidFill>
                  <a:srgbClr val="000000"/>
                </a:solidFill>
                <a:ea typeface="Lato Light"/>
                <a:cs typeface="Lato Light"/>
                <a:sym typeface="Lato Light"/>
              </a:rPr>
              <a:t>Klasse Array befindet sich im Namespace: System; und den </a:t>
            </a:r>
            <a:r>
              <a:rPr lang="de-DE" sz="2400" dirty="0" err="1">
                <a:solidFill>
                  <a:srgbClr val="000000"/>
                </a:solidFill>
                <a:ea typeface="Lato Light"/>
                <a:cs typeface="Lato Light"/>
                <a:sym typeface="Lato Light"/>
              </a:rPr>
              <a:t>Assemblys</a:t>
            </a:r>
            <a:r>
              <a:rPr lang="de-DE" sz="2400" dirty="0">
                <a:solidFill>
                  <a:srgbClr val="000000"/>
                </a:solidFill>
                <a:ea typeface="Lato Light"/>
                <a:cs typeface="Lato Light"/>
                <a:sym typeface="Lato Light"/>
              </a:rPr>
              <a:t>: System.Runtime.dll, mscorlib.dll, netstandard.dll</a:t>
            </a:r>
            <a:endParaRPr lang="en" sz="2400" dirty="0">
              <a:solidFill>
                <a:srgbClr val="000000"/>
              </a:solidFill>
              <a:ea typeface="Lato Light"/>
              <a:cs typeface="Lato Light"/>
              <a:sym typeface="Lato Light"/>
            </a:endParaRPr>
          </a:p>
          <a:p>
            <a:pPr marL="474121" indent="-423323">
              <a:buClr>
                <a:srgbClr val="000000"/>
              </a:buClr>
              <a:buSzPts val="2000"/>
              <a:buFont typeface="Lato Light"/>
              <a:buChar char="●"/>
            </a:pPr>
            <a:endParaRPr lang="en" sz="2400" dirty="0">
              <a:solidFill>
                <a:srgbClr val="000000"/>
              </a:solidFill>
              <a:ea typeface="Lato Light"/>
              <a:cs typeface="Lato Light"/>
              <a:sym typeface="Lato Light"/>
            </a:endParaRPr>
          </a:p>
          <a:p>
            <a:pPr marL="474121" indent="-423323">
              <a:buClr>
                <a:srgbClr val="000000"/>
              </a:buClr>
              <a:buSzPts val="2000"/>
              <a:buFont typeface="Lato Light"/>
              <a:buChar char="●"/>
            </a:pPr>
            <a:r>
              <a:rPr lang="en" sz="2400" dirty="0">
                <a:solidFill>
                  <a:srgbClr val="000000"/>
                </a:solidFill>
                <a:ea typeface="Lato Light"/>
                <a:cs typeface="Lato Light"/>
                <a:sym typeface="Lato Light"/>
              </a:rPr>
              <a:t>Ein Array ist eine Datenstruktur um Werte </a:t>
            </a:r>
            <a:r>
              <a:rPr lang="de-DE" sz="2400" dirty="0">
                <a:solidFill>
                  <a:srgbClr val="000000"/>
                </a:solidFill>
                <a:ea typeface="Lato Light"/>
                <a:cs typeface="Lato Light"/>
                <a:sym typeface="Lato Light"/>
              </a:rPr>
              <a:t>gleichen Typs </a:t>
            </a:r>
            <a:r>
              <a:rPr lang="en" sz="2400" dirty="0">
                <a:solidFill>
                  <a:srgbClr val="000000"/>
                </a:solidFill>
                <a:ea typeface="Lato Light"/>
                <a:cs typeface="Lato Light"/>
                <a:sym typeface="Lato Light"/>
              </a:rPr>
              <a:t>zu halten </a:t>
            </a:r>
          </a:p>
          <a:p>
            <a:pPr marL="474121" indent="-423323">
              <a:buClr>
                <a:srgbClr val="000000"/>
              </a:buClr>
              <a:buSzPts val="2000"/>
              <a:buFont typeface="Lato Light"/>
              <a:buChar char="●"/>
            </a:pPr>
            <a:r>
              <a:rPr lang="en" sz="2400" dirty="0">
                <a:solidFill>
                  <a:srgbClr val="000000"/>
                </a:solidFill>
                <a:ea typeface="Lato Light"/>
                <a:cs typeface="Lato Light"/>
                <a:sym typeface="Lato Light"/>
              </a:rPr>
              <a:t>- </a:t>
            </a:r>
            <a:r>
              <a:rPr lang="en" sz="2400" b="1" dirty="0">
                <a:solidFill>
                  <a:srgbClr val="000000"/>
                </a:solidFill>
                <a:ea typeface="Lato Light"/>
                <a:cs typeface="Lato Light"/>
                <a:sym typeface="Lato Light"/>
              </a:rPr>
              <a:t>nicht erweiterbar</a:t>
            </a:r>
            <a:r>
              <a:rPr lang="en" sz="2400" dirty="0">
                <a:solidFill>
                  <a:srgbClr val="000000"/>
                </a:solidFill>
                <a:ea typeface="Lato Light"/>
                <a:cs typeface="Lato Light"/>
                <a:sym typeface="Lato Light"/>
              </a:rPr>
              <a:t>, + </a:t>
            </a:r>
            <a:r>
              <a:rPr lang="en" sz="2400" b="1" dirty="0">
                <a:solidFill>
                  <a:srgbClr val="000000"/>
                </a:solidFill>
                <a:ea typeface="Lato Light"/>
                <a:cs typeface="Lato Light"/>
                <a:sym typeface="Lato Light"/>
              </a:rPr>
              <a:t>speichereffizient</a:t>
            </a:r>
            <a:endParaRPr sz="2400" b="1" dirty="0">
              <a:solidFill>
                <a:srgbClr val="000000"/>
              </a:solidFill>
              <a:ea typeface="Lato Light"/>
              <a:cs typeface="Lato Light"/>
              <a:sym typeface="Lato Light"/>
            </a:endParaRPr>
          </a:p>
          <a:p>
            <a:pPr marL="474121" indent="-423323">
              <a:buClr>
                <a:srgbClr val="000000"/>
              </a:buClr>
              <a:buSzPts val="2000"/>
              <a:buFont typeface="Lato Light"/>
              <a:buChar char="●"/>
            </a:pPr>
            <a:r>
              <a:rPr lang="en" sz="2400" dirty="0">
                <a:solidFill>
                  <a:srgbClr val="000000"/>
                </a:solidFill>
                <a:ea typeface="Lato Light"/>
                <a:cs typeface="Lato Light"/>
                <a:sym typeface="Lato Light"/>
              </a:rPr>
              <a:t>Individuelle Dinge können anhand ihrer Position referenziert werden. (index, startet bei 0)</a:t>
            </a:r>
            <a:endParaRPr sz="2400" dirty="0">
              <a:solidFill>
                <a:srgbClr val="000000"/>
              </a:solidFill>
              <a:ea typeface="Lato Light"/>
              <a:cs typeface="Lato Light"/>
              <a:sym typeface="Lato Light"/>
            </a:endParaRPr>
          </a:p>
          <a:p>
            <a:pPr marL="474121"/>
            <a:r>
              <a:rPr lang="en" sz="2400" dirty="0">
                <a:solidFill>
                  <a:srgbClr val="000000"/>
                </a:solidFill>
                <a:ea typeface="Arial"/>
                <a:cs typeface="Arial"/>
                <a:sym typeface="Arial"/>
              </a:rPr>
              <a:t> </a:t>
            </a:r>
            <a:endParaRPr sz="2400" dirty="0">
              <a:solidFill>
                <a:srgbClr val="000000"/>
              </a:solidFill>
              <a:ea typeface="Arial"/>
              <a:cs typeface="Arial"/>
              <a:sym typeface="Arial"/>
            </a:endParaRPr>
          </a:p>
        </p:txBody>
      </p:sp>
      <p:sp>
        <p:nvSpPr>
          <p:cNvPr id="395" name="Google Shape;395;p56"/>
          <p:cNvSpPr txBox="1"/>
          <p:nvPr/>
        </p:nvSpPr>
        <p:spPr>
          <a:xfrm>
            <a:off x="0" y="4397520"/>
            <a:ext cx="8151200" cy="2459600"/>
          </a:xfrm>
          <a:prstGeom prst="rect">
            <a:avLst/>
          </a:prstGeom>
          <a:solidFill>
            <a:srgbClr val="DDDDDD"/>
          </a:solidFill>
          <a:ln w="9525" cap="flat" cmpd="sng">
            <a:solidFill>
              <a:srgbClr val="000000"/>
            </a:solidFill>
            <a:prstDash val="solid"/>
            <a:round/>
            <a:headEnd type="none" w="sm" len="sm"/>
            <a:tailEnd type="none" w="sm" len="sm"/>
          </a:ln>
        </p:spPr>
        <p:txBody>
          <a:bodyPr spcFirstLastPara="1" wrap="square" lIns="99767" tIns="49900" rIns="99767" bIns="49900" anchor="t" anchorCtr="0">
            <a:noAutofit/>
          </a:bodyPr>
          <a:lstStyle/>
          <a:p>
            <a:r>
              <a:rPr lang="en" sz="2000" dirty="0">
                <a:solidFill>
                  <a:srgbClr val="3333FF"/>
                </a:solidFill>
                <a:latin typeface="Verdana"/>
                <a:ea typeface="Verdana"/>
                <a:cs typeface="Verdana"/>
                <a:sym typeface="Verdana"/>
              </a:rPr>
              <a:t>int[] array = new int[5];</a:t>
            </a:r>
            <a:endParaRPr sz="2000" dirty="0">
              <a:solidFill>
                <a:srgbClr val="000000"/>
              </a:solidFill>
              <a:latin typeface="Arial"/>
              <a:ea typeface="Arial"/>
              <a:cs typeface="Arial"/>
              <a:sym typeface="Arial"/>
            </a:endParaRPr>
          </a:p>
          <a:p>
            <a:endParaRPr sz="2000" dirty="0">
              <a:solidFill>
                <a:srgbClr val="000000"/>
              </a:solidFill>
              <a:latin typeface="Arial"/>
              <a:ea typeface="Arial"/>
              <a:cs typeface="Arial"/>
              <a:sym typeface="Arial"/>
            </a:endParaRPr>
          </a:p>
          <a:p>
            <a:r>
              <a:rPr lang="en" sz="2000" dirty="0">
                <a:solidFill>
                  <a:srgbClr val="3333FF"/>
                </a:solidFill>
                <a:latin typeface="Arial"/>
                <a:ea typeface="Arial"/>
                <a:cs typeface="Arial"/>
                <a:sym typeface="Arial"/>
              </a:rPr>
              <a:t>string[] stringArray = new string[6];</a:t>
            </a:r>
            <a:endParaRPr sz="2000" dirty="0">
              <a:solidFill>
                <a:srgbClr val="000000"/>
              </a:solidFill>
              <a:latin typeface="Arial"/>
              <a:ea typeface="Arial"/>
              <a:cs typeface="Arial"/>
              <a:sym typeface="Arial"/>
            </a:endParaRPr>
          </a:p>
          <a:p>
            <a:endParaRPr sz="2000" dirty="0">
              <a:solidFill>
                <a:srgbClr val="000000"/>
              </a:solidFill>
              <a:latin typeface="Arial"/>
              <a:ea typeface="Arial"/>
              <a:cs typeface="Arial"/>
              <a:sym typeface="Arial"/>
            </a:endParaRPr>
          </a:p>
          <a:p>
            <a:r>
              <a:rPr lang="en" sz="2000" dirty="0">
                <a:solidFill>
                  <a:srgbClr val="3333FF"/>
                </a:solidFill>
                <a:latin typeface="Arial"/>
                <a:ea typeface="Arial"/>
                <a:cs typeface="Arial"/>
                <a:sym typeface="Arial"/>
              </a:rPr>
              <a:t>int[] array1 = new int[] { 1, 3, 5, 7, 9 };</a:t>
            </a:r>
            <a:endParaRPr sz="2000" dirty="0">
              <a:solidFill>
                <a:srgbClr val="000000"/>
              </a:solidFill>
              <a:latin typeface="Arial"/>
              <a:ea typeface="Arial"/>
              <a:cs typeface="Arial"/>
              <a:sym typeface="Arial"/>
            </a:endParaRPr>
          </a:p>
          <a:p>
            <a:endParaRPr sz="2000" dirty="0">
              <a:solidFill>
                <a:srgbClr val="000000"/>
              </a:solidFill>
              <a:latin typeface="Arial"/>
              <a:ea typeface="Arial"/>
              <a:cs typeface="Arial"/>
              <a:sym typeface="Arial"/>
            </a:endParaRPr>
          </a:p>
          <a:p>
            <a:r>
              <a:rPr lang="en" sz="2000" dirty="0">
                <a:solidFill>
                  <a:srgbClr val="3333FF"/>
                </a:solidFill>
                <a:latin typeface="Arial"/>
                <a:ea typeface="Arial"/>
                <a:cs typeface="Arial"/>
                <a:sym typeface="Arial"/>
              </a:rPr>
              <a:t>string[] weekDays = { "Sun", "Mon", "Tue", "Wed", "Thu", "Fri", "Sat" };</a:t>
            </a:r>
            <a:endParaRPr sz="2000" dirty="0">
              <a:solidFill>
                <a:srgbClr val="000000"/>
              </a:solidFill>
              <a:latin typeface="Arial"/>
              <a:ea typeface="Arial"/>
              <a:cs typeface="Arial"/>
              <a:sym typeface="Arial"/>
            </a:endParaRPr>
          </a:p>
          <a:p>
            <a:endParaRPr sz="2000" dirty="0">
              <a:solidFill>
                <a:srgbClr val="000000"/>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57"/>
          <p:cNvSpPr txBox="1"/>
          <p:nvPr/>
        </p:nvSpPr>
        <p:spPr>
          <a:xfrm>
            <a:off x="609563" y="273352"/>
            <a:ext cx="10971600" cy="1144800"/>
          </a:xfrm>
          <a:prstGeom prst="rect">
            <a:avLst/>
          </a:prstGeom>
          <a:noFill/>
          <a:ln>
            <a:noFill/>
          </a:ln>
        </p:spPr>
        <p:txBody>
          <a:bodyPr spcFirstLastPara="1" wrap="square" lIns="0" tIns="0" rIns="0" bIns="0" anchor="ctr" anchorCtr="0">
            <a:noAutofit/>
          </a:bodyPr>
          <a:lstStyle/>
          <a:p>
            <a:r>
              <a:rPr lang="en" sz="4933" dirty="0">
                <a:solidFill>
                  <a:srgbClr val="000000"/>
                </a:solidFill>
                <a:latin typeface="+mj-lt"/>
                <a:ea typeface="Arial"/>
                <a:cs typeface="Arial"/>
                <a:sym typeface="Arial"/>
              </a:rPr>
              <a:t>List</a:t>
            </a:r>
            <a:endParaRPr sz="4933" dirty="0">
              <a:solidFill>
                <a:srgbClr val="000000"/>
              </a:solidFill>
              <a:latin typeface="+mj-lt"/>
              <a:ea typeface="Arial"/>
              <a:cs typeface="Arial"/>
              <a:sym typeface="Arial"/>
            </a:endParaRPr>
          </a:p>
        </p:txBody>
      </p:sp>
      <p:sp>
        <p:nvSpPr>
          <p:cNvPr id="401" name="Google Shape;401;p57"/>
          <p:cNvSpPr txBox="1"/>
          <p:nvPr/>
        </p:nvSpPr>
        <p:spPr>
          <a:xfrm>
            <a:off x="609563" y="1604841"/>
            <a:ext cx="10971600" cy="2459600"/>
          </a:xfrm>
          <a:prstGeom prst="rect">
            <a:avLst/>
          </a:prstGeom>
          <a:noFill/>
          <a:ln>
            <a:noFill/>
          </a:ln>
        </p:spPr>
        <p:txBody>
          <a:bodyPr spcFirstLastPara="1" wrap="square" lIns="0" tIns="0" rIns="0" bIns="0" anchor="t" anchorCtr="0">
            <a:noAutofit/>
          </a:bodyPr>
          <a:lstStyle/>
          <a:p>
            <a:pPr marL="474121" indent="-423323">
              <a:buClr>
                <a:srgbClr val="000000"/>
              </a:buClr>
              <a:buSzPts val="2000"/>
              <a:buFont typeface="Lato Light"/>
              <a:buChar char="●"/>
            </a:pPr>
            <a:r>
              <a:rPr lang="en" sz="2667" dirty="0">
                <a:solidFill>
                  <a:srgbClr val="000000"/>
                </a:solidFill>
                <a:ea typeface="Lato Light"/>
                <a:cs typeface="Lato Light"/>
                <a:sym typeface="Lato Light"/>
              </a:rPr>
              <a:t>Eine List ist eine Datenstruktur um Werte </a:t>
            </a:r>
            <a:r>
              <a:rPr lang="de-DE" sz="2667" dirty="0">
                <a:solidFill>
                  <a:srgbClr val="000000"/>
                </a:solidFill>
                <a:ea typeface="Lato Light"/>
                <a:cs typeface="Lato Light"/>
                <a:sym typeface="Lato Light"/>
              </a:rPr>
              <a:t>gleichen Datentyps</a:t>
            </a:r>
            <a:r>
              <a:rPr lang="en" sz="2667" dirty="0">
                <a:solidFill>
                  <a:srgbClr val="000000"/>
                </a:solidFill>
                <a:ea typeface="Lato Light"/>
                <a:cs typeface="Lato Light"/>
                <a:sym typeface="Lato Light"/>
              </a:rPr>
              <a:t> zu halten</a:t>
            </a:r>
            <a:endParaRPr sz="2667" dirty="0">
              <a:solidFill>
                <a:srgbClr val="000000"/>
              </a:solidFill>
              <a:ea typeface="Lato Light"/>
              <a:cs typeface="Lato Light"/>
              <a:sym typeface="Lato Light"/>
            </a:endParaRPr>
          </a:p>
          <a:p>
            <a:pPr marL="474121" indent="-423323">
              <a:buClr>
                <a:srgbClr val="000000"/>
              </a:buClr>
              <a:buSzPts val="2000"/>
              <a:buFont typeface="Lato Light"/>
              <a:buChar char="●"/>
            </a:pPr>
            <a:r>
              <a:rPr lang="en" sz="2667" dirty="0">
                <a:solidFill>
                  <a:srgbClr val="000000"/>
                </a:solidFill>
                <a:ea typeface="Lato Light"/>
                <a:cs typeface="Lato Light"/>
                <a:sym typeface="Lato Light"/>
              </a:rPr>
              <a:t>+ erweiterbar, - speicherineffizient</a:t>
            </a:r>
            <a:endParaRPr sz="2667" dirty="0">
              <a:solidFill>
                <a:srgbClr val="000000"/>
              </a:solidFill>
              <a:ea typeface="Lato Light"/>
              <a:cs typeface="Lato Light"/>
              <a:sym typeface="Lato Light"/>
            </a:endParaRPr>
          </a:p>
          <a:p>
            <a:pPr marL="474121" indent="-423323">
              <a:buClr>
                <a:srgbClr val="000000"/>
              </a:buClr>
              <a:buSzPts val="2000"/>
              <a:buFont typeface="Lato Light"/>
              <a:buChar char="●"/>
            </a:pPr>
            <a:r>
              <a:rPr lang="en" sz="2667" dirty="0">
                <a:solidFill>
                  <a:srgbClr val="000000"/>
                </a:solidFill>
                <a:ea typeface="Lato Light"/>
                <a:cs typeface="Lato Light"/>
                <a:sym typeface="Lato Light"/>
              </a:rPr>
              <a:t>Individuelle Dinge können anhand ihrer Position referenziert werden. (index, startet bei 0)</a:t>
            </a:r>
            <a:endParaRPr sz="2667" dirty="0">
              <a:solidFill>
                <a:srgbClr val="000000"/>
              </a:solidFill>
              <a:ea typeface="Lato Light"/>
              <a:cs typeface="Lato Light"/>
              <a:sym typeface="Lato Light"/>
            </a:endParaRPr>
          </a:p>
          <a:p>
            <a:pPr marL="474121"/>
            <a:r>
              <a:rPr lang="en" sz="3600" dirty="0">
                <a:solidFill>
                  <a:srgbClr val="000000"/>
                </a:solidFill>
                <a:latin typeface="Lato Light"/>
                <a:ea typeface="Lato Light"/>
                <a:cs typeface="Lato Light"/>
                <a:sym typeface="Lato Light"/>
              </a:rPr>
              <a:t> </a:t>
            </a:r>
            <a:endParaRPr sz="3600" dirty="0">
              <a:solidFill>
                <a:srgbClr val="000000"/>
              </a:solidFill>
              <a:latin typeface="Lato Light"/>
              <a:ea typeface="Lato Light"/>
              <a:cs typeface="Lato Light"/>
              <a:sym typeface="Lato Light"/>
            </a:endParaRPr>
          </a:p>
        </p:txBody>
      </p:sp>
      <p:sp>
        <p:nvSpPr>
          <p:cNvPr id="402" name="Google Shape;402;p57"/>
          <p:cNvSpPr txBox="1"/>
          <p:nvPr/>
        </p:nvSpPr>
        <p:spPr>
          <a:xfrm>
            <a:off x="0" y="3548800"/>
            <a:ext cx="10284800" cy="3309200"/>
          </a:xfrm>
          <a:prstGeom prst="rect">
            <a:avLst/>
          </a:prstGeom>
          <a:solidFill>
            <a:srgbClr val="DDDDDD"/>
          </a:solidFill>
          <a:ln w="9525" cap="flat" cmpd="sng">
            <a:solidFill>
              <a:srgbClr val="000000"/>
            </a:solidFill>
            <a:prstDash val="solid"/>
            <a:round/>
            <a:headEnd type="none" w="sm" len="sm"/>
            <a:tailEnd type="none" w="sm" len="sm"/>
          </a:ln>
        </p:spPr>
        <p:txBody>
          <a:bodyPr spcFirstLastPara="1" wrap="square" lIns="99767" tIns="49900" rIns="99767" bIns="49900" anchor="t" anchorCtr="0">
            <a:noAutofit/>
          </a:bodyPr>
          <a:lstStyle/>
          <a:p>
            <a:r>
              <a:rPr lang="en" sz="2000" dirty="0">
                <a:solidFill>
                  <a:srgbClr val="3333FF"/>
                </a:solidFill>
                <a:latin typeface="Verdana"/>
                <a:ea typeface="Verdana"/>
                <a:cs typeface="Verdana"/>
                <a:sym typeface="Verdana"/>
              </a:rPr>
              <a:t>List&lt;string&gt; colors = new List&lt;string&gt;();</a:t>
            </a:r>
            <a:endParaRPr sz="2000" dirty="0">
              <a:solidFill>
                <a:srgbClr val="000000"/>
              </a:solidFill>
              <a:latin typeface="Arial"/>
              <a:ea typeface="Arial"/>
              <a:cs typeface="Arial"/>
              <a:sym typeface="Arial"/>
            </a:endParaRPr>
          </a:p>
          <a:p>
            <a:r>
              <a:rPr lang="en" sz="2000" dirty="0">
                <a:solidFill>
                  <a:srgbClr val="3333FF"/>
                </a:solidFill>
                <a:latin typeface="Verdana"/>
                <a:ea typeface="Verdana"/>
                <a:cs typeface="Verdana"/>
                <a:sym typeface="Verdana"/>
              </a:rPr>
              <a:t>    colors.Add("Red");</a:t>
            </a:r>
            <a:endParaRPr sz="2000" dirty="0">
              <a:solidFill>
                <a:srgbClr val="000000"/>
              </a:solidFill>
              <a:latin typeface="Arial"/>
              <a:ea typeface="Arial"/>
              <a:cs typeface="Arial"/>
              <a:sym typeface="Arial"/>
            </a:endParaRPr>
          </a:p>
          <a:p>
            <a:r>
              <a:rPr lang="en" sz="2000" dirty="0">
                <a:solidFill>
                  <a:srgbClr val="3333FF"/>
                </a:solidFill>
                <a:latin typeface="Verdana"/>
                <a:ea typeface="Verdana"/>
                <a:cs typeface="Verdana"/>
                <a:sym typeface="Verdana"/>
              </a:rPr>
              <a:t>    colors.Add("Blue");</a:t>
            </a:r>
            <a:endParaRPr sz="2000" dirty="0">
              <a:solidFill>
                <a:srgbClr val="000000"/>
              </a:solidFill>
              <a:latin typeface="Arial"/>
              <a:ea typeface="Arial"/>
              <a:cs typeface="Arial"/>
              <a:sym typeface="Arial"/>
            </a:endParaRPr>
          </a:p>
          <a:p>
            <a:r>
              <a:rPr lang="en" sz="2000" dirty="0">
                <a:solidFill>
                  <a:srgbClr val="3333FF"/>
                </a:solidFill>
                <a:latin typeface="Verdana"/>
                <a:ea typeface="Verdana"/>
                <a:cs typeface="Verdana"/>
                <a:sym typeface="Verdana"/>
              </a:rPr>
              <a:t>    colors.Add("Green");</a:t>
            </a:r>
            <a:endParaRPr sz="2000" dirty="0">
              <a:solidFill>
                <a:srgbClr val="000000"/>
              </a:solidFill>
              <a:latin typeface="Arial"/>
              <a:ea typeface="Arial"/>
              <a:cs typeface="Arial"/>
              <a:sym typeface="Arial"/>
            </a:endParaRPr>
          </a:p>
          <a:p>
            <a:endParaRPr sz="2000" dirty="0">
              <a:solidFill>
                <a:srgbClr val="000000"/>
              </a:solidFill>
              <a:latin typeface="Arial"/>
              <a:ea typeface="Arial"/>
              <a:cs typeface="Arial"/>
              <a:sym typeface="Arial"/>
            </a:endParaRPr>
          </a:p>
          <a:p>
            <a:r>
              <a:rPr lang="en" sz="2000" dirty="0">
                <a:solidFill>
                  <a:srgbClr val="3333FF"/>
                </a:solidFill>
                <a:latin typeface="Verdana"/>
                <a:ea typeface="Verdana"/>
                <a:cs typeface="Verdana"/>
                <a:sym typeface="Verdana"/>
              </a:rPr>
              <a:t>colors.Count //size of list</a:t>
            </a:r>
            <a:endParaRPr sz="2000" dirty="0">
              <a:solidFill>
                <a:srgbClr val="000000"/>
              </a:solidFill>
              <a:latin typeface="Arial"/>
              <a:ea typeface="Arial"/>
              <a:cs typeface="Arial"/>
              <a:sym typeface="Arial"/>
            </a:endParaRPr>
          </a:p>
          <a:p>
            <a:endParaRPr sz="2000" dirty="0">
              <a:solidFill>
                <a:srgbClr val="000000"/>
              </a:solidFill>
              <a:latin typeface="Arial"/>
              <a:ea typeface="Arial"/>
              <a:cs typeface="Arial"/>
              <a:sym typeface="Arial"/>
            </a:endParaRPr>
          </a:p>
          <a:p>
            <a:r>
              <a:rPr lang="en" sz="2000" dirty="0">
                <a:solidFill>
                  <a:srgbClr val="3333FF"/>
                </a:solidFill>
                <a:latin typeface="Verdana"/>
                <a:ea typeface="Verdana"/>
                <a:cs typeface="Verdana"/>
                <a:sym typeface="Verdana"/>
              </a:rPr>
              <a:t>colors.Remove(“Red”);              colors[0];</a:t>
            </a:r>
            <a:endParaRPr sz="2000" dirty="0">
              <a:solidFill>
                <a:srgbClr val="000000"/>
              </a:solidFill>
              <a:latin typeface="Arial"/>
              <a:ea typeface="Arial"/>
              <a:cs typeface="Arial"/>
              <a:sym typeface="Arial"/>
            </a:endParaRPr>
          </a:p>
          <a:p>
            <a:r>
              <a:rPr lang="en" sz="2000" dirty="0">
                <a:solidFill>
                  <a:srgbClr val="3333FF"/>
                </a:solidFill>
                <a:latin typeface="Verdana"/>
                <a:ea typeface="Verdana"/>
                <a:cs typeface="Verdana"/>
                <a:sym typeface="Verdana"/>
              </a:rPr>
              <a:t>colors.RemoveAt(1);</a:t>
            </a:r>
            <a:endParaRPr sz="2000" dirty="0">
              <a:solidFill>
                <a:srgbClr val="000000"/>
              </a:solidFill>
              <a:latin typeface="Arial"/>
              <a:ea typeface="Arial"/>
              <a:cs typeface="Arial"/>
              <a:sym typeface="Arial"/>
            </a:endParaRPr>
          </a:p>
          <a:p>
            <a:r>
              <a:rPr lang="en" sz="2000" dirty="0">
                <a:solidFill>
                  <a:srgbClr val="3333FF"/>
                </a:solidFill>
                <a:latin typeface="Verdana"/>
                <a:ea typeface="Verdana"/>
                <a:cs typeface="Verdana"/>
                <a:sym typeface="Verdana"/>
              </a:rPr>
              <a:t>Colors.ToArray();ff</a:t>
            </a:r>
            <a:endParaRPr sz="2000" dirty="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D65EB-DC0A-4A63-AC6F-96970E774AFB}"/>
              </a:ext>
            </a:extLst>
          </p:cNvPr>
          <p:cNvSpPr>
            <a:spLocks noGrp="1"/>
          </p:cNvSpPr>
          <p:nvPr>
            <p:ph type="title"/>
          </p:nvPr>
        </p:nvSpPr>
        <p:spPr/>
        <p:txBody>
          <a:bodyPr/>
          <a:lstStyle/>
          <a:p>
            <a:r>
              <a:rPr lang="de-DE" dirty="0"/>
              <a:t>Visual Studio Community 2019</a:t>
            </a:r>
            <a:endParaRPr lang="en-AT" dirty="0"/>
          </a:p>
        </p:txBody>
      </p:sp>
      <p:pic>
        <p:nvPicPr>
          <p:cNvPr id="12" name="Content Placeholder 11" descr="A picture containing clock&#10;&#10;Description automatically generated">
            <a:extLst>
              <a:ext uri="{FF2B5EF4-FFF2-40B4-BE49-F238E27FC236}">
                <a16:creationId xmlns:a16="http://schemas.microsoft.com/office/drawing/2014/main" id="{106E2CE4-4D4F-4ECA-9289-D2375190C2E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83433" y="2596317"/>
            <a:ext cx="10515600" cy="2959243"/>
          </a:xfrm>
        </p:spPr>
      </p:pic>
      <p:sp>
        <p:nvSpPr>
          <p:cNvPr id="13" name="TextBox 12">
            <a:extLst>
              <a:ext uri="{FF2B5EF4-FFF2-40B4-BE49-F238E27FC236}">
                <a16:creationId xmlns:a16="http://schemas.microsoft.com/office/drawing/2014/main" id="{3907FCC0-C48A-4340-87E4-A312C578938B}"/>
              </a:ext>
            </a:extLst>
          </p:cNvPr>
          <p:cNvSpPr txBox="1"/>
          <p:nvPr/>
        </p:nvSpPr>
        <p:spPr>
          <a:xfrm>
            <a:off x="1183433" y="5646655"/>
            <a:ext cx="9336915" cy="369332"/>
          </a:xfrm>
          <a:prstGeom prst="rect">
            <a:avLst/>
          </a:prstGeom>
          <a:noFill/>
        </p:spPr>
        <p:txBody>
          <a:bodyPr wrap="none" rtlCol="0">
            <a:spAutoFit/>
          </a:bodyPr>
          <a:lstStyle/>
          <a:p>
            <a:r>
              <a:rPr lang="de-DE" dirty="0">
                <a:hlinkClick r:id="rId4"/>
              </a:rPr>
              <a:t>https://docs.microsoft.com/de-de/visualstudio/mac/vsmac-for-windows-users?view=vsmac-2019</a:t>
            </a:r>
            <a:endParaRPr lang="en-AT" dirty="0"/>
          </a:p>
        </p:txBody>
      </p:sp>
    </p:spTree>
    <p:extLst>
      <p:ext uri="{BB962C8B-B14F-4D97-AF65-F5344CB8AC3E}">
        <p14:creationId xmlns:p14="http://schemas.microsoft.com/office/powerpoint/2010/main" val="1575467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B976C-7682-4602-A172-D7B5BCAEA1BC}"/>
              </a:ext>
            </a:extLst>
          </p:cNvPr>
          <p:cNvSpPr>
            <a:spLocks noGrp="1"/>
          </p:cNvSpPr>
          <p:nvPr>
            <p:ph type="title"/>
          </p:nvPr>
        </p:nvSpPr>
        <p:spPr/>
        <p:txBody>
          <a:bodyPr/>
          <a:lstStyle/>
          <a:p>
            <a:r>
              <a:rPr lang="de-DE" dirty="0"/>
              <a:t>Visual Studio (WIN &amp; MAC)</a:t>
            </a:r>
            <a:endParaRPr lang="en-AT" dirty="0"/>
          </a:p>
        </p:txBody>
      </p:sp>
      <p:sp>
        <p:nvSpPr>
          <p:cNvPr id="3" name="Content Placeholder 2">
            <a:extLst>
              <a:ext uri="{FF2B5EF4-FFF2-40B4-BE49-F238E27FC236}">
                <a16:creationId xmlns:a16="http://schemas.microsoft.com/office/drawing/2014/main" id="{FA859047-2DB3-450A-90BA-510662AA84C7}"/>
              </a:ext>
            </a:extLst>
          </p:cNvPr>
          <p:cNvSpPr>
            <a:spLocks noGrp="1"/>
          </p:cNvSpPr>
          <p:nvPr>
            <p:ph idx="1"/>
          </p:nvPr>
        </p:nvSpPr>
        <p:spPr>
          <a:xfrm>
            <a:off x="838200" y="1825625"/>
            <a:ext cx="6234404" cy="4351338"/>
          </a:xfrm>
        </p:spPr>
        <p:txBody>
          <a:bodyPr/>
          <a:lstStyle/>
          <a:p>
            <a:r>
              <a:rPr lang="de-DE" dirty="0"/>
              <a:t>Visual Studio ist eine vollwertige IDE</a:t>
            </a:r>
          </a:p>
          <a:p>
            <a:r>
              <a:rPr lang="de-DE" dirty="0"/>
              <a:t>Visual Studio Community ist kostenlos</a:t>
            </a:r>
          </a:p>
          <a:p>
            <a:pPr lvl="1"/>
            <a:r>
              <a:rPr lang="de-DE" sz="1600" dirty="0"/>
              <a:t>VS für MAC:</a:t>
            </a:r>
            <a:r>
              <a:rPr lang="de-DE" sz="1600" dirty="0">
                <a:hlinkClick r:id="rId2"/>
              </a:rPr>
              <a:t> </a:t>
            </a:r>
            <a:br>
              <a:rPr lang="de-DE" sz="1600" dirty="0">
                <a:hlinkClick r:id="rId2"/>
              </a:rPr>
            </a:br>
            <a:r>
              <a:rPr lang="de-DE" sz="1600" dirty="0">
                <a:hlinkClick r:id="rId2"/>
              </a:rPr>
              <a:t>https://docs.microsoft.com/en-us/visualstudio/mac/?view=vsmac-2019</a:t>
            </a:r>
            <a:endParaRPr lang="de-DE" sz="1600" dirty="0"/>
          </a:p>
          <a:p>
            <a:pPr lvl="1"/>
            <a:r>
              <a:rPr lang="de-DE" sz="1600" dirty="0"/>
              <a:t>System </a:t>
            </a:r>
            <a:r>
              <a:rPr lang="de-DE" sz="1600" dirty="0" err="1"/>
              <a:t>Requirements</a:t>
            </a:r>
            <a:r>
              <a:rPr lang="de-DE" sz="1600" dirty="0"/>
              <a:t>:</a:t>
            </a:r>
            <a:r>
              <a:rPr lang="de-DE" sz="1600" dirty="0">
                <a:hlinkClick r:id="rId3"/>
              </a:rPr>
              <a:t> </a:t>
            </a:r>
            <a:br>
              <a:rPr lang="de-DE" sz="1600" dirty="0">
                <a:hlinkClick r:id="rId3"/>
              </a:rPr>
            </a:br>
            <a:r>
              <a:rPr lang="de-DE" sz="1600" dirty="0">
                <a:hlinkClick r:id="rId3"/>
              </a:rPr>
              <a:t>https://docs.microsoft.com/de-de/visualstudio/productinfo/vs2019-system-requirements-mac</a:t>
            </a:r>
            <a:endParaRPr lang="de-DE" sz="1600" dirty="0"/>
          </a:p>
          <a:p>
            <a:pPr lvl="1"/>
            <a:r>
              <a:rPr lang="de-DE" sz="1600" dirty="0"/>
              <a:t>Tools für Unity:</a:t>
            </a:r>
            <a:r>
              <a:rPr lang="de-DE" sz="1600" dirty="0">
                <a:hlinkClick r:id="rId4"/>
              </a:rPr>
              <a:t> </a:t>
            </a:r>
            <a:br>
              <a:rPr lang="de-DE" sz="1600" dirty="0">
                <a:hlinkClick r:id="rId4"/>
              </a:rPr>
            </a:br>
            <a:r>
              <a:rPr lang="de-DE" sz="1600" dirty="0">
                <a:hlinkClick r:id="rId4"/>
              </a:rPr>
              <a:t>https://docs.microsoft.com/de-de/visualstudio/cross-platform/visual-studio-tools-for-unity?view=vs-2019</a:t>
            </a:r>
            <a:endParaRPr lang="en-AT" sz="1600" dirty="0"/>
          </a:p>
        </p:txBody>
      </p:sp>
      <p:pic>
        <p:nvPicPr>
          <p:cNvPr id="4" name="Picture 3">
            <a:extLst>
              <a:ext uri="{FF2B5EF4-FFF2-40B4-BE49-F238E27FC236}">
                <a16:creationId xmlns:a16="http://schemas.microsoft.com/office/drawing/2014/main" id="{9934643B-3FD9-4E18-A1BD-D995A2D9790B}"/>
              </a:ext>
            </a:extLst>
          </p:cNvPr>
          <p:cNvPicPr>
            <a:picLocks noChangeAspect="1"/>
          </p:cNvPicPr>
          <p:nvPr/>
        </p:nvPicPr>
        <p:blipFill>
          <a:blip r:embed="rId5"/>
          <a:stretch>
            <a:fillRect/>
          </a:stretch>
        </p:blipFill>
        <p:spPr>
          <a:xfrm>
            <a:off x="7072604" y="1633838"/>
            <a:ext cx="4979437" cy="4734911"/>
          </a:xfrm>
          <a:prstGeom prst="rect">
            <a:avLst/>
          </a:prstGeom>
        </p:spPr>
      </p:pic>
    </p:spTree>
    <p:extLst>
      <p:ext uri="{BB962C8B-B14F-4D97-AF65-F5344CB8AC3E}">
        <p14:creationId xmlns:p14="http://schemas.microsoft.com/office/powerpoint/2010/main" val="1109998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5114C-AD00-40EB-A77C-7462E98B2A5B}"/>
              </a:ext>
            </a:extLst>
          </p:cNvPr>
          <p:cNvSpPr>
            <a:spLocks noGrp="1"/>
          </p:cNvSpPr>
          <p:nvPr>
            <p:ph type="title"/>
          </p:nvPr>
        </p:nvSpPr>
        <p:spPr/>
        <p:txBody>
          <a:bodyPr/>
          <a:lstStyle/>
          <a:p>
            <a:r>
              <a:rPr lang="de-DE" dirty="0" err="1"/>
              <a:t>Install</a:t>
            </a:r>
            <a:r>
              <a:rPr lang="de-DE" dirty="0"/>
              <a:t> | </a:t>
            </a:r>
            <a:r>
              <a:rPr lang="de-DE" dirty="0" err="1"/>
              <a:t>Uninstall</a:t>
            </a:r>
            <a:r>
              <a:rPr lang="de-DE" dirty="0"/>
              <a:t> |Modify</a:t>
            </a:r>
            <a:endParaRPr lang="en-AT" dirty="0"/>
          </a:p>
        </p:txBody>
      </p:sp>
      <p:sp>
        <p:nvSpPr>
          <p:cNvPr id="3" name="Content Placeholder 2">
            <a:extLst>
              <a:ext uri="{FF2B5EF4-FFF2-40B4-BE49-F238E27FC236}">
                <a16:creationId xmlns:a16="http://schemas.microsoft.com/office/drawing/2014/main" id="{51F5822E-8ECB-40FA-9661-2F009A6DFDAB}"/>
              </a:ext>
            </a:extLst>
          </p:cNvPr>
          <p:cNvSpPr>
            <a:spLocks noGrp="1"/>
          </p:cNvSpPr>
          <p:nvPr>
            <p:ph idx="1"/>
          </p:nvPr>
        </p:nvSpPr>
        <p:spPr/>
        <p:txBody>
          <a:bodyPr/>
          <a:lstStyle/>
          <a:p>
            <a:r>
              <a:rPr lang="de-DE" dirty="0"/>
              <a:t>Visual Studio </a:t>
            </a:r>
            <a:r>
              <a:rPr lang="de-DE" dirty="0" err="1"/>
              <a:t>Documentation</a:t>
            </a:r>
            <a:r>
              <a:rPr lang="de-DE" sz="1200" dirty="0"/>
              <a:t>: </a:t>
            </a:r>
            <a:r>
              <a:rPr lang="de-DE" sz="1200" dirty="0">
                <a:hlinkClick r:id="rId2"/>
              </a:rPr>
              <a:t>https://docs.microsoft.com/de-de/visualstudio/ide/?view=vs-2019</a:t>
            </a:r>
            <a:endParaRPr lang="en-AT" sz="1200" dirty="0"/>
          </a:p>
        </p:txBody>
      </p:sp>
      <p:pic>
        <p:nvPicPr>
          <p:cNvPr id="4" name="Picture 3">
            <a:extLst>
              <a:ext uri="{FF2B5EF4-FFF2-40B4-BE49-F238E27FC236}">
                <a16:creationId xmlns:a16="http://schemas.microsoft.com/office/drawing/2014/main" id="{87254522-250E-4F97-944E-22AC5C96FF35}"/>
              </a:ext>
            </a:extLst>
          </p:cNvPr>
          <p:cNvPicPr>
            <a:picLocks noChangeAspect="1"/>
          </p:cNvPicPr>
          <p:nvPr/>
        </p:nvPicPr>
        <p:blipFill>
          <a:blip r:embed="rId3"/>
          <a:stretch>
            <a:fillRect/>
          </a:stretch>
        </p:blipFill>
        <p:spPr>
          <a:xfrm>
            <a:off x="3470303" y="2764218"/>
            <a:ext cx="8608575" cy="4093782"/>
          </a:xfrm>
          <a:prstGeom prst="rect">
            <a:avLst/>
          </a:prstGeom>
        </p:spPr>
      </p:pic>
      <p:sp>
        <p:nvSpPr>
          <p:cNvPr id="7" name="Arrow: Right 6">
            <a:extLst>
              <a:ext uri="{FF2B5EF4-FFF2-40B4-BE49-F238E27FC236}">
                <a16:creationId xmlns:a16="http://schemas.microsoft.com/office/drawing/2014/main" id="{B657B0BF-576E-46F0-9782-A438191CED68}"/>
              </a:ext>
            </a:extLst>
          </p:cNvPr>
          <p:cNvSpPr/>
          <p:nvPr/>
        </p:nvSpPr>
        <p:spPr>
          <a:xfrm>
            <a:off x="659877" y="4052757"/>
            <a:ext cx="3094800" cy="899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T"/>
          </a:p>
        </p:txBody>
      </p:sp>
      <p:sp>
        <p:nvSpPr>
          <p:cNvPr id="8" name="Arrow: Right 7">
            <a:extLst>
              <a:ext uri="{FF2B5EF4-FFF2-40B4-BE49-F238E27FC236}">
                <a16:creationId xmlns:a16="http://schemas.microsoft.com/office/drawing/2014/main" id="{41120292-FDE3-466D-A029-A01F36C4FF46}"/>
              </a:ext>
            </a:extLst>
          </p:cNvPr>
          <p:cNvSpPr/>
          <p:nvPr/>
        </p:nvSpPr>
        <p:spPr>
          <a:xfrm>
            <a:off x="659877" y="5297889"/>
            <a:ext cx="3094800" cy="899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T"/>
          </a:p>
        </p:txBody>
      </p:sp>
      <p:sp>
        <p:nvSpPr>
          <p:cNvPr id="9" name="Arrow: Right 8">
            <a:extLst>
              <a:ext uri="{FF2B5EF4-FFF2-40B4-BE49-F238E27FC236}">
                <a16:creationId xmlns:a16="http://schemas.microsoft.com/office/drawing/2014/main" id="{DFFF15A3-9B65-446E-9C09-B3F46986DEE3}"/>
              </a:ext>
            </a:extLst>
          </p:cNvPr>
          <p:cNvSpPr/>
          <p:nvPr/>
        </p:nvSpPr>
        <p:spPr>
          <a:xfrm>
            <a:off x="659877" y="5441684"/>
            <a:ext cx="3094800" cy="899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T"/>
          </a:p>
        </p:txBody>
      </p:sp>
      <p:sp>
        <p:nvSpPr>
          <p:cNvPr id="10" name="Arrow: Right 9">
            <a:extLst>
              <a:ext uri="{FF2B5EF4-FFF2-40B4-BE49-F238E27FC236}">
                <a16:creationId xmlns:a16="http://schemas.microsoft.com/office/drawing/2014/main" id="{90D9D58B-1990-447D-B7E6-530F154A003D}"/>
              </a:ext>
            </a:extLst>
          </p:cNvPr>
          <p:cNvSpPr/>
          <p:nvPr/>
        </p:nvSpPr>
        <p:spPr>
          <a:xfrm>
            <a:off x="659877" y="5782202"/>
            <a:ext cx="3094800" cy="899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T"/>
          </a:p>
        </p:txBody>
      </p:sp>
    </p:spTree>
    <p:extLst>
      <p:ext uri="{BB962C8B-B14F-4D97-AF65-F5344CB8AC3E}">
        <p14:creationId xmlns:p14="http://schemas.microsoft.com/office/powerpoint/2010/main" val="2899253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3732</Words>
  <Application>Microsoft Office PowerPoint</Application>
  <PresentationFormat>Widescreen</PresentationFormat>
  <Paragraphs>656</Paragraphs>
  <Slides>67</Slides>
  <Notes>45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67</vt:i4>
      </vt:variant>
    </vt:vector>
  </HeadingPairs>
  <TitlesOfParts>
    <vt:vector size="81" baseType="lpstr">
      <vt:lpstr>-apple-system</vt:lpstr>
      <vt:lpstr>Arial</vt:lpstr>
      <vt:lpstr>Calibri</vt:lpstr>
      <vt:lpstr>Calibri Light</vt:lpstr>
      <vt:lpstr>Courier New</vt:lpstr>
      <vt:lpstr>Helvetica Neue</vt:lpstr>
      <vt:lpstr>inherit</vt:lpstr>
      <vt:lpstr>Lato</vt:lpstr>
      <vt:lpstr>Lato Light</vt:lpstr>
      <vt:lpstr>Noto Sans Symbols</vt:lpstr>
      <vt:lpstr>Source Code Pro</vt:lpstr>
      <vt:lpstr>Source Code Pro Medium</vt:lpstr>
      <vt:lpstr>Verdana</vt:lpstr>
      <vt:lpstr>Office Theme</vt:lpstr>
      <vt:lpstr>5ahmnm MTIN</vt:lpstr>
      <vt:lpstr>PowerPoint Presentation</vt:lpstr>
      <vt:lpstr>Installation</vt:lpstr>
      <vt:lpstr>Unity Hub</vt:lpstr>
      <vt:lpstr>Unity 2020.1.5 installieren</vt:lpstr>
      <vt:lpstr>IDE (Integrated Development Environment)</vt:lpstr>
      <vt:lpstr>Visual Studio Community 2019</vt:lpstr>
      <vt:lpstr>Visual Studio (WIN &amp; MAC)</vt:lpstr>
      <vt:lpstr>Install | Uninstall |Modify</vt:lpstr>
      <vt:lpstr>Install | Uninstall |Modify</vt:lpstr>
      <vt:lpstr>Was muss funktionieren?</vt:lpstr>
      <vt:lpstr>PowerPoint Presentation</vt:lpstr>
      <vt:lpstr>Signing up for GitHub</vt:lpstr>
      <vt:lpstr>Signing up for a new GitHub account</vt:lpstr>
      <vt:lpstr>Install git locally</vt:lpstr>
      <vt:lpstr>git is installed on your machine?</vt:lpstr>
      <vt:lpstr>Download git Windows</vt:lpstr>
      <vt:lpstr>Install git on Windows</vt:lpstr>
      <vt:lpstr>Download git Mac</vt:lpstr>
      <vt:lpstr>Git on Mac install command line tools</vt:lpstr>
      <vt:lpstr>Configure git locally</vt:lpstr>
      <vt:lpstr>PowerPoint Presentation</vt:lpstr>
      <vt:lpstr>RECAP-Project</vt:lpstr>
      <vt:lpstr>Integrated Developer Environment</vt:lpstr>
      <vt:lpstr>IDE muss folgendes anzeigen</vt:lpstr>
      <vt:lpstr>C# Sourcecode (Part 1)</vt:lpstr>
      <vt:lpstr>Building Blöcke in Unity</vt:lpstr>
      <vt:lpstr>Building Blöcke in Unity - GameObjects</vt:lpstr>
      <vt:lpstr>Building Blöcke in Unity – Components</vt:lpstr>
      <vt:lpstr>Building Blöcke in Unity - Variables</vt:lpstr>
      <vt:lpstr>Warum programmieren in Unity</vt:lpstr>
      <vt:lpstr>Anatomie C# Scriptfile (.cs) in Unity</vt:lpstr>
      <vt:lpstr>Anatomie C# Scriptfile (.cs) Unity</vt:lpstr>
      <vt:lpstr>Anatomie Script -- Namespace</vt:lpstr>
      <vt:lpstr>Anatomie Script -- Class</vt:lpstr>
      <vt:lpstr>PowerPoint Presentation</vt:lpstr>
      <vt:lpstr>Anatomie Script -- Method</vt:lpstr>
      <vt:lpstr>C# Klassen &amp; Objekte </vt:lpstr>
      <vt:lpstr>C# Klassen &amp; Objekte </vt:lpstr>
      <vt:lpstr>C# Klassen &amp; Objekte </vt:lpstr>
      <vt:lpstr>C# Klasse deklarieren </vt:lpstr>
      <vt:lpstr>Unity GameObject</vt:lpstr>
      <vt:lpstr>C# Sourcecode (Part 2)</vt:lpstr>
      <vt:lpstr>PowerPoint Presentation</vt:lpstr>
      <vt:lpstr>PowerPoint Presentation</vt:lpstr>
      <vt:lpstr>PowerPoint Presentation</vt:lpstr>
      <vt:lpstr>Data Types </vt:lpstr>
      <vt:lpstr>PowerPoint Presentation</vt:lpstr>
      <vt:lpstr>PowerPoint Presentation</vt:lpstr>
      <vt:lpstr>PowerPoint Presentation</vt:lpstr>
      <vt:lpstr>Variable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hello@xrux.at</dc:creator>
  <cp:lastModifiedBy>Susanne Meerwald-Stadler</cp:lastModifiedBy>
  <cp:revision>5</cp:revision>
  <dcterms:created xsi:type="dcterms:W3CDTF">2021-02-15T17:28:34Z</dcterms:created>
  <dcterms:modified xsi:type="dcterms:W3CDTF">2021-02-23T05:39:55Z</dcterms:modified>
</cp:coreProperties>
</file>