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62" r:id="rId5"/>
    <p:sldId id="258" r:id="rId6"/>
    <p:sldId id="259" r:id="rId7"/>
    <p:sldId id="260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C0623445-5AC8-4137-A4BC-829F33F8B6DC}">
          <p14:sldIdLst>
            <p14:sldId id="274"/>
          </p14:sldIdLst>
        </p14:section>
        <p14:section name="Home Page" id="{C7981810-4040-4B37-BC17-40731BA991CA}">
          <p14:sldIdLst>
            <p14:sldId id="256"/>
            <p14:sldId id="257"/>
          </p14:sldIdLst>
        </p14:section>
        <p14:section name="New Visit" id="{7A8390FE-5949-44D0-B9F8-3D03C1B9F9AE}">
          <p14:sldIdLst>
            <p14:sldId id="262"/>
            <p14:sldId id="258"/>
            <p14:sldId id="259"/>
            <p14:sldId id="260"/>
            <p14:sldId id="264"/>
          </p14:sldIdLst>
        </p14:section>
        <p14:section name="New Patient" id="{C56491BC-6996-480F-8CAC-1A3970A43CA6}">
          <p14:sldIdLst>
            <p14:sldId id="261"/>
            <p14:sldId id="265"/>
            <p14:sldId id="266"/>
          </p14:sldIdLst>
        </p14:section>
        <p14:section name="Edit Patient" id="{59DA5440-92FD-44C5-85D7-060DF1D2A8E3}">
          <p14:sldIdLst>
            <p14:sldId id="267"/>
            <p14:sldId id="268"/>
            <p14:sldId id="269"/>
            <p14:sldId id="270"/>
            <p14:sldId id="271"/>
          </p14:sldIdLst>
        </p14:section>
        <p14:section name="Printing Functionality (under dev)" id="{C49DAF5F-B46B-48B6-ACF2-808728122FA8}">
          <p14:sldIdLst>
            <p14:sldId id="273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66" d="100"/>
          <a:sy n="66" d="100"/>
        </p:scale>
        <p:origin x="2142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4F05-9BAD-49D8-A367-EF7493D73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013E2-C61B-4252-BCDD-796E7C3CB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080A6-CE4F-4769-8109-269D9030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0052-1A16-445E-AC2B-451A6AC93BD1}" type="datetimeFigureOut">
              <a:rPr lang="en-SG" smtClean="0"/>
              <a:t>3/6/2020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C8CCD-34D4-4E88-B16B-D2D6797C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CD36C-52C6-4FAC-B961-3E29A83B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0E29-E527-4C64-ADB7-23DEF5FC31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42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A692-D2B7-4E52-9A36-F8780809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F2795-7D8B-4AC3-95A7-B497CFF02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1157E-6EA4-43D7-8157-FE439A04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0052-1A16-445E-AC2B-451A6AC93BD1}" type="datetimeFigureOut">
              <a:rPr lang="en-SG" smtClean="0"/>
              <a:t>3/6/2020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F5057-0A83-43D8-925B-8515C295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D7573-21CC-4DA7-BFBB-DE86358F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0E29-E527-4C64-ADB7-23DEF5FC31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128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E3944F-57F5-4CB6-804A-94944DC37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EADFB-7556-431C-AB29-7EDF3FCF3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27EE1-FCD9-4D55-83A2-5B166D4B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0052-1A16-445E-AC2B-451A6AC93BD1}" type="datetimeFigureOut">
              <a:rPr lang="en-SG" smtClean="0"/>
              <a:t>3/6/2020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FA75B-C0A4-44CE-910C-087688BC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EBFB-6DD9-48B9-8865-BD1B91EA2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0E29-E527-4C64-ADB7-23DEF5FC31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781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3AE5-A546-43B1-8769-FC6CE861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7EAA0-92BE-49F2-99B2-7B0B22945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8BCC6-2519-4378-AD9C-3AAF61C84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0052-1A16-445E-AC2B-451A6AC93BD1}" type="datetimeFigureOut">
              <a:rPr lang="en-SG" smtClean="0"/>
              <a:t>3/6/2020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669CF-BC82-448A-8A0C-01A79D9F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0129B-9BB3-4C0B-BED0-5DBA8886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0E29-E527-4C64-ADB7-23DEF5FC31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186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6B0E-F24A-44DC-BDFB-D755DD24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10172-C06E-486B-8F7E-C33414524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AE2EA-C967-461F-818C-889F6BA2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0052-1A16-445E-AC2B-451A6AC93BD1}" type="datetimeFigureOut">
              <a:rPr lang="en-SG" smtClean="0"/>
              <a:t>3/6/2020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8BF03-3CF9-4880-90C6-521D8A8E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CED36-7475-43B4-A284-01AEC921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0E29-E527-4C64-ADB7-23DEF5FC31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286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9C9E9-6D32-4EEB-896B-4559E9CC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CB83A-9398-41B3-ADBD-803D30902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937BD-1DBA-4C0C-8CEE-BA553C388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82ED9-30FD-473B-A43D-225F3DC6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0052-1A16-445E-AC2B-451A6AC93BD1}" type="datetimeFigureOut">
              <a:rPr lang="en-SG" smtClean="0"/>
              <a:t>3/6/2020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C941A-8AB7-47F1-B60D-1EF949D8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05AF4-4488-46F7-82B3-8798BF56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0E29-E527-4C64-ADB7-23DEF5FC31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466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8325A-A29D-45B0-A227-8194F245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CF8E5-8AFD-4203-AC70-25B74AD63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FBBD4-D75C-4FA3-9480-0F5B17D94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75A50-2B22-406E-A9ED-6DA7DC292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10FF0-56F8-49C8-A2EE-C0BBB8115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846986-3CFC-44F6-A592-1AAD0F3E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0052-1A16-445E-AC2B-451A6AC93BD1}" type="datetimeFigureOut">
              <a:rPr lang="en-SG" smtClean="0"/>
              <a:t>3/6/2020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080DB5-78FF-4D71-813B-F8518C18A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D6373-152D-46F6-82DF-4A4A1961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0E29-E527-4C64-ADB7-23DEF5FC31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194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F6CD-5EDE-4E3D-A798-23EA8F24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AEFB7-D30C-4A77-9A75-A81E592B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0052-1A16-445E-AC2B-451A6AC93BD1}" type="datetimeFigureOut">
              <a:rPr lang="en-SG" smtClean="0"/>
              <a:t>3/6/2020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0709A-E030-47A6-8F15-AD0F1C6A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E3F96-15BD-4482-AAA3-CB0A566E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0E29-E527-4C64-ADB7-23DEF5FC31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91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B8872-F316-4FC0-B4A3-609FDF67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0052-1A16-445E-AC2B-451A6AC93BD1}" type="datetimeFigureOut">
              <a:rPr lang="en-SG" smtClean="0"/>
              <a:t>3/6/2020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C3A957-ACDB-4470-AB49-0F765A159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071CA-10FC-40F8-B734-23A6FB20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0E29-E527-4C64-ADB7-23DEF5FC31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997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36E22-0708-4388-97D6-03C1C938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D95C4-F868-4F17-A6C3-2E6FA17A3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2D5A8-8D77-422C-AAD8-6FD5F143A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9D02B-E1E2-4AA5-BB68-B79A3613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0052-1A16-445E-AC2B-451A6AC93BD1}" type="datetimeFigureOut">
              <a:rPr lang="en-SG" smtClean="0"/>
              <a:t>3/6/2020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C374C-54C6-4700-9C42-85ABBE47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C8C4F-F7DF-4FD1-9652-2BEE57FA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0E29-E527-4C64-ADB7-23DEF5FC31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214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BE12-D506-4F79-B562-71FE8720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FBA80-79B5-4F34-93E0-CB4675429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21BE2-43C5-4931-9F91-805574732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E5C2D-2B8E-4626-83F7-F4F3EABA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0052-1A16-445E-AC2B-451A6AC93BD1}" type="datetimeFigureOut">
              <a:rPr lang="en-SG" smtClean="0"/>
              <a:t>3/6/2020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79261-BC3C-4DF4-8D42-76966B58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B0618-CC5E-4AA5-8B65-4A32C35E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0E29-E527-4C64-ADB7-23DEF5FC31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086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E08BFD-148E-4AA2-99B5-A16B5423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D3F7B-BE0F-422D-9B49-DB78727AB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2EE7B-66DD-424D-93F8-C8FDF6BEC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90052-1A16-445E-AC2B-451A6AC93BD1}" type="datetimeFigureOut">
              <a:rPr lang="en-SG" smtClean="0"/>
              <a:t>3/6/2020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DC29-E1E6-4DC7-AE2F-93E4B82B3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B8BD2-D96D-472B-A3EF-8A5BB97CB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30E29-E527-4C64-ADB7-23DEF5FC31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690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17.xml"/><Relationship Id="rId5" Type="http://schemas.openxmlformats.org/officeDocument/2006/relationships/image" Target="../media/image4.png"/><Relationship Id="rId10" Type="http://schemas.openxmlformats.org/officeDocument/2006/relationships/slide" Target="slide12.xml"/><Relationship Id="rId4" Type="http://schemas.openxmlformats.org/officeDocument/2006/relationships/image" Target="../media/image3.png"/><Relationship Id="rId9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653C-1067-43EA-9C4D-32E76B06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bg1">
                    <a:lumMod val="95000"/>
                  </a:schemeClr>
                </a:solidFill>
              </a:rPr>
              <a:t>Summary of Application Functions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48125A60-298A-4525-BA2C-AF76B7DE6CE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78715214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C7981810-4040-4B37-BC17-40731BA991CA}">
                    <psuz:zmPr id="{BEC0B31C-D696-470F-9691-D7321C10474D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A8390FE-5949-44D0-B9F8-3D03C1B9F9AE}">
                    <psuz:zmPr id="{CFB49C65-19EA-4CC9-82DB-EF6F97751C61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56491BC-6996-480F-8CAC-1A3970A43CA6}">
                    <psuz:zmPr id="{4B1DFA37-E62D-4062-BB57-4940C5B21683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9DA5440-92FD-44C5-85D7-060DF1D2A8E3}">
                    <psuz:zmPr id="{1CCF93F0-D3B0-4A7B-9ED9-2B68FE2F2BEC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49DAF5F-B46B-48B6-ACF2-808728122FA8}">
                    <psuz:zmPr id="{5FA7A0BC-2724-465F-AC0F-B55F84D59757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48125A60-298A-4525-BA2C-AF76B7DE6CEC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6" name="Picture 6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45679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18660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Picture 8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91641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Picture 9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5679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Picture 10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18660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1804611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94176F-3059-426C-9040-01D325AFC7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1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5" name="Graphic 4" descr="Cursor">
            <a:extLst>
              <a:ext uri="{FF2B5EF4-FFF2-40B4-BE49-F238E27FC236}">
                <a16:creationId xmlns:a16="http://schemas.microsoft.com/office/drawing/2014/main" id="{25866013-D711-4364-A24C-4021D14B5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9014" y="1657174"/>
            <a:ext cx="30130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42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7B0266-E0C6-48F2-816F-011386E439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24" t="14943" b="5362"/>
          <a:stretch/>
        </p:blipFill>
        <p:spPr>
          <a:xfrm>
            <a:off x="0" y="489267"/>
            <a:ext cx="6259006" cy="5086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1BECEB-8D76-4AEA-8332-5B6FCBC42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320" y="489267"/>
            <a:ext cx="5874680" cy="5086350"/>
          </a:xfrm>
          <a:prstGeom prst="rect">
            <a:avLst/>
          </a:prstGeom>
        </p:spPr>
      </p:pic>
      <p:pic>
        <p:nvPicPr>
          <p:cNvPr id="5" name="Graphic 4" descr="Cursor">
            <a:extLst>
              <a:ext uri="{FF2B5EF4-FFF2-40B4-BE49-F238E27FC236}">
                <a16:creationId xmlns:a16="http://schemas.microsoft.com/office/drawing/2014/main" id="{67553A60-16F2-4A43-97C6-A3C210BB0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7964" y="5061267"/>
            <a:ext cx="301308" cy="3013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FBA0F1-97FD-4254-A576-2445ED581E06}"/>
              </a:ext>
            </a:extLst>
          </p:cNvPr>
          <p:cNvSpPr/>
          <p:nvPr/>
        </p:nvSpPr>
        <p:spPr>
          <a:xfrm>
            <a:off x="3731246" y="5876925"/>
            <a:ext cx="5055519" cy="4749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Shows the same “registration successful” page as before</a:t>
            </a:r>
          </a:p>
        </p:txBody>
      </p:sp>
    </p:spTree>
    <p:extLst>
      <p:ext uri="{BB962C8B-B14F-4D97-AF65-F5344CB8AC3E}">
        <p14:creationId xmlns:p14="http://schemas.microsoft.com/office/powerpoint/2010/main" val="1994428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0877-C37F-4457-AFBC-53B16CE3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bg1">
                    <a:lumMod val="95000"/>
                  </a:schemeClr>
                </a:solidFill>
              </a:rPr>
              <a:t>Edit Patient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94A83-78E6-4E30-933D-E05DD21467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1479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2BF9AF-FFE0-433C-B213-F59FB5C9FA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9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5" name="Graphic 4" descr="Cursor">
            <a:extLst>
              <a:ext uri="{FF2B5EF4-FFF2-40B4-BE49-F238E27FC236}">
                <a16:creationId xmlns:a16="http://schemas.microsoft.com/office/drawing/2014/main" id="{DA15E4E5-55C0-41D1-8C2B-E8935CAC0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6664" y="2089467"/>
            <a:ext cx="30130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9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4DDBE3-22B5-442A-A9D1-C19133304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" b="34971"/>
          <a:stretch/>
        </p:blipFill>
        <p:spPr>
          <a:xfrm>
            <a:off x="19049" y="9"/>
            <a:ext cx="12172951" cy="6874127"/>
          </a:xfrm>
          <a:prstGeom prst="rect">
            <a:avLst/>
          </a:prstGeom>
        </p:spPr>
      </p:pic>
      <p:pic>
        <p:nvPicPr>
          <p:cNvPr id="3" name="Graphic 2" descr="Cursor">
            <a:extLst>
              <a:ext uri="{FF2B5EF4-FFF2-40B4-BE49-F238E27FC236}">
                <a16:creationId xmlns:a16="http://schemas.microsoft.com/office/drawing/2014/main" id="{547B18D0-2ED8-4027-9241-E689F0D9A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6264" y="3286418"/>
            <a:ext cx="30130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8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3C56CB-3033-45A1-8A87-55DF780E55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9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17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B863402-A528-4624-A609-956D465DB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Graphic 2" descr="Cursor">
            <a:extLst>
              <a:ext uri="{FF2B5EF4-FFF2-40B4-BE49-F238E27FC236}">
                <a16:creationId xmlns:a16="http://schemas.microsoft.com/office/drawing/2014/main" id="{A509F4F8-4637-4D74-974D-5EE73D218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87407" y="5898990"/>
            <a:ext cx="30130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52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6125-8A77-4D92-BDE9-10A3079E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bg1">
                    <a:lumMod val="95000"/>
                  </a:schemeClr>
                </a:solidFill>
              </a:rPr>
              <a:t>Printing Other Items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77A2A-F804-4AED-9232-9BD06D0F63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99476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883435-8504-4B3A-8EB9-330D8D4F00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9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4" name="Graphic 3" descr="Cursor">
            <a:extLst>
              <a:ext uri="{FF2B5EF4-FFF2-40B4-BE49-F238E27FC236}">
                <a16:creationId xmlns:a16="http://schemas.microsoft.com/office/drawing/2014/main" id="{645F9F59-D1CA-4E0E-AEB0-124BA29A4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4692" y="1210875"/>
            <a:ext cx="30130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6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B56FC8-992C-4254-B54B-862B31A9D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430" y="1228949"/>
            <a:ext cx="10207995" cy="2387600"/>
          </a:xfrm>
        </p:spPr>
        <p:txBody>
          <a:bodyPr/>
          <a:lstStyle/>
          <a:p>
            <a:r>
              <a:rPr lang="en-SG" dirty="0">
                <a:solidFill>
                  <a:schemeClr val="bg1">
                    <a:lumMod val="95000"/>
                  </a:schemeClr>
                </a:solidFill>
              </a:rPr>
              <a:t>Clinic Management Application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368CC43-0A06-4240-A4C6-F3785BA8B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407"/>
            <a:ext cx="9144000" cy="1655762"/>
          </a:xfrm>
        </p:spPr>
        <p:txBody>
          <a:bodyPr/>
          <a:lstStyle/>
          <a:p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Screenshots for v1</a:t>
            </a:r>
          </a:p>
        </p:txBody>
      </p:sp>
    </p:spTree>
    <p:extLst>
      <p:ext uri="{BB962C8B-B14F-4D97-AF65-F5344CB8AC3E}">
        <p14:creationId xmlns:p14="http://schemas.microsoft.com/office/powerpoint/2010/main" val="137515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00B31E-F0AB-4B8D-B77C-B039E54AF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7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7" name="Graphic 6" descr="Cursor">
            <a:extLst>
              <a:ext uri="{FF2B5EF4-FFF2-40B4-BE49-F238E27FC236}">
                <a16:creationId xmlns:a16="http://schemas.microsoft.com/office/drawing/2014/main" id="{F3F567CB-D0AF-4DAB-B207-DF3A21F23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8657" y="1321418"/>
            <a:ext cx="30130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72BA-1F64-487C-8B4B-81185E3E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bg1">
                    <a:lumMod val="95000"/>
                  </a:schemeClr>
                </a:solidFill>
              </a:rPr>
              <a:t>Adding a New Visit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657BB-EAC3-4DBD-9846-0736314163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This flow is also for recording of payment. A visit may also involve just payment (changing the visit type field to “for payment”).</a:t>
            </a:r>
          </a:p>
        </p:txBody>
      </p:sp>
    </p:spTree>
    <p:extLst>
      <p:ext uri="{BB962C8B-B14F-4D97-AF65-F5344CB8AC3E}">
        <p14:creationId xmlns:p14="http://schemas.microsoft.com/office/powerpoint/2010/main" val="46414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9BB4AE0-BF02-4F9A-94D1-CAB66642DE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11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phic 7" descr="Cursor">
            <a:extLst>
              <a:ext uri="{FF2B5EF4-FFF2-40B4-BE49-F238E27FC236}">
                <a16:creationId xmlns:a16="http://schemas.microsoft.com/office/drawing/2014/main" id="{D90DECE0-AB01-430F-A70C-1D6346E66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4520" y="1228549"/>
            <a:ext cx="30130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1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2AC3DD-652D-4F12-9716-1CE3DF4A6D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4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4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A74715-ABF1-4C44-9CFF-59051272E9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06" b="1367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pic>
        <p:nvPicPr>
          <p:cNvPr id="3" name="Graphic 2" descr="Cursor">
            <a:extLst>
              <a:ext uri="{FF2B5EF4-FFF2-40B4-BE49-F238E27FC236}">
                <a16:creationId xmlns:a16="http://schemas.microsoft.com/office/drawing/2014/main" id="{3454DC93-1D92-4145-B5B8-FF4E5AAE9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2976" y="5979143"/>
            <a:ext cx="30130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9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D47853-B734-4C8C-8FA2-039716386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A566358-B67F-411A-B376-B2B565EDD241}"/>
              </a:ext>
            </a:extLst>
          </p:cNvPr>
          <p:cNvSpPr/>
          <p:nvPr/>
        </p:nvSpPr>
        <p:spPr>
          <a:xfrm>
            <a:off x="5007428" y="2235200"/>
            <a:ext cx="3236686" cy="119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Note: This will be have a button to generate a PDF Receipt.</a:t>
            </a:r>
          </a:p>
        </p:txBody>
      </p:sp>
    </p:spTree>
    <p:extLst>
      <p:ext uri="{BB962C8B-B14F-4D97-AF65-F5344CB8AC3E}">
        <p14:creationId xmlns:p14="http://schemas.microsoft.com/office/powerpoint/2010/main" val="3930649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B73D-590E-40CB-9A55-F6B278EE0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bg1">
                    <a:lumMod val="95000"/>
                  </a:schemeClr>
                </a:solidFill>
              </a:rPr>
              <a:t>New Patient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E1FE2-3D68-4A9E-B6DE-9B20C45B9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New Patient Entry</a:t>
            </a:r>
          </a:p>
        </p:txBody>
      </p:sp>
    </p:spTree>
    <p:extLst>
      <p:ext uri="{BB962C8B-B14F-4D97-AF65-F5344CB8AC3E}">
        <p14:creationId xmlns:p14="http://schemas.microsoft.com/office/powerpoint/2010/main" val="1179973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76</Words>
  <Application>Microsoft Office PowerPoint</Application>
  <PresentationFormat>Widescreen</PresentationFormat>
  <Paragraphs>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Summary of Application Functions</vt:lpstr>
      <vt:lpstr>Clinic Management Application</vt:lpstr>
      <vt:lpstr>PowerPoint Presentation</vt:lpstr>
      <vt:lpstr>Adding a New Visit</vt:lpstr>
      <vt:lpstr>PowerPoint Presentation</vt:lpstr>
      <vt:lpstr>PowerPoint Presentation</vt:lpstr>
      <vt:lpstr>PowerPoint Presentation</vt:lpstr>
      <vt:lpstr>PowerPoint Presentation</vt:lpstr>
      <vt:lpstr>New Patient</vt:lpstr>
      <vt:lpstr>PowerPoint Presentation</vt:lpstr>
      <vt:lpstr>PowerPoint Presentation</vt:lpstr>
      <vt:lpstr>Edit Patient Details</vt:lpstr>
      <vt:lpstr>PowerPoint Presentation</vt:lpstr>
      <vt:lpstr>PowerPoint Presentation</vt:lpstr>
      <vt:lpstr>PowerPoint Presentation</vt:lpstr>
      <vt:lpstr>PowerPoint Presentation</vt:lpstr>
      <vt:lpstr>Printing Other Items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Smeet Malvania</dc:creator>
  <cp:lastModifiedBy>Smeet Malvania</cp:lastModifiedBy>
  <cp:revision>3</cp:revision>
  <cp:lastPrinted>2020-06-03T13:20:30Z</cp:lastPrinted>
  <dcterms:created xsi:type="dcterms:W3CDTF">2020-06-03T13:06:03Z</dcterms:created>
  <dcterms:modified xsi:type="dcterms:W3CDTF">2020-06-03T13:20:51Z</dcterms:modified>
</cp:coreProperties>
</file>