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svg" ContentType="image/sv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70C50-8021-46C0-8D3D-7F432847919E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E319-795A-45AD-B972-823635155817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70C50-8021-46C0-8D3D-7F432847919E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E319-795A-45AD-B972-823635155817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70C50-8021-46C0-8D3D-7F432847919E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E319-795A-45AD-B972-823635155817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70C50-8021-46C0-8D3D-7F432847919E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E319-795A-45AD-B972-823635155817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70C50-8021-46C0-8D3D-7F432847919E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E319-795A-45AD-B972-823635155817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70C50-8021-46C0-8D3D-7F432847919E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E319-795A-45AD-B972-823635155817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70C50-8021-46C0-8D3D-7F432847919E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E319-795A-45AD-B972-823635155817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70C50-8021-46C0-8D3D-7F432847919E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E319-795A-45AD-B972-823635155817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70C50-8021-46C0-8D3D-7F432847919E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E319-795A-45AD-B972-823635155817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70C50-8021-46C0-8D3D-7F432847919E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E319-795A-45AD-B972-823635155817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70C50-8021-46C0-8D3D-7F432847919E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E319-795A-45AD-B972-823635155817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570C50-8021-46C0-8D3D-7F432847919E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BE319-795A-45AD-B972-823635155817}" type="slidenum">
              <a:rPr lang="en-US" smtClean="0"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openxmlformats.org/officeDocument/2006/relationships/image" Target="../media/image35.svg"/><Relationship Id="rId43" Type="http://schemas.openxmlformats.org/officeDocument/2006/relationships/image" Target="../media/image329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1" Type="http://schemas.openxmlformats.org/officeDocument/2006/relationships/image" Target="../media/image10.png"/><Relationship Id="rId2" Type="http://schemas.openxmlformats.org/officeDocument/2006/relationships/image" Target="../media/image3.png"/><Relationship Id="rId20" Type="http://schemas.openxmlformats.org/officeDocument/2006/relationships/image" Target="../media/image124.sv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295.svg"/><Relationship Id="rId22" Type="http://schemas.openxmlformats.org/officeDocument/2006/relationships/image" Target="../media/image11.png"/><Relationship Id="rId43" Type="http://schemas.openxmlformats.org/officeDocument/2006/relationships/image" Target="../media/image329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1" Type="http://schemas.openxmlformats.org/officeDocument/2006/relationships/image" Target="../media/image10.png"/><Relationship Id="rId2" Type="http://schemas.openxmlformats.org/officeDocument/2006/relationships/image" Target="../media/image3.png"/><Relationship Id="rId20" Type="http://schemas.openxmlformats.org/officeDocument/2006/relationships/image" Target="../media/image124.sv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295.svg"/><Relationship Id="rId22" Type="http://schemas.openxmlformats.org/officeDocument/2006/relationships/image" Target="../media/image11.png"/><Relationship Id="rId43" Type="http://schemas.openxmlformats.org/officeDocument/2006/relationships/image" Target="../media/image32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81000"/>
            <a:ext cx="83820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Arch_Amazon-EC2_6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762000"/>
            <a:ext cx="762000" cy="762000"/>
          </a:xfrm>
          <a:prstGeom prst="rect">
            <a:avLst/>
          </a:prstGeom>
        </p:spPr>
      </p:pic>
      <p:pic>
        <p:nvPicPr>
          <p:cNvPr id="6" name="Image 5" descr="Arch_Amazon-Elastic-Block-Store_6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2590800"/>
            <a:ext cx="762000" cy="762000"/>
          </a:xfrm>
          <a:prstGeom prst="rect">
            <a:avLst/>
          </a:prstGeom>
        </p:spPr>
      </p:pic>
      <p:pic>
        <p:nvPicPr>
          <p:cNvPr id="10" name="Image 9" descr="index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600" y="685800"/>
            <a:ext cx="866137" cy="981075"/>
          </a:xfrm>
          <a:prstGeom prst="rect">
            <a:avLst/>
          </a:prstGeom>
        </p:spPr>
      </p:pic>
      <p:pic>
        <p:nvPicPr>
          <p:cNvPr id="11" name="Image 10" descr="sg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5181600"/>
            <a:ext cx="1000125" cy="1000125"/>
          </a:xfrm>
          <a:prstGeom prst="rect">
            <a:avLst/>
          </a:prstGeom>
        </p:spPr>
      </p:pic>
      <p:sp>
        <p:nvSpPr>
          <p:cNvPr id="12" name="TextBox 9">
            <a:extLst>
              <a:ext uri="{FF2B5EF4-FFF2-40B4-BE49-F238E27FC236}">
                <a16:creationId xmlns:a16="http://schemas.microsoft.com/office/drawing/2014/main" xmlns="" id="{54937F77-8D73-EB4A-9132-1EC17FC4BB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429000"/>
            <a:ext cx="7620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EBS</a:t>
            </a:r>
            <a:endParaRPr lang="en-US" altLang="en-US" sz="1200" dirty="0">
              <a:solidFill>
                <a:schemeClr val="bg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9">
            <a:extLst>
              <a:ext uri="{FF2B5EF4-FFF2-40B4-BE49-F238E27FC236}">
                <a16:creationId xmlns:a16="http://schemas.microsoft.com/office/drawing/2014/main" xmlns="" id="{54937F77-8D73-EB4A-9132-1EC17FC4BB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600200"/>
            <a:ext cx="9144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EC2</a:t>
            </a:r>
            <a:endParaRPr lang="en-US" altLang="en-US" sz="1200" dirty="0">
              <a:solidFill>
                <a:schemeClr val="bg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9">
            <a:extLst>
              <a:ext uri="{FF2B5EF4-FFF2-40B4-BE49-F238E27FC236}">
                <a16:creationId xmlns:a16="http://schemas.microsoft.com/office/drawing/2014/main" xmlns="" id="{54937F77-8D73-EB4A-9132-1EC17FC4BB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1676400"/>
            <a:ext cx="9144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err="1" smtClean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</a:t>
            </a:r>
            <a:r>
              <a:rPr lang="en-US" altLang="en-US" sz="1200" dirty="0" err="1" smtClean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ginx</a:t>
            </a:r>
            <a:endParaRPr lang="en-US" altLang="en-US" sz="1200" dirty="0">
              <a:solidFill>
                <a:schemeClr val="bg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9">
            <a:extLst>
              <a:ext uri="{FF2B5EF4-FFF2-40B4-BE49-F238E27FC236}">
                <a16:creationId xmlns:a16="http://schemas.microsoft.com/office/drawing/2014/main" xmlns="" id="{54937F77-8D73-EB4A-9132-1EC17FC4BB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6172200"/>
            <a:ext cx="12954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Security group</a:t>
            </a:r>
            <a:endParaRPr lang="en-US" altLang="en-US" sz="1200" dirty="0">
              <a:solidFill>
                <a:schemeClr val="bg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38">
            <a:extLst>
              <a:ext uri="{FF2B5EF4-FFF2-40B4-BE49-F238E27FC236}">
                <a16:creationId xmlns:a16="http://schemas.microsoft.com/office/drawing/2014/main" xmlns="" id="{207F7CA5-ACBC-8642-9054-F4299240285A}"/>
              </a:ext>
            </a:extLst>
          </p:cNvPr>
          <p:cNvSpPr txBox="1"/>
          <p:nvPr/>
        </p:nvSpPr>
        <p:spPr>
          <a:xfrm>
            <a:off x="6117682" y="1319850"/>
            <a:ext cx="15065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</a:t>
            </a:r>
            <a:r>
              <a:rPr lang="en-US" sz="1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endParaRPr lang="en-US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Graphic 51">
            <a:extLst>
              <a:ext uri="{FF2B5EF4-FFF2-40B4-BE49-F238E27FC236}">
                <a16:creationId xmlns:a16="http://schemas.microsoft.com/office/drawing/2014/main" xmlns="" id="{E41FADE5-AA8B-0D40-B377-485176D68E5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6629400" y="838200"/>
            <a:ext cx="469900" cy="469900"/>
          </a:xfrm>
          <a:prstGeom prst="rect">
            <a:avLst/>
          </a:prstGeom>
        </p:spPr>
      </p:pic>
      <p:sp>
        <p:nvSpPr>
          <p:cNvPr id="19" name="TextBox 9">
            <a:extLst>
              <a:ext uri="{FF2B5EF4-FFF2-40B4-BE49-F238E27FC236}">
                <a16:creationId xmlns:a16="http://schemas.microsoft.com/office/drawing/2014/main" xmlns="" id="{54937F77-8D73-EB4A-9132-1EC17FC4BB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4267200"/>
            <a:ext cx="9144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Public </a:t>
            </a:r>
            <a:r>
              <a:rPr lang="en-US" altLang="en-US" sz="1200" dirty="0" err="1" smtClean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ip</a:t>
            </a:r>
            <a:endParaRPr lang="en-US" altLang="en-US" sz="1200" dirty="0">
              <a:solidFill>
                <a:schemeClr val="bg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9">
            <a:extLst>
              <a:ext uri="{FF2B5EF4-FFF2-40B4-BE49-F238E27FC236}">
                <a16:creationId xmlns:a16="http://schemas.microsoft.com/office/drawing/2014/main" xmlns="" id="{54937F77-8D73-EB4A-9132-1EC17FC4BB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5257800"/>
            <a:ext cx="9144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200" dirty="0" smtClean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Port  </a:t>
            </a:r>
            <a:r>
              <a:rPr lang="en-US" altLang="en-US" sz="1200" dirty="0" smtClean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:</a:t>
            </a:r>
          </a:p>
          <a:p>
            <a:pPr eaLnBrk="1" hangingPunct="1"/>
            <a:r>
              <a:rPr lang="fr-FR" altLang="en-US" sz="1200" dirty="0" smtClean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https: 443</a:t>
            </a:r>
          </a:p>
          <a:p>
            <a:pPr eaLnBrk="1" hangingPunct="1"/>
            <a:r>
              <a:rPr lang="fr-FR" altLang="en-US" sz="1200" dirty="0" smtClean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http: 80</a:t>
            </a:r>
          </a:p>
          <a:p>
            <a:pPr eaLnBrk="1" hangingPunct="1"/>
            <a:r>
              <a:rPr lang="fr-FR" altLang="en-US" sz="1200" dirty="0" err="1" smtClean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Ssh</a:t>
            </a:r>
            <a:r>
              <a:rPr lang="fr-FR" altLang="en-US" sz="1200" dirty="0" smtClean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:22</a:t>
            </a:r>
            <a:endParaRPr lang="en-US" altLang="en-US" sz="1200" dirty="0" smtClean="0">
              <a:solidFill>
                <a:schemeClr val="bg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9">
            <a:extLst>
              <a:ext uri="{FF2B5EF4-FFF2-40B4-BE49-F238E27FC236}">
                <a16:creationId xmlns:a16="http://schemas.microsoft.com/office/drawing/2014/main" xmlns="" id="{54937F77-8D73-EB4A-9132-1EC17FC4BB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1600200"/>
            <a:ext cx="9906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credentials</a:t>
            </a:r>
            <a:endParaRPr lang="en-US" altLang="en-US" sz="1200" dirty="0">
              <a:solidFill>
                <a:schemeClr val="bg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16">
            <a:extLst>
              <a:ext uri="{FF2B5EF4-FFF2-40B4-BE49-F238E27FC236}">
                <a16:creationId xmlns:a16="http://schemas.microsoft.com/office/drawing/2014/main" xmlns="" id="{1F84FEE8-C9A3-CA48-AE9B-90B8129AA3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343400"/>
            <a:ext cx="98740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Elastic IP address</a:t>
            </a:r>
          </a:p>
        </p:txBody>
      </p:sp>
      <p:pic>
        <p:nvPicPr>
          <p:cNvPr id="23" name="Graphic 42">
            <a:extLst>
              <a:ext uri="{FF2B5EF4-FFF2-40B4-BE49-F238E27FC236}">
                <a16:creationId xmlns:a16="http://schemas.microsoft.com/office/drawing/2014/main" xmlns="" id="{67BC0C7E-90D3-B643-8B64-7C927C0ED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96DAC541-7B7A-43D3-8B79-37D633B846F1}">
                <asvg:svgBlip xmlns:asvg="http://schemas.microsoft.com/office/drawing/2016/SVG/main" xmlns="" r:embed="rId43"/>
              </a:ext>
            </a:extLst>
          </a:blip>
          <a:srcRect/>
          <a:stretch/>
        </p:blipFill>
        <p:spPr bwMode="auto">
          <a:xfrm>
            <a:off x="1171832" y="396713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Arch_Amazon-Elastic-Block-Store_6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00" y="4572000"/>
            <a:ext cx="762000" cy="762000"/>
          </a:xfrm>
          <a:prstGeom prst="rect">
            <a:avLst/>
          </a:prstGeom>
        </p:spPr>
      </p:pic>
      <p:pic>
        <p:nvPicPr>
          <p:cNvPr id="10" name="Image 9" descr="inde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0" y="2895600"/>
            <a:ext cx="866137" cy="9810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48B269DE-0541-2245-AA04-79622C0B6752}"/>
              </a:ext>
            </a:extLst>
          </p:cNvPr>
          <p:cNvSpPr/>
          <p:nvPr/>
        </p:nvSpPr>
        <p:spPr>
          <a:xfrm>
            <a:off x="3048000" y="1219200"/>
            <a:ext cx="5638800" cy="4495800"/>
          </a:xfrm>
          <a:prstGeom prst="rect">
            <a:avLst/>
          </a:prstGeom>
          <a:noFill/>
          <a:ln w="12700">
            <a:solidFill>
              <a:srgbClr val="FF51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FF51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DE1D7014-BE11-C843-9F72-50FC09E9753B}"/>
              </a:ext>
            </a:extLst>
          </p:cNvPr>
          <p:cNvSpPr/>
          <p:nvPr/>
        </p:nvSpPr>
        <p:spPr>
          <a:xfrm>
            <a:off x="5715000" y="2514600"/>
            <a:ext cx="2374900" cy="1981200"/>
          </a:xfrm>
          <a:prstGeom prst="rect">
            <a:avLst/>
          </a:prstGeom>
          <a:noFill/>
          <a:ln w="12700">
            <a:solidFill>
              <a:srgbClr val="FF99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FF99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EC2 instance contents</a:t>
            </a:r>
          </a:p>
        </p:txBody>
      </p:sp>
      <p:pic>
        <p:nvPicPr>
          <p:cNvPr id="13" name="Graphic 11">
            <a:extLst>
              <a:ext uri="{FF2B5EF4-FFF2-40B4-BE49-F238E27FC236}">
                <a16:creationId xmlns:a16="http://schemas.microsoft.com/office/drawing/2014/main" xmlns="" id="{D7E43C93-4128-3C4E-B71B-06E7AA297D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895600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28">
            <a:extLst>
              <a:ext uri="{FF2B5EF4-FFF2-40B4-BE49-F238E27FC236}">
                <a16:creationId xmlns:a16="http://schemas.microsoft.com/office/drawing/2014/main" xmlns="" id="{78B2F657-88FC-C148-9AEE-AFA50224C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3352800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Internet</a:t>
            </a:r>
          </a:p>
        </p:txBody>
      </p:sp>
      <p:pic>
        <p:nvPicPr>
          <p:cNvPr id="15" name="Graphic 21">
            <a:extLst>
              <a:ext uri="{FF2B5EF4-FFF2-40B4-BE49-F238E27FC236}">
                <a16:creationId xmlns:a16="http://schemas.microsoft.com/office/drawing/2014/main" xmlns="" id="{12AF7AED-E855-E645-9065-906DD75F98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96DAC541-7B7A-43D3-8B79-37D633B846F1}">
                <asvg:svgBlip xmlns:asvg="http://schemas.microsoft.com/office/drawing/2016/SVG/main" xmlns="" r:embed="rId20"/>
              </a:ext>
            </a:extLst>
          </a:blip>
          <a:srcRect/>
          <a:stretch/>
        </p:blipFill>
        <p:spPr bwMode="auto">
          <a:xfrm>
            <a:off x="609600" y="2743200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38">
            <a:extLst>
              <a:ext uri="{FF2B5EF4-FFF2-40B4-BE49-F238E27FC236}">
                <a16:creationId xmlns:a16="http://schemas.microsoft.com/office/drawing/2014/main" xmlns="" id="{89B8383D-F753-E14B-BC9B-EB3309FBE5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429000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</a:p>
        </p:txBody>
      </p:sp>
      <p:sp>
        <p:nvSpPr>
          <p:cNvPr id="17" name="TextBox 9">
            <a:extLst>
              <a:ext uri="{FF2B5EF4-FFF2-40B4-BE49-F238E27FC236}">
                <a16:creationId xmlns:a16="http://schemas.microsoft.com/office/drawing/2014/main" xmlns="" id="{54937F77-8D73-EB4A-9132-1EC17FC4BB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5334000"/>
            <a:ext cx="10668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EBS</a:t>
            </a:r>
            <a:endParaRPr lang="en-US" altLang="en-US" sz="1200" dirty="0">
              <a:solidFill>
                <a:schemeClr val="bg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38">
            <a:extLst>
              <a:ext uri="{FF2B5EF4-FFF2-40B4-BE49-F238E27FC236}">
                <a16:creationId xmlns:a16="http://schemas.microsoft.com/office/drawing/2014/main" xmlns="" id="{207F7CA5-ACBC-8642-9054-F4299240285A}"/>
              </a:ext>
            </a:extLst>
          </p:cNvPr>
          <p:cNvSpPr txBox="1"/>
          <p:nvPr/>
        </p:nvSpPr>
        <p:spPr>
          <a:xfrm>
            <a:off x="2514600" y="2895600"/>
            <a:ext cx="1219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EIP</a:t>
            </a:r>
            <a:endParaRPr lang="en-US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9">
            <a:extLst>
              <a:ext uri="{FF2B5EF4-FFF2-40B4-BE49-F238E27FC236}">
                <a16:creationId xmlns:a16="http://schemas.microsoft.com/office/drawing/2014/main" xmlns="" id="{54937F77-8D73-EB4A-9132-1EC17FC4BB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3962400"/>
            <a:ext cx="9144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err="1" smtClean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</a:t>
            </a:r>
            <a:r>
              <a:rPr lang="en-US" altLang="en-US" sz="1200" dirty="0" err="1" smtClean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ginx</a:t>
            </a:r>
            <a:endParaRPr lang="en-US" altLang="en-US" sz="1200" dirty="0">
              <a:solidFill>
                <a:schemeClr val="bg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21" name="Graphic 83">
            <a:extLst>
              <a:ext uri="{FF2B5EF4-FFF2-40B4-BE49-F238E27FC236}">
                <a16:creationId xmlns:a16="http://schemas.microsoft.com/office/drawing/2014/main" xmlns="" id="{4AFE2D77-172B-6746-9BDC-9DA1863715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 cstate="print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/>
        </p:blipFill>
        <p:spPr bwMode="auto">
          <a:xfrm>
            <a:off x="5715000" y="25908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Graphic 42">
            <a:extLst>
              <a:ext uri="{FF2B5EF4-FFF2-40B4-BE49-F238E27FC236}">
                <a16:creationId xmlns:a16="http://schemas.microsoft.com/office/drawing/2014/main" xmlns="" id="{67BC0C7E-90D3-B643-8B64-7C927C0ED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xmlns="" r:embed="rId43"/>
              </a:ext>
            </a:extLst>
          </a:blip>
          <a:srcRect/>
          <a:stretch/>
        </p:blipFill>
        <p:spPr bwMode="auto">
          <a:xfrm>
            <a:off x="2667000" y="312420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Arch_Amazon-Elastic-Block-Store_6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0" y="5257800"/>
            <a:ext cx="762000" cy="762000"/>
          </a:xfrm>
          <a:prstGeom prst="rect">
            <a:avLst/>
          </a:prstGeom>
        </p:spPr>
      </p:pic>
      <p:pic>
        <p:nvPicPr>
          <p:cNvPr id="10" name="Image 9" descr="inde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0" y="2895600"/>
            <a:ext cx="866137" cy="9810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48B269DE-0541-2245-AA04-79622C0B6752}"/>
              </a:ext>
            </a:extLst>
          </p:cNvPr>
          <p:cNvSpPr/>
          <p:nvPr/>
        </p:nvSpPr>
        <p:spPr>
          <a:xfrm>
            <a:off x="2971800" y="1905000"/>
            <a:ext cx="5638800" cy="4419600"/>
          </a:xfrm>
          <a:prstGeom prst="rect">
            <a:avLst/>
          </a:prstGeom>
          <a:noFill/>
          <a:ln w="12700">
            <a:solidFill>
              <a:srgbClr val="FF51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FF51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DE1D7014-BE11-C843-9F72-50FC09E9753B}"/>
              </a:ext>
            </a:extLst>
          </p:cNvPr>
          <p:cNvSpPr/>
          <p:nvPr/>
        </p:nvSpPr>
        <p:spPr>
          <a:xfrm>
            <a:off x="5715000" y="2514600"/>
            <a:ext cx="2374900" cy="1981200"/>
          </a:xfrm>
          <a:prstGeom prst="rect">
            <a:avLst/>
          </a:prstGeom>
          <a:noFill/>
          <a:ln w="12700">
            <a:solidFill>
              <a:srgbClr val="FF99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FF99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EC2 instance contents</a:t>
            </a:r>
          </a:p>
        </p:txBody>
      </p:sp>
      <p:pic>
        <p:nvPicPr>
          <p:cNvPr id="13" name="Graphic 11">
            <a:extLst>
              <a:ext uri="{FF2B5EF4-FFF2-40B4-BE49-F238E27FC236}">
                <a16:creationId xmlns:a16="http://schemas.microsoft.com/office/drawing/2014/main" xmlns="" id="{D7E43C93-4128-3C4E-B71B-06E7AA297D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895600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28">
            <a:extLst>
              <a:ext uri="{FF2B5EF4-FFF2-40B4-BE49-F238E27FC236}">
                <a16:creationId xmlns:a16="http://schemas.microsoft.com/office/drawing/2014/main" xmlns="" id="{78B2F657-88FC-C148-9AEE-AFA50224C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3352800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Internet</a:t>
            </a:r>
          </a:p>
        </p:txBody>
      </p:sp>
      <p:pic>
        <p:nvPicPr>
          <p:cNvPr id="15" name="Graphic 21">
            <a:extLst>
              <a:ext uri="{FF2B5EF4-FFF2-40B4-BE49-F238E27FC236}">
                <a16:creationId xmlns:a16="http://schemas.microsoft.com/office/drawing/2014/main" xmlns="" id="{12AF7AED-E855-E645-9065-906DD75F98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96DAC541-7B7A-43D3-8B79-37D633B846F1}">
                <asvg:svgBlip xmlns:asvg="http://schemas.microsoft.com/office/drawing/2016/SVG/main" xmlns="" r:embed="rId20"/>
              </a:ext>
            </a:extLst>
          </a:blip>
          <a:srcRect/>
          <a:stretch/>
        </p:blipFill>
        <p:spPr bwMode="auto">
          <a:xfrm>
            <a:off x="609600" y="2743200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38">
            <a:extLst>
              <a:ext uri="{FF2B5EF4-FFF2-40B4-BE49-F238E27FC236}">
                <a16:creationId xmlns:a16="http://schemas.microsoft.com/office/drawing/2014/main" xmlns="" id="{89B8383D-F753-E14B-BC9B-EB3309FBE5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429000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</a:p>
        </p:txBody>
      </p:sp>
      <p:sp>
        <p:nvSpPr>
          <p:cNvPr id="17" name="TextBox 9">
            <a:extLst>
              <a:ext uri="{FF2B5EF4-FFF2-40B4-BE49-F238E27FC236}">
                <a16:creationId xmlns:a16="http://schemas.microsoft.com/office/drawing/2014/main" xmlns="" id="{54937F77-8D73-EB4A-9132-1EC17FC4BB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6096000"/>
            <a:ext cx="10668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EBS</a:t>
            </a:r>
            <a:endParaRPr lang="en-US" altLang="en-US" sz="1200" dirty="0">
              <a:solidFill>
                <a:schemeClr val="bg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38">
            <a:extLst>
              <a:ext uri="{FF2B5EF4-FFF2-40B4-BE49-F238E27FC236}">
                <a16:creationId xmlns:a16="http://schemas.microsoft.com/office/drawing/2014/main" xmlns="" id="{207F7CA5-ACBC-8642-9054-F4299240285A}"/>
              </a:ext>
            </a:extLst>
          </p:cNvPr>
          <p:cNvSpPr txBox="1"/>
          <p:nvPr/>
        </p:nvSpPr>
        <p:spPr>
          <a:xfrm>
            <a:off x="2514600" y="2895600"/>
            <a:ext cx="1219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EIP</a:t>
            </a:r>
            <a:endParaRPr lang="en-US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9">
            <a:extLst>
              <a:ext uri="{FF2B5EF4-FFF2-40B4-BE49-F238E27FC236}">
                <a16:creationId xmlns:a16="http://schemas.microsoft.com/office/drawing/2014/main" xmlns="" id="{54937F77-8D73-EB4A-9132-1EC17FC4BB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3962400"/>
            <a:ext cx="9144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err="1" smtClean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</a:t>
            </a:r>
            <a:r>
              <a:rPr lang="en-US" altLang="en-US" sz="1200" dirty="0" err="1" smtClean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ginx</a:t>
            </a:r>
            <a:endParaRPr lang="en-US" altLang="en-US" sz="1200" dirty="0">
              <a:solidFill>
                <a:schemeClr val="bg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21" name="Graphic 83">
            <a:extLst>
              <a:ext uri="{FF2B5EF4-FFF2-40B4-BE49-F238E27FC236}">
                <a16:creationId xmlns:a16="http://schemas.microsoft.com/office/drawing/2014/main" xmlns="" id="{4AFE2D77-172B-6746-9BDC-9DA1863715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 cstate="print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/>
        </p:blipFill>
        <p:spPr bwMode="auto">
          <a:xfrm>
            <a:off x="5715000" y="25908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Graphic 42">
            <a:extLst>
              <a:ext uri="{FF2B5EF4-FFF2-40B4-BE49-F238E27FC236}">
                <a16:creationId xmlns:a16="http://schemas.microsoft.com/office/drawing/2014/main" xmlns="" id="{67BC0C7E-90D3-B643-8B64-7C927C0ED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xmlns="" r:embed="rId43"/>
              </a:ext>
            </a:extLst>
          </a:blip>
          <a:srcRect/>
          <a:stretch/>
        </p:blipFill>
        <p:spPr bwMode="auto">
          <a:xfrm>
            <a:off x="2667000" y="312420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Double flèche horizontale 22"/>
          <p:cNvSpPr/>
          <p:nvPr/>
        </p:nvSpPr>
        <p:spPr>
          <a:xfrm>
            <a:off x="3581400" y="3200400"/>
            <a:ext cx="1828800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uble flèche verticale 23"/>
          <p:cNvSpPr/>
          <p:nvPr/>
        </p:nvSpPr>
        <p:spPr>
          <a:xfrm>
            <a:off x="6019800" y="4572000"/>
            <a:ext cx="228600" cy="4572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9">
            <a:extLst>
              <a:ext uri="{FF2B5EF4-FFF2-40B4-BE49-F238E27FC236}">
                <a16:creationId xmlns:a16="http://schemas.microsoft.com/office/drawing/2014/main" xmlns="" id="{54937F77-8D73-EB4A-9132-1EC17FC4BB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2667000"/>
            <a:ext cx="10668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Associate EIP &amp; instance</a:t>
            </a:r>
            <a:endParaRPr lang="en-US" altLang="en-US" sz="1200" dirty="0">
              <a:solidFill>
                <a:schemeClr val="bg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9">
            <a:extLst>
              <a:ext uri="{FF2B5EF4-FFF2-40B4-BE49-F238E27FC236}">
                <a16:creationId xmlns:a16="http://schemas.microsoft.com/office/drawing/2014/main" xmlns="" id="{54937F77-8D73-EB4A-9132-1EC17FC4BB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5257800"/>
            <a:ext cx="10668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Associate EBS &amp; instance</a:t>
            </a:r>
            <a:endParaRPr lang="en-US" altLang="en-US" sz="1200" dirty="0">
              <a:solidFill>
                <a:schemeClr val="bg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52</Words>
  <Application>Microsoft Office PowerPoint</Application>
  <PresentationFormat>Affichage à l'écran (4:3)</PresentationFormat>
  <Paragraphs>28</Paragraphs>
  <Slides>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Thème Office</vt:lpstr>
      <vt:lpstr>Diapositive 1</vt:lpstr>
      <vt:lpstr>Diapositive 2</vt:lpstr>
      <vt:lpstr>Diapositive 3</vt:lpstr>
      <vt:lpstr>Diapositive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gost</dc:creator>
  <cp:lastModifiedBy>gost</cp:lastModifiedBy>
  <cp:revision>8</cp:revision>
  <dcterms:created xsi:type="dcterms:W3CDTF">2022-03-23T17:00:00Z</dcterms:created>
  <dcterms:modified xsi:type="dcterms:W3CDTF">2022-03-23T19:02:34Z</dcterms:modified>
</cp:coreProperties>
</file>