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71" r:id="rId5"/>
    <p:sldId id="258" r:id="rId6"/>
    <p:sldId id="259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41"/>
    <a:srgbClr val="F8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FA32-81DC-4236-98FB-2BF74393DA5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92D050"/>
                </a:solidFill>
              </a:rPr>
              <a:t>YodaLang</a:t>
            </a:r>
            <a:endParaRPr lang="en-US" sz="96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958" y="3602038"/>
            <a:ext cx="9144000" cy="1655762"/>
          </a:xfrm>
        </p:spPr>
        <p:txBody>
          <a:bodyPr/>
          <a:lstStyle/>
          <a:p>
            <a:r>
              <a:rPr lang="en-US" dirty="0" smtClean="0"/>
              <a:t>Scala Internal DSL</a:t>
            </a:r>
          </a:p>
          <a:p>
            <a:r>
              <a:rPr lang="en-US" dirty="0" err="1" smtClean="0"/>
              <a:t>Sachin</a:t>
            </a:r>
            <a:r>
              <a:rPr lang="en-US" dirty="0" smtClean="0"/>
              <a:t> Mehta</a:t>
            </a:r>
          </a:p>
          <a:p>
            <a:r>
              <a:rPr lang="en-US" dirty="0" smtClean="0"/>
              <a:t>CS 345 </a:t>
            </a:r>
            <a:r>
              <a:rPr lang="en-US" dirty="0" err="1" smtClean="0"/>
              <a:t>Rellermeyer</a:t>
            </a:r>
            <a:r>
              <a:rPr lang="en-US" dirty="0" smtClean="0"/>
              <a:t> Fall 2016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1" y="1665380"/>
            <a:ext cx="3411476" cy="5425983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vignette2.wikia.nocookie.net/disney/images/9/95/Master_Yoda.png/revision/latest?cb=20151112212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124" y="2724599"/>
            <a:ext cx="2863970" cy="38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me glasses bl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865">
            <a:off x="-1605111" y="2312287"/>
            <a:ext cx="1467305" cy="3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3218 L 0.06927 -0.00602 C 0.08359 -0.03727 0.1052 -0.05394 0.12799 -0.05394 C 0.15377 -0.05394 0.17447 -0.03727 0.18893 -0.00602 L 0.2582 0.132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4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Jedi path (__)	__ -&gt;  1 </a:t>
            </a:r>
            <a:r>
              <a:rPr lang="en-US" dirty="0" err="1" smtClean="0"/>
              <a:t>equal_to</a:t>
            </a:r>
            <a:r>
              <a:rPr lang="en-US" dirty="0" smtClean="0"/>
              <a:t> 1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Sith</a:t>
            </a:r>
            <a:r>
              <a:rPr lang="en-US" dirty="0" smtClean="0"/>
              <a:t> path</a:t>
            </a:r>
          </a:p>
          <a:p>
            <a:r>
              <a:rPr lang="en-US" dirty="0" smtClean="0"/>
              <a:t>Restore the balance you will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you learned</a:t>
            </a:r>
          </a:p>
          <a:p>
            <a:r>
              <a:rPr lang="en-US" dirty="0" smtClean="0"/>
              <a:t>You must unlearn</a:t>
            </a:r>
          </a:p>
          <a:p>
            <a:r>
              <a:rPr lang="en-US" dirty="0" smtClean="0"/>
              <a:t>Patience young </a:t>
            </a:r>
            <a:r>
              <a:rPr lang="en-US" dirty="0" err="1" smtClean="0"/>
              <a:t>padawan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training “</a:t>
            </a:r>
            <a:r>
              <a:rPr lang="en-US" i="1" dirty="0" err="1" smtClean="0"/>
              <a:t>function_name</a:t>
            </a:r>
            <a:r>
              <a:rPr lang="en-US" dirty="0" smtClean="0"/>
              <a:t>” you will</a:t>
            </a:r>
          </a:p>
          <a:p>
            <a:r>
              <a:rPr lang="en-US" dirty="0" smtClean="0"/>
              <a:t>Give back “</a:t>
            </a:r>
            <a:r>
              <a:rPr lang="en-US" i="1" dirty="0" err="1" smtClean="0"/>
              <a:t>var</a:t>
            </a:r>
            <a:r>
              <a:rPr lang="en-US" dirty="0" smtClean="0"/>
              <a:t>” you will</a:t>
            </a:r>
          </a:p>
          <a:p>
            <a:r>
              <a:rPr lang="en-US" dirty="0" smtClean="0"/>
              <a:t>Stop your training you will</a:t>
            </a:r>
          </a:p>
          <a:p>
            <a:r>
              <a:rPr lang="en-US" dirty="0" smtClean="0"/>
              <a:t>Force pull “</a:t>
            </a:r>
            <a:r>
              <a:rPr lang="en-US" i="1" dirty="0" err="1" smtClean="0"/>
              <a:t>function_name</a:t>
            </a:r>
            <a:r>
              <a:rPr lang="en-US" dirty="0" smtClean="0"/>
              <a:t>”, (“</a:t>
            </a:r>
            <a:r>
              <a:rPr lang="en-US" i="1" dirty="0" err="1" smtClean="0"/>
              <a:t>function_name</a:t>
            </a:r>
            <a:r>
              <a:rPr lang="en-US" dirty="0" smtClean="0"/>
              <a:t>”, “</a:t>
            </a:r>
            <a:r>
              <a:rPr lang="en-US" i="1" dirty="0" err="1" smtClean="0"/>
              <a:t>return_var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Impending Doom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 descr="Image result for death star blowing up alder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1" y="3030536"/>
            <a:ext cx="4819650" cy="36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nut 4"/>
          <p:cNvSpPr/>
          <p:nvPr/>
        </p:nvSpPr>
        <p:spPr>
          <a:xfrm>
            <a:off x="5133973" y="1895474"/>
            <a:ext cx="7905751" cy="561022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“Quickly </a:t>
            </a:r>
            <a:r>
              <a:rPr lang="en-US" dirty="0" err="1" smtClean="0"/>
              <a:t>Alderaan</a:t>
            </a:r>
            <a:r>
              <a:rPr lang="en-US" dirty="0" smtClean="0"/>
              <a:t> the Death Star approaches! Before its inevitable destruction you mourn, use this situation to learn more about the Force you will!” – Master Yoda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Just Out of Reach!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4" name="Picture 2" descr="Image result for luke hoth upside 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659187"/>
            <a:ext cx="497511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nut 4"/>
          <p:cNvSpPr/>
          <p:nvPr/>
        </p:nvSpPr>
        <p:spPr>
          <a:xfrm>
            <a:off x="-1257302" y="2349500"/>
            <a:ext cx="7905751" cy="561022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“Tested your physics knowledge will be young Skywalker! Quick! Calculate the force to retrieve saber.” – Master Yoda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8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Lift, Do You Even</a:t>
            </a:r>
            <a:r>
              <a:rPr lang="en-US" smtClean="0">
                <a:solidFill>
                  <a:srgbClr val="92D050"/>
                </a:solidFill>
              </a:rPr>
              <a:t>, </a:t>
            </a:r>
            <a:r>
              <a:rPr lang="en-US" smtClean="0">
                <a:solidFill>
                  <a:srgbClr val="92D050"/>
                </a:solidFill>
              </a:rPr>
              <a:t>Young </a:t>
            </a:r>
            <a:r>
              <a:rPr lang="en-US" dirty="0" smtClean="0">
                <a:solidFill>
                  <a:srgbClr val="92D050"/>
                </a:solidFill>
              </a:rPr>
              <a:t>Skywalker?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100" name="Picture 4" descr="Image result for dagobah x 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67" y="3324225"/>
            <a:ext cx="4293658" cy="32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nut 5"/>
          <p:cNvSpPr/>
          <p:nvPr/>
        </p:nvSpPr>
        <p:spPr>
          <a:xfrm>
            <a:off x="5943598" y="1825625"/>
            <a:ext cx="7905751" cy="561022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“Your Force too weak it is. At an angle the X-wing lift out you must.”</a:t>
            </a:r>
          </a:p>
          <a:p>
            <a:pPr marL="0" indent="0">
              <a:buNone/>
            </a:pPr>
            <a:r>
              <a:rPr lang="en-US" dirty="0" smtClean="0"/>
              <a:t> – Master Yoda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Project Difficulties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Verbose and simple, English-like language as internal DSL</a:t>
            </a:r>
          </a:p>
          <a:p>
            <a:r>
              <a:rPr lang="en-US" dirty="0" smtClean="0"/>
              <a:t>Ensuring type correctness</a:t>
            </a:r>
          </a:p>
          <a:p>
            <a:r>
              <a:rPr lang="en-US" dirty="0" smtClean="0"/>
              <a:t>Variable access as Strings</a:t>
            </a:r>
          </a:p>
          <a:p>
            <a:r>
              <a:rPr lang="en-US" dirty="0" err="1" smtClean="0"/>
              <a:t>Implicits</a:t>
            </a:r>
            <a:r>
              <a:rPr lang="en-US" dirty="0" smtClean="0"/>
              <a:t> to form proper expressions</a:t>
            </a:r>
          </a:p>
          <a:p>
            <a:r>
              <a:rPr lang="en-US" dirty="0" smtClean="0"/>
              <a:t>Storage and manipulation of objects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Future Improvements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features to make it a more usable physics tool</a:t>
            </a:r>
          </a:p>
          <a:p>
            <a:r>
              <a:rPr lang="en-US" dirty="0" smtClean="0"/>
              <a:t>Improved error messages and error checking </a:t>
            </a:r>
          </a:p>
          <a:p>
            <a:r>
              <a:rPr lang="en-US" dirty="0" smtClean="0"/>
              <a:t>Debugging tools</a:t>
            </a:r>
          </a:p>
          <a:p>
            <a:r>
              <a:rPr lang="en-US" dirty="0"/>
              <a:t>U</a:t>
            </a:r>
            <a:r>
              <a:rPr lang="en-US" dirty="0" smtClean="0"/>
              <a:t>ser input</a:t>
            </a:r>
          </a:p>
          <a:p>
            <a:r>
              <a:rPr lang="en-US" dirty="0" smtClean="0"/>
              <a:t>Variable shadowing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1922463"/>
            <a:ext cx="9144000" cy="2387600"/>
          </a:xfr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00B0F0"/>
                </a:solidFill>
              </a:rPr>
              <a:t>A long time ago, in a galaxy far, far away…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57300" y="4853796"/>
            <a:ext cx="14706600" cy="116031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algn="ctr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Episode 3 ½ :</a:t>
            </a:r>
          </a:p>
          <a:p>
            <a:pPr algn="ctr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 NEW LANGUAGE</a:t>
            </a:r>
          </a:p>
          <a:p>
            <a:pPr algn="just"/>
            <a:endParaRPr lang="en-US" sz="4400" dirty="0" smtClean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 between the atrocious Episode 3 and the decent yet cliché Episode 4, Master Yoda found safety from the Empire on Dagobah…</a:t>
            </a:r>
          </a:p>
          <a:p>
            <a:pPr algn="just"/>
            <a:endParaRPr lang="en-US" sz="4400" dirty="0" smtClean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Yet he got bored one day of hiding and doing Yoda-things, and decided to make a programming language to aid any new hopes that might stop by…</a:t>
            </a:r>
          </a:p>
          <a:p>
            <a:pPr algn="just"/>
            <a:endParaRPr lang="en-US" sz="4400" dirty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Not only was Yoda a master of the mystical Force, but he aced the AP Physics force chapter as well... Thus Yoda stored his knowledge in his new language.</a:t>
            </a:r>
          </a:p>
          <a:p>
            <a:pPr algn="just"/>
            <a:endParaRPr lang="en-US" sz="4400" dirty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14350" y="-2762250"/>
            <a:ext cx="13220700" cy="5657850"/>
          </a:xfrm>
          <a:prstGeom prst="rect">
            <a:avLst/>
          </a:prstGeom>
          <a:ln/>
          <a:effectLst>
            <a:softEdge rad="635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1.9467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Major Sources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BAYSICK </a:t>
            </a:r>
            <a:r>
              <a:rPr lang="en-US" dirty="0"/>
              <a:t>- https://</a:t>
            </a:r>
            <a:r>
              <a:rPr lang="en-US" dirty="0" smtClean="0"/>
              <a:t>github.com/fogus/baysick</a:t>
            </a:r>
          </a:p>
          <a:p>
            <a:pPr marL="0" indent="0">
              <a:buNone/>
            </a:pPr>
            <a:r>
              <a:rPr lang="en-US" dirty="0" err="1" smtClean="0"/>
              <a:t>basic.scala</a:t>
            </a:r>
            <a:r>
              <a:rPr lang="en-US" dirty="0"/>
              <a:t> - https://</a:t>
            </a:r>
            <a:r>
              <a:rPr lang="en-US" dirty="0" smtClean="0"/>
              <a:t>gist.github.com/jrk/87146</a:t>
            </a:r>
          </a:p>
          <a:p>
            <a:pPr marL="0" indent="0">
              <a:buNone/>
            </a:pPr>
            <a:r>
              <a:rPr lang="en-US" dirty="0" err="1" smtClean="0"/>
              <a:t>gimme</a:t>
            </a:r>
            <a:r>
              <a:rPr lang="en-US" dirty="0"/>
              <a:t> - https://</a:t>
            </a:r>
            <a:r>
              <a:rPr lang="en-US" dirty="0" smtClean="0"/>
              <a:t>github.com/l-hoang/gimme</a:t>
            </a:r>
          </a:p>
          <a:p>
            <a:pPr marL="0" indent="0">
              <a:buNone/>
            </a:pPr>
            <a:r>
              <a:rPr lang="en-US" dirty="0" err="1" smtClean="0"/>
              <a:t>scala</a:t>
            </a:r>
            <a:r>
              <a:rPr lang="en-US" dirty="0"/>
              <a:t>-chef - https://github.com/l-hoang/scala-chef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What is </a:t>
            </a:r>
            <a:r>
              <a:rPr lang="en-US" dirty="0" err="1" smtClean="0">
                <a:solidFill>
                  <a:srgbClr val="92D050"/>
                </a:solidFill>
              </a:rPr>
              <a:t>YodaLang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Scala </a:t>
            </a:r>
            <a:r>
              <a:rPr lang="en-US" dirty="0" smtClean="0"/>
              <a:t>DSL</a:t>
            </a:r>
            <a:endParaRPr lang="en-US" dirty="0" smtClean="0"/>
          </a:p>
          <a:p>
            <a:r>
              <a:rPr lang="en-US" dirty="0" smtClean="0"/>
              <a:t>Uses simple English-like syntax and semantics (with a Yoda twist)</a:t>
            </a:r>
          </a:p>
          <a:p>
            <a:r>
              <a:rPr lang="en-US" dirty="0" smtClean="0"/>
              <a:t>Type safe (mostly)</a:t>
            </a:r>
          </a:p>
          <a:p>
            <a:r>
              <a:rPr lang="en-US" dirty="0" smtClean="0"/>
              <a:t>Allows Yoda to pass on his knowledge on force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Language Features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Main Language Features</a:t>
            </a:r>
          </a:p>
          <a:p>
            <a:r>
              <a:rPr lang="en-US" dirty="0" smtClean="0"/>
              <a:t>Console output</a:t>
            </a:r>
          </a:p>
          <a:p>
            <a:r>
              <a:rPr lang="en-US" dirty="0" smtClean="0"/>
              <a:t>Variable storage and </a:t>
            </a:r>
            <a:r>
              <a:rPr lang="en-US" dirty="0" smtClean="0"/>
              <a:t>retrieval</a:t>
            </a:r>
            <a:endParaRPr lang="en-US" dirty="0" smtClean="0"/>
          </a:p>
          <a:p>
            <a:r>
              <a:rPr lang="en-US" dirty="0" smtClean="0"/>
              <a:t>Conditionals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u="sng" dirty="0" smtClean="0"/>
              <a:t>Additional features</a:t>
            </a:r>
          </a:p>
          <a:p>
            <a:r>
              <a:rPr lang="en-US" dirty="0" smtClean="0"/>
              <a:t>Planet and object creation</a:t>
            </a:r>
          </a:p>
          <a:p>
            <a:r>
              <a:rPr lang="en-US" dirty="0" smtClean="0"/>
              <a:t>Various force and acceleration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Creating a </a:t>
            </a:r>
            <a:r>
              <a:rPr lang="en-US" dirty="0" err="1" smtClean="0">
                <a:solidFill>
                  <a:srgbClr val="92D050"/>
                </a:solidFill>
              </a:rPr>
              <a:t>YodaLang</a:t>
            </a:r>
            <a:r>
              <a:rPr lang="en-US" dirty="0" smtClean="0">
                <a:solidFill>
                  <a:srgbClr val="92D050"/>
                </a:solidFill>
              </a:rPr>
              <a:t> program!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yodalang.YodaLang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</a:t>
            </a:r>
            <a:r>
              <a:rPr lang="en-US" i="1" dirty="0" err="1" smtClean="0"/>
              <a:t>Program_Name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YodaLang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</a:t>
            </a:r>
            <a:r>
              <a:rPr lang="en-US" dirty="0"/>
              <a:t>: Array[String]) = {</a:t>
            </a:r>
          </a:p>
          <a:p>
            <a:pPr marL="0" indent="0">
              <a:buNone/>
            </a:pPr>
            <a:r>
              <a:rPr lang="en-US" dirty="0"/>
              <a:t>    Begin we will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YodaLang</a:t>
            </a:r>
            <a:r>
              <a:rPr lang="en-US" i="1" dirty="0" smtClean="0"/>
              <a:t> Code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Finish we will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3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we will</a:t>
            </a:r>
          </a:p>
          <a:p>
            <a:r>
              <a:rPr lang="en-US" dirty="0" smtClean="0"/>
              <a:t>Show me __ you will	__ -&gt;  “Hello, world!”, 101, 2.3, (5 minus 1)</a:t>
            </a:r>
          </a:p>
          <a:p>
            <a:r>
              <a:rPr lang="en-US" dirty="0" smtClean="0"/>
              <a:t>Force push “</a:t>
            </a:r>
            <a:r>
              <a:rPr lang="en-US" i="1" dirty="0" err="1" smtClean="0"/>
              <a:t>var_name</a:t>
            </a:r>
            <a:r>
              <a:rPr lang="en-US" dirty="0" smtClean="0"/>
              <a:t>” as __     __ -&gt; “String </a:t>
            </a:r>
            <a:r>
              <a:rPr lang="en-US" dirty="0" err="1" smtClean="0"/>
              <a:t>var</a:t>
            </a:r>
            <a:r>
              <a:rPr lang="en-US" dirty="0" smtClean="0"/>
              <a:t>”, 2, 3.1, (2 times 2)</a:t>
            </a:r>
          </a:p>
          <a:p>
            <a:r>
              <a:rPr lang="en-US" dirty="0" smtClean="0"/>
              <a:t>Finish we will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leads “</a:t>
            </a:r>
            <a:r>
              <a:rPr lang="en-US" i="1" dirty="0" err="1" smtClean="0"/>
              <a:t>var</a:t>
            </a:r>
            <a:r>
              <a:rPr lang="en-US" dirty="0" smtClean="0"/>
              <a:t>” anger 5</a:t>
            </a:r>
          </a:p>
          <a:p>
            <a:r>
              <a:rPr lang="en-US" dirty="0" smtClean="0"/>
              <a:t>Anger leads “</a:t>
            </a:r>
            <a:r>
              <a:rPr lang="en-US" i="1" dirty="0" err="1" smtClean="0"/>
              <a:t>var</a:t>
            </a:r>
            <a:r>
              <a:rPr lang="en-US" dirty="0" smtClean="0"/>
              <a:t>” hate “</a:t>
            </a:r>
            <a:r>
              <a:rPr lang="en-US" i="1" dirty="0" err="1" smtClean="0"/>
              <a:t>var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Hate leads “</a:t>
            </a:r>
            <a:r>
              <a:rPr lang="en-US" i="1" dirty="0" err="1" smtClean="0"/>
              <a:t>var</a:t>
            </a:r>
            <a:r>
              <a:rPr lang="en-US" dirty="0" smtClean="0"/>
              <a:t>” suffering 2.0</a:t>
            </a:r>
          </a:p>
          <a:p>
            <a:r>
              <a:rPr lang="en-US" dirty="0" smtClean="0"/>
              <a:t>Suffering leads “</a:t>
            </a:r>
            <a:r>
              <a:rPr lang="en-US" i="1" dirty="0" err="1" smtClean="0"/>
              <a:t>var</a:t>
            </a:r>
            <a:r>
              <a:rPr lang="en-US" dirty="0" smtClean="0"/>
              <a:t>” darkness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465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YodaLang</vt:lpstr>
      <vt:lpstr>A long time ago, in a galaxy far, far away…</vt:lpstr>
      <vt:lpstr>PowerPoint Presentation</vt:lpstr>
      <vt:lpstr>Major Sources</vt:lpstr>
      <vt:lpstr>What is YodaLang?</vt:lpstr>
      <vt:lpstr>Language Features</vt:lpstr>
      <vt:lpstr>Creating a YodaLang program!</vt:lpstr>
      <vt:lpstr>Creating a YodaLang program!</vt:lpstr>
      <vt:lpstr>Creating a YodaLang program!</vt:lpstr>
      <vt:lpstr>Creating a YodaLang program!</vt:lpstr>
      <vt:lpstr>Creating a YodaLang program!</vt:lpstr>
      <vt:lpstr>Impending Doom</vt:lpstr>
      <vt:lpstr>Just Out of Reach!</vt:lpstr>
      <vt:lpstr>Lift, Do You Even, Young Skywalker?</vt:lpstr>
      <vt:lpstr>Project Difficulties </vt:lpstr>
      <vt:lpstr>Future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2016-12-05T01:15:07Z</dcterms:created>
  <dcterms:modified xsi:type="dcterms:W3CDTF">2016-12-05T22:05:23Z</dcterms:modified>
</cp:coreProperties>
</file>