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6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7DF14-F472-4336-B6FA-38A8C527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9F702-974F-484D-AE6D-AD16FAFBD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78968-DCDC-43B7-BB37-944E9746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B6B4B-0EB0-437F-B932-8B82DF66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114AF-EA80-44D7-AA26-DB3CC9FE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107EB-601F-49E8-BD89-E4EAE957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465BA-59C3-4E4F-BAC7-A6C76F26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EE5BB-09B5-4BB5-A2FA-BB012290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5359B-80B7-4F68-9A1C-0B38205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67258-7DBF-4D1E-B642-A3AC8389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F8CC88-ED02-4FC2-8D60-91ABC95C7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607AF4-5573-4D9D-9A70-A75E4306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F9E16-8C7D-497D-B0D3-9FB42374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643A0-1159-46D4-A6C0-A565477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9E05A-C07F-46D4-95CC-4931130E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0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68F1F-0C76-4447-8181-EA9D1B27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291E5-DA56-4138-BED6-B4372AB6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790BF-DE6A-48FA-98AB-222FB56F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1C2B4-B959-4C67-9F1A-61EDCFEE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F43336-A074-48C7-A700-6A035ECB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63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4D82E-CD59-4B52-8454-60817965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4E1AB0-32E5-4A86-A921-C948468C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89112-84E5-469C-997C-4517A7BD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6EF61-3292-489C-A1C4-F86C3F4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280E8-FAB0-41D2-956F-D56E12D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9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9D936-ED61-4938-80CC-74E8DD1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BCDA-B4A4-48B6-9939-AA971DE7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FF07F3-7ECD-4FC3-99E9-7A8EF9B4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28D74-5FC3-4783-8162-DA7A41C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0E4532-B92C-4A8D-B063-7B52EF79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3C565-5A26-47F2-AF68-F8B3E494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D1108-E39C-439C-9BEB-AD13A5E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0B2A29-4E33-418C-907C-334A40AB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0BCDE1-3148-41F1-9173-F84E253E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A9534B-D0A2-42BE-B9C5-01669D960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018542-74D8-4781-8876-7FC79AB3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A3108A-C510-45AD-ADC5-E365AFB6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F65FAF-0DA0-45F2-883E-BBA72BD5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492A2A-3E0E-460B-9BE4-A00DB50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8E43-73E0-43B8-8D25-C35B400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6D209-C387-4D97-8FB9-E9DC222E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926070-5527-4328-8CDE-7634FAC4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FB69C4-C672-4307-9B4B-32A578BE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7DF167-3B80-47CA-BD16-5FC1BE77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95E358-2FA5-4793-8F2D-99A903E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2EB9A-E074-43B2-9483-B85068FE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E7C28-E198-47B8-951D-9FEE818A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49587-89C8-4078-8155-EDC118D2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03794D-B6EB-4AE2-98EF-FD8FF55D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651796-7E0F-4E70-9627-B94316EC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8F2360-3D8C-434C-B52E-3BB9CBCA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81C11-8F9B-4467-9CE2-2C108815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7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5FC20-DD67-47A5-A59E-66871D1D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E91AF8-0119-46AD-B9AA-1A9862B63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4D410-982E-444A-87D1-F63C2F035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0DD5A-D78F-437C-AB46-AE04E6EA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DA9019-33D7-43EA-AAF4-81EE108F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11989-F5F3-4411-9F47-1A409612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0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3979-D605-4C41-8F74-8038A96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9D37B-C194-4001-A9E5-C158A05E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0BEAB-7A6D-4CCE-A504-8179E052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FD72-443E-46F1-A574-D52B3074101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4E658-DD76-4E6D-82EB-C05FA512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C24F80-ED04-4E06-9AC8-B86FA93A1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182C-7619-4B41-AD39-E7F191631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197BD-5F79-4E54-8455-B7E07B0F6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ч</a:t>
            </a:r>
            <a:r>
              <a:rPr lang="ru-RU" sz="36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ат-бота </a:t>
            </a:r>
            <a:r>
              <a:rPr lang="en-US" sz="36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Telegram </a:t>
            </a:r>
            <a:r>
              <a:rPr lang="ru-RU" sz="36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для управления базой данных в формате </a:t>
            </a:r>
            <a:r>
              <a:rPr lang="en-US" sz="36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0EEF43-ED23-4D27-8B97-96092A9D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Курсовая работа</a:t>
            </a:r>
          </a:p>
          <a:p>
            <a:endParaRPr lang="ru-RU" dirty="0"/>
          </a:p>
          <a:p>
            <a:pPr algn="r"/>
            <a:r>
              <a:rPr lang="ru-RU" dirty="0"/>
              <a:t>Выполнил студент 3 курса 61 группы</a:t>
            </a:r>
          </a:p>
          <a:p>
            <a:pPr algn="r"/>
            <a:r>
              <a:rPr lang="ru-RU" dirty="0"/>
              <a:t>Смехнев Иван</a:t>
            </a:r>
          </a:p>
          <a:p>
            <a:pPr algn="r"/>
            <a:r>
              <a:rPr lang="ru-RU" dirty="0"/>
              <a:t>Руководитель работы - доц. М. К. Чернышов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50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84FE2-97A7-4A6B-95F9-93925A4F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E449D-17FE-47E3-BB6D-D5D56D28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 создан чат-бот, для удаленного управления базой данных PostgreSQL</a:t>
            </a:r>
          </a:p>
          <a:p>
            <a:r>
              <a:rPr lang="ru-RU" dirty="0"/>
              <a:t>Исследованы возможности и ограничения API Telegram для реализации возможности удаленного управления данными.</a:t>
            </a:r>
          </a:p>
          <a:p>
            <a:r>
              <a:rPr lang="ru-RU" dirty="0"/>
              <a:t>Разработана архитектура взаимодействия между ботом и базой данных.</a:t>
            </a:r>
          </a:p>
          <a:p>
            <a:r>
              <a:rPr lang="ru-RU" dirty="0"/>
              <a:t>Проведено тестирование системы на различных сценариях использования и оценена её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311149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3E66-2A56-4FBD-8627-98ED7C4A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982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6355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A163F-4D1F-4C72-8FE3-A010C066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8E2CF-D2CC-4AC5-A5E1-DF993E8D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- создание Telegram-бота для удаленного управления базой данных PostgreSQL, обеспечивающего удобное и безопасное взаимодействие пользователей с данными. </a:t>
            </a:r>
          </a:p>
          <a:p>
            <a:r>
              <a:rPr lang="ru-RU" dirty="0"/>
              <a:t>Задачи: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Реализация архитектуры системы</a:t>
            </a:r>
            <a:endParaRPr lang="ru-RU" dirty="0"/>
          </a:p>
          <a:p>
            <a:pPr lvl="1"/>
            <a:r>
              <a:rPr lang="ru-RU" dirty="0"/>
              <a:t>Реализация взаимодействия Telegram-бота и базы данных</a:t>
            </a:r>
          </a:p>
          <a:p>
            <a:pPr lvl="1"/>
            <a:r>
              <a:rPr lang="ru-RU" dirty="0"/>
              <a:t>Реализация выполнения произвольных запросов</a:t>
            </a:r>
          </a:p>
          <a:p>
            <a:pPr lvl="1"/>
            <a:r>
              <a:rPr lang="ru-RU" dirty="0"/>
              <a:t>Тестирование и оптимизация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4927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B9A44-74A0-4174-8F04-C3AA03C3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возможности чат-бота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4D32B-A61C-483E-8594-D4950D22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Выбор таблиц и столбцов</a:t>
            </a:r>
            <a:r>
              <a:rPr lang="ru-RU" dirty="0"/>
              <a:t>: бот позволяет пользователю выбрать таблицы и столбцы для выполнения SQL-запросов, таких как SELECT, INSERT, UPDATE, DELETE.</a:t>
            </a:r>
          </a:p>
          <a:p>
            <a:r>
              <a:rPr lang="ru-RU" b="1" dirty="0"/>
              <a:t>Поддержка различных форматов вывода</a:t>
            </a:r>
            <a:r>
              <a:rPr lang="ru-RU" dirty="0"/>
              <a:t>: результаты запросов могут быть представлены текстом или сохранены в формате CSV.</a:t>
            </a:r>
          </a:p>
          <a:p>
            <a:r>
              <a:rPr lang="ru-RU" b="1" dirty="0"/>
              <a:t>Проверка данных</a:t>
            </a:r>
            <a:r>
              <a:rPr lang="ru-RU" dirty="0"/>
              <a:t>: бот проверяет тип данных, возможность NULL значений и соблюдение ограничений (длина строки, уникальность).</a:t>
            </a:r>
          </a:p>
          <a:p>
            <a:r>
              <a:rPr lang="ru-RU" b="1" dirty="0"/>
              <a:t>Выполнение произвольных SQL-запросов</a:t>
            </a:r>
            <a:r>
              <a:rPr lang="ru-RU" dirty="0"/>
              <a:t>: пользователь может вводить свои SQL-запросы для выполнения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400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C46AD-A7B6-43FC-8F1E-28132250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99C86-168D-4636-8ED1-F3C05A21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 </a:t>
            </a:r>
            <a:r>
              <a:rPr lang="ru-RU" dirty="0"/>
              <a:t>как язык программирования</a:t>
            </a:r>
          </a:p>
          <a:p>
            <a:r>
              <a:rPr lang="ru-RU" dirty="0"/>
              <a:t>Библиотека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r>
              <a:rPr lang="ru-RU" dirty="0"/>
              <a:t>для работы с </a:t>
            </a:r>
            <a:r>
              <a:rPr lang="en-US" dirty="0"/>
              <a:t>Telegram API 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psycopg2 </a:t>
            </a:r>
            <a:r>
              <a:rPr lang="ru-RU" dirty="0"/>
              <a:t>для работы с СУБД </a:t>
            </a:r>
            <a:r>
              <a:rPr lang="en-US" dirty="0"/>
              <a:t>PostgreSQL</a:t>
            </a:r>
          </a:p>
          <a:p>
            <a:r>
              <a:rPr lang="ru-RU" dirty="0"/>
              <a:t>Архитектура клиент-сервер </a:t>
            </a:r>
          </a:p>
          <a:p>
            <a:r>
              <a:rPr lang="ru-RU" dirty="0"/>
              <a:t>Удаленный сервер на ОС </a:t>
            </a:r>
            <a:r>
              <a:rPr lang="en-US" dirty="0"/>
              <a:t>Linux</a:t>
            </a:r>
            <a:endParaRPr lang="ru-RU" dirty="0"/>
          </a:p>
          <a:p>
            <a:r>
              <a:rPr lang="ru-RU" dirty="0"/>
              <a:t>Интерактивный интерфейс с использованием </a:t>
            </a:r>
            <a:r>
              <a:rPr lang="ru-RU" dirty="0" err="1"/>
              <a:t>Inline</a:t>
            </a:r>
            <a:r>
              <a:rPr lang="ru-RU" dirty="0"/>
              <a:t>-кнопок</a:t>
            </a:r>
          </a:p>
        </p:txBody>
      </p:sp>
    </p:spTree>
    <p:extLst>
      <p:ext uri="{BB962C8B-B14F-4D97-AF65-F5344CB8AC3E}">
        <p14:creationId xmlns:p14="http://schemas.microsoft.com/office/powerpoint/2010/main" val="15737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AE39C-26B6-40E6-8EE5-C37B6752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Диаграмма взаимодействия чат-бота и базы данных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4B02FF-3DDD-4296-BBC4-849B317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690688"/>
            <a:ext cx="562053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5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6A2A0-2B7C-4A88-AE9D-EC7414D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Диаграмма алгоритма выполнения </a:t>
            </a:r>
            <a:r>
              <a:rPr lang="en-US" sz="3600" dirty="0"/>
              <a:t>SQL-</a:t>
            </a:r>
            <a:r>
              <a:rPr lang="ru-RU" sz="3600" dirty="0"/>
              <a:t>запросов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AFE0879A-16AD-45A2-A123-C2BBCB2C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081" y="1271529"/>
            <a:ext cx="6955601" cy="5221346"/>
          </a:xfrm>
        </p:spPr>
      </p:pic>
    </p:spTree>
    <p:extLst>
      <p:ext uri="{BB962C8B-B14F-4D97-AF65-F5344CB8AC3E}">
        <p14:creationId xmlns:p14="http://schemas.microsoft.com/office/powerpoint/2010/main" val="4292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53C8F-8C12-470F-9C7F-395114B7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70EAED-0B9F-4436-8306-200BAFE3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9" y="2234242"/>
            <a:ext cx="11933961" cy="3328315"/>
          </a:xfrm>
        </p:spPr>
      </p:pic>
    </p:spTree>
    <p:extLst>
      <p:ext uri="{BB962C8B-B14F-4D97-AF65-F5344CB8AC3E}">
        <p14:creationId xmlns:p14="http://schemas.microsoft.com/office/powerpoint/2010/main" val="390789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4B59D-53E4-4808-86A9-25D73EF4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0EA08F-E9B1-4A10-B962-0F7EA38BA7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1720" y="1842878"/>
            <a:ext cx="4258558" cy="4351338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8710618-673C-4F86-BF1E-1495E6F23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42878"/>
            <a:ext cx="5181600" cy="4351338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18552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C8282101-65FB-444F-8DA5-169BD4D2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83" y="2277374"/>
            <a:ext cx="3680083" cy="4580625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618C2E87-A311-4A00-BD0B-40E25A42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11" y="1726419"/>
            <a:ext cx="4557624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Пример запроса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SELECT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26474FD-0FDC-4A4A-AEED-A35B7EF697C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254152" y="1959332"/>
            <a:ext cx="5181600" cy="4127500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F9EC9A2-59F3-42B7-91EF-24585CE3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ru-RU" sz="4400" dirty="0"/>
              <a:t>Пользовательский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478969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258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чат-бота Telegram для управления базой данных в формате PostgreSQL</vt:lpstr>
      <vt:lpstr>Постановка задачи</vt:lpstr>
      <vt:lpstr>Функциональные возможности чат-бота</vt:lpstr>
      <vt:lpstr>Выбранные средства реализации</vt:lpstr>
      <vt:lpstr>Диаграмма взаимодействия чат-бота и базы данных</vt:lpstr>
      <vt:lpstr>Диаграмма алгоритма выполнения SQL-запросов</vt:lpstr>
      <vt:lpstr>Схема базы данных</vt:lpstr>
      <vt:lpstr>Пользовательский интерфейс</vt:lpstr>
      <vt:lpstr>Пользовательский интерфейс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Чат-бота Telegram для управления базой данных в формате PostgreSQL</dc:title>
  <dc:creator>Иван Смехнев</dc:creator>
  <cp:lastModifiedBy>Иван Смехнев</cp:lastModifiedBy>
  <cp:revision>17</cp:revision>
  <dcterms:created xsi:type="dcterms:W3CDTF">2024-09-17T12:33:34Z</dcterms:created>
  <dcterms:modified xsi:type="dcterms:W3CDTF">2024-09-19T19:51:22Z</dcterms:modified>
</cp:coreProperties>
</file>