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64" r:id="rId1"/>
  </p:sldMasterIdLst>
  <p:notesMasterIdLst>
    <p:notesMasterId r:id="rId33"/>
  </p:notesMasterIdLst>
  <p:sldIdLst>
    <p:sldId id="256" r:id="rId2"/>
    <p:sldId id="257" r:id="rId3"/>
    <p:sldId id="258" r:id="rId4"/>
    <p:sldId id="259" r:id="rId5"/>
    <p:sldId id="286" r:id="rId6"/>
    <p:sldId id="288" r:id="rId7"/>
    <p:sldId id="322" r:id="rId8"/>
    <p:sldId id="265" r:id="rId9"/>
    <p:sldId id="267" r:id="rId10"/>
    <p:sldId id="268" r:id="rId11"/>
    <p:sldId id="269" r:id="rId12"/>
    <p:sldId id="270" r:id="rId13"/>
    <p:sldId id="273" r:id="rId14"/>
    <p:sldId id="272" r:id="rId15"/>
    <p:sldId id="275" r:id="rId16"/>
    <p:sldId id="276" r:id="rId17"/>
    <p:sldId id="313" r:id="rId18"/>
    <p:sldId id="314" r:id="rId19"/>
    <p:sldId id="315" r:id="rId20"/>
    <p:sldId id="316" r:id="rId21"/>
    <p:sldId id="317" r:id="rId22"/>
    <p:sldId id="318" r:id="rId23"/>
    <p:sldId id="319" r:id="rId24"/>
    <p:sldId id="320" r:id="rId25"/>
    <p:sldId id="282" r:id="rId26"/>
    <p:sldId id="283" r:id="rId27"/>
    <p:sldId id="284" r:id="rId28"/>
    <p:sldId id="321" r:id="rId29"/>
    <p:sldId id="300" r:id="rId30"/>
    <p:sldId id="307" r:id="rId31"/>
    <p:sldId id="308" r:id="rId3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49"/>
    <p:restoredTop sz="94674"/>
  </p:normalViewPr>
  <p:slideViewPr>
    <p:cSldViewPr snapToGrid="0">
      <p:cViewPr>
        <p:scale>
          <a:sx n="164" d="100"/>
          <a:sy n="164" d="100"/>
        </p:scale>
        <p:origin x="400" y="184"/>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zh-C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9f98c9e6e7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4" name="Google Shape;274;g9f98c9e6e7_1_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5" name="Google Shape;275;g9f98c9e6e7_1_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9f98c9e6e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4" name="Google Shape;284;g9f98c9e6e7_1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g9f98c9e6e7_1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9f98c9e6e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5" name="Google Shape;295;g9f98c9e6e7_0_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6" name="Google Shape;296;g9f98c9e6e7_0_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9f98c9e6e7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9" name="Google Shape;329;g9f98c9e6e7_0_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0" name="Google Shape;330;g9f98c9e6e7_0_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9f98c9e6e7_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9" name="Google Shape;319;g9f98c9e6e7_1_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0" name="Google Shape;320;g9f98c9e6e7_1_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a4df37bdab_3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9" name="Google Shape;349;ga4df37bdab_3_7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zh-CN"/>
              <a:t>5 sets of features: action, day, </a:t>
            </a:r>
            <a:endParaRPr/>
          </a:p>
        </p:txBody>
      </p:sp>
      <p:sp>
        <p:nvSpPr>
          <p:cNvPr id="350" name="Google Shape;350;ga4df37bdab_3_7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a4df37bdab_3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8" name="Google Shape;358;ga4df37bdab_3_8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9" name="Google Shape;359;ga4df37bdab_3_8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a4df37bdab_3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8" name="Google Shape;358;ga4df37bdab_3_8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9" name="Google Shape;359;ga4df37bdab_3_8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17</a:t>
            </a:fld>
            <a:endParaRPr/>
          </a:p>
        </p:txBody>
      </p:sp>
    </p:spTree>
    <p:extLst>
      <p:ext uri="{BB962C8B-B14F-4D97-AF65-F5344CB8AC3E}">
        <p14:creationId xmlns:p14="http://schemas.microsoft.com/office/powerpoint/2010/main" val="21063101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a4df37bdab_3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8" name="Google Shape;358;ga4df37bdab_3_8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9" name="Google Shape;359;ga4df37bdab_3_8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18</a:t>
            </a:fld>
            <a:endParaRPr/>
          </a:p>
        </p:txBody>
      </p:sp>
    </p:spTree>
    <p:extLst>
      <p:ext uri="{BB962C8B-B14F-4D97-AF65-F5344CB8AC3E}">
        <p14:creationId xmlns:p14="http://schemas.microsoft.com/office/powerpoint/2010/main" val="7365763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a4df37bdab_3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8" name="Google Shape;358;ga4df37bdab_3_8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59" name="Google Shape;359;ga4df37bdab_3_8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19</a:t>
            </a:fld>
            <a:endParaRPr/>
          </a:p>
        </p:txBody>
      </p:sp>
    </p:spTree>
    <p:extLst>
      <p:ext uri="{BB962C8B-B14F-4D97-AF65-F5344CB8AC3E}">
        <p14:creationId xmlns:p14="http://schemas.microsoft.com/office/powerpoint/2010/main" val="2805045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6" name="Google Shape;126;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sz="1200" b="0" i="0" u="none" strike="noStrike" cap="none">
                <a:solidFill>
                  <a:schemeClr val="dk1"/>
                </a:solidFill>
                <a:latin typeface="Calibri"/>
                <a:ea typeface="Calibri"/>
                <a:cs typeface="Calibri"/>
                <a:sym typeface="Calibri"/>
              </a:rPr>
              <a:t>2</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a4df37bdab_3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8" name="Google Shape;358;ga4df37bdab_3_8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59" name="Google Shape;359;ga4df37bdab_3_8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20</a:t>
            </a:fld>
            <a:endParaRPr/>
          </a:p>
        </p:txBody>
      </p:sp>
    </p:spTree>
    <p:extLst>
      <p:ext uri="{BB962C8B-B14F-4D97-AF65-F5344CB8AC3E}">
        <p14:creationId xmlns:p14="http://schemas.microsoft.com/office/powerpoint/2010/main" val="41443635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a4df37bdab_3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8" name="Google Shape;358;ga4df37bdab_3_8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59" name="Google Shape;359;ga4df37bdab_3_8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21</a:t>
            </a:fld>
            <a:endParaRPr/>
          </a:p>
        </p:txBody>
      </p:sp>
    </p:spTree>
    <p:extLst>
      <p:ext uri="{BB962C8B-B14F-4D97-AF65-F5344CB8AC3E}">
        <p14:creationId xmlns:p14="http://schemas.microsoft.com/office/powerpoint/2010/main" val="26748244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a4df37bdab_3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8" name="Google Shape;358;ga4df37bdab_3_8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59" name="Google Shape;359;ga4df37bdab_3_8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22</a:t>
            </a:fld>
            <a:endParaRPr/>
          </a:p>
        </p:txBody>
      </p:sp>
    </p:spTree>
    <p:extLst>
      <p:ext uri="{BB962C8B-B14F-4D97-AF65-F5344CB8AC3E}">
        <p14:creationId xmlns:p14="http://schemas.microsoft.com/office/powerpoint/2010/main" val="31486480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a4df37bdab_3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8" name="Google Shape;358;ga4df37bdab_3_8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59" name="Google Shape;359;ga4df37bdab_3_8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23</a:t>
            </a:fld>
            <a:endParaRPr/>
          </a:p>
        </p:txBody>
      </p:sp>
    </p:spTree>
    <p:extLst>
      <p:ext uri="{BB962C8B-B14F-4D97-AF65-F5344CB8AC3E}">
        <p14:creationId xmlns:p14="http://schemas.microsoft.com/office/powerpoint/2010/main" val="33397092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a4df37bdab_3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8" name="Google Shape;358;ga4df37bdab_3_8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59" name="Google Shape;359;ga4df37bdab_3_8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24</a:t>
            </a:fld>
            <a:endParaRPr/>
          </a:p>
        </p:txBody>
      </p:sp>
    </p:spTree>
    <p:extLst>
      <p:ext uri="{BB962C8B-B14F-4D97-AF65-F5344CB8AC3E}">
        <p14:creationId xmlns:p14="http://schemas.microsoft.com/office/powerpoint/2010/main" val="3124910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1" name="Google Shape;401;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402" name="Google Shape;402;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a4df37bdab_3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5" name="Google Shape;445;ga4df37bdab_3_1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6" name="Google Shape;446;ga4df37bdab_3_14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4" name="Google Shape;454;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5" name="Google Shape;455;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a4df37bdab_3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2" name="Google Shape;372;ga4df37bdab_3_9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3" name="Google Shape;373;ga4df37bdab_3_9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28</a:t>
            </a:fld>
            <a:endParaRPr/>
          </a:p>
        </p:txBody>
      </p:sp>
    </p:spTree>
    <p:extLst>
      <p:ext uri="{BB962C8B-B14F-4D97-AF65-F5344CB8AC3E}">
        <p14:creationId xmlns:p14="http://schemas.microsoft.com/office/powerpoint/2010/main" val="37184751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a4df37bdab_3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1" name="Google Shape;541;ga4df37bdab_3_1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2" name="Google Shape;542;ga4df37bdab_3_14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29</a:t>
            </a:fld>
            <a:endParaRPr/>
          </a:p>
        </p:txBody>
      </p:sp>
    </p:spTree>
    <p:extLst>
      <p:ext uri="{BB962C8B-B14F-4D97-AF65-F5344CB8AC3E}">
        <p14:creationId xmlns:p14="http://schemas.microsoft.com/office/powerpoint/2010/main" val="506200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af11648db7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6" name="Google Shape;596;gaf11648db7_0_1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7" name="Google Shape;597;gaf11648db7_0_13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30</a:t>
            </a:fld>
            <a:endParaRPr/>
          </a:p>
        </p:txBody>
      </p:sp>
    </p:spTree>
    <p:extLst>
      <p:ext uri="{BB962C8B-B14F-4D97-AF65-F5344CB8AC3E}">
        <p14:creationId xmlns:p14="http://schemas.microsoft.com/office/powerpoint/2010/main" val="30198789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3" name="Google Shape;603;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4" name="Google Shape;604;p2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31</a:t>
            </a:fld>
            <a:endParaRPr/>
          </a:p>
        </p:txBody>
      </p:sp>
    </p:spTree>
    <p:extLst>
      <p:ext uri="{BB962C8B-B14F-4D97-AF65-F5344CB8AC3E}">
        <p14:creationId xmlns:p14="http://schemas.microsoft.com/office/powerpoint/2010/main" val="2204629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a4e4413113_4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2" name="Google Shape;152;ga4e4413113_4_1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ga4e4413113_4_15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a4e4413113_4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2" name="Google Shape;152;ga4e4413113_4_1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3" name="Google Shape;153;ga4e4413113_4_15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5</a:t>
            </a:fld>
            <a:endParaRPr/>
          </a:p>
        </p:txBody>
      </p:sp>
    </p:spTree>
    <p:extLst>
      <p:ext uri="{BB962C8B-B14F-4D97-AF65-F5344CB8AC3E}">
        <p14:creationId xmlns:p14="http://schemas.microsoft.com/office/powerpoint/2010/main" val="1568850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a4e4413113_4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2" name="Google Shape;152;ga4e4413113_4_1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ga4e4413113_4_15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6</a:t>
            </a:fld>
            <a:endParaRPr/>
          </a:p>
        </p:txBody>
      </p:sp>
    </p:spTree>
    <p:extLst>
      <p:ext uri="{BB962C8B-B14F-4D97-AF65-F5344CB8AC3E}">
        <p14:creationId xmlns:p14="http://schemas.microsoft.com/office/powerpoint/2010/main" val="264903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a4e4413113_4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2" name="Google Shape;152;ga4e4413113_4_1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ga4e4413113_4_15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7</a:t>
            </a:fld>
            <a:endParaRPr/>
          </a:p>
        </p:txBody>
      </p:sp>
    </p:spTree>
    <p:extLst>
      <p:ext uri="{BB962C8B-B14F-4D97-AF65-F5344CB8AC3E}">
        <p14:creationId xmlns:p14="http://schemas.microsoft.com/office/powerpoint/2010/main" val="3848221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a4df37bdab_3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5" name="Google Shape;245;ga4df37bdab_3_6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ga4df37bdab_3_6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9f98c9e6e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4" name="Google Shape;264;g9f98c9e6e7_4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g9f98c9e6e7_4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仅标题">
  <p:cSld name="1_仅标题">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628650" y="4814891"/>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3028950" y="4814891"/>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6457950" y="4814891"/>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900" b="0" i="0" u="none" strike="noStrike" cap="none">
                <a:solidFill>
                  <a:srgbClr val="939494"/>
                </a:solidFill>
                <a:latin typeface="Calibri"/>
                <a:ea typeface="Calibri"/>
                <a:cs typeface="Calibri"/>
                <a:sym typeface="Calibri"/>
              </a:defRPr>
            </a:lvl1pPr>
            <a:lvl2pPr marL="0" marR="0" lvl="1" indent="0" algn="r">
              <a:spcBef>
                <a:spcPts val="0"/>
              </a:spcBef>
              <a:buNone/>
              <a:defRPr sz="900" b="0" i="0" u="none" strike="noStrike" cap="none">
                <a:solidFill>
                  <a:srgbClr val="939494"/>
                </a:solidFill>
                <a:latin typeface="Calibri"/>
                <a:ea typeface="Calibri"/>
                <a:cs typeface="Calibri"/>
                <a:sym typeface="Calibri"/>
              </a:defRPr>
            </a:lvl2pPr>
            <a:lvl3pPr marL="0" marR="0" lvl="2" indent="0" algn="r">
              <a:spcBef>
                <a:spcPts val="0"/>
              </a:spcBef>
              <a:buNone/>
              <a:defRPr sz="900" b="0" i="0" u="none" strike="noStrike" cap="none">
                <a:solidFill>
                  <a:srgbClr val="939494"/>
                </a:solidFill>
                <a:latin typeface="Calibri"/>
                <a:ea typeface="Calibri"/>
                <a:cs typeface="Calibri"/>
                <a:sym typeface="Calibri"/>
              </a:defRPr>
            </a:lvl3pPr>
            <a:lvl4pPr marL="0" marR="0" lvl="3" indent="0" algn="r">
              <a:spcBef>
                <a:spcPts val="0"/>
              </a:spcBef>
              <a:buNone/>
              <a:defRPr sz="900" b="0" i="0" u="none" strike="noStrike" cap="none">
                <a:solidFill>
                  <a:srgbClr val="939494"/>
                </a:solidFill>
                <a:latin typeface="Calibri"/>
                <a:ea typeface="Calibri"/>
                <a:cs typeface="Calibri"/>
                <a:sym typeface="Calibri"/>
              </a:defRPr>
            </a:lvl4pPr>
            <a:lvl5pPr marL="0" marR="0" lvl="4" indent="0" algn="r">
              <a:spcBef>
                <a:spcPts val="0"/>
              </a:spcBef>
              <a:buNone/>
              <a:defRPr sz="900" b="0" i="0" u="none" strike="noStrike" cap="none">
                <a:solidFill>
                  <a:srgbClr val="939494"/>
                </a:solidFill>
                <a:latin typeface="Calibri"/>
                <a:ea typeface="Calibri"/>
                <a:cs typeface="Calibri"/>
                <a:sym typeface="Calibri"/>
              </a:defRPr>
            </a:lvl5pPr>
            <a:lvl6pPr marL="0" marR="0" lvl="5" indent="0" algn="r">
              <a:spcBef>
                <a:spcPts val="0"/>
              </a:spcBef>
              <a:buNone/>
              <a:defRPr sz="900" b="0" i="0" u="none" strike="noStrike" cap="none">
                <a:solidFill>
                  <a:srgbClr val="939494"/>
                </a:solidFill>
                <a:latin typeface="Calibri"/>
                <a:ea typeface="Calibri"/>
                <a:cs typeface="Calibri"/>
                <a:sym typeface="Calibri"/>
              </a:defRPr>
            </a:lvl6pPr>
            <a:lvl7pPr marL="0" marR="0" lvl="6" indent="0" algn="r">
              <a:spcBef>
                <a:spcPts val="0"/>
              </a:spcBef>
              <a:buNone/>
              <a:defRPr sz="900" b="0" i="0" u="none" strike="noStrike" cap="none">
                <a:solidFill>
                  <a:srgbClr val="939494"/>
                </a:solidFill>
                <a:latin typeface="Calibri"/>
                <a:ea typeface="Calibri"/>
                <a:cs typeface="Calibri"/>
                <a:sym typeface="Calibri"/>
              </a:defRPr>
            </a:lvl7pPr>
            <a:lvl8pPr marL="0" marR="0" lvl="7" indent="0" algn="r">
              <a:spcBef>
                <a:spcPts val="0"/>
              </a:spcBef>
              <a:buNone/>
              <a:defRPr sz="900" b="0" i="0" u="none" strike="noStrike" cap="none">
                <a:solidFill>
                  <a:srgbClr val="939494"/>
                </a:solidFill>
                <a:latin typeface="Calibri"/>
                <a:ea typeface="Calibri"/>
                <a:cs typeface="Calibri"/>
                <a:sym typeface="Calibri"/>
              </a:defRPr>
            </a:lvl8pPr>
            <a:lvl9pPr marL="0" marR="0" lvl="8" indent="0" algn="r">
              <a:spcBef>
                <a:spcPts val="0"/>
              </a:spcBef>
              <a:buNone/>
              <a:defRPr sz="900" b="0" i="0" u="none" strike="noStrike" cap="none">
                <a:solidFill>
                  <a:srgbClr val="939494"/>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内容与标题" type="objTx">
  <p:cSld name="OBJECT_WITH_CAPTION_TEXT">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858444" y="400052"/>
            <a:ext cx="2949178" cy="120015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1800"/>
              <a:buFont typeface="Limelight"/>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1"/>
          <p:cNvSpPr txBox="1">
            <a:spLocks noGrp="1"/>
          </p:cNvSpPr>
          <p:nvPr>
            <p:ph type="body" idx="1"/>
          </p:nvPr>
        </p:nvSpPr>
        <p:spPr>
          <a:xfrm>
            <a:off x="4115992" y="797724"/>
            <a:ext cx="4629150" cy="3655219"/>
          </a:xfrm>
          <a:prstGeom prst="rect">
            <a:avLst/>
          </a:prstGeom>
          <a:noFill/>
          <a:ln>
            <a:noFill/>
          </a:ln>
        </p:spPr>
        <p:txBody>
          <a:bodyPr spcFirstLastPara="1" wrap="square" lIns="91425" tIns="45700" rIns="91425" bIns="45700" anchor="t" anchorCtr="0">
            <a:noAutofit/>
          </a:bodyPr>
          <a:lstStyle>
            <a:lvl1pPr marL="457200" lvl="0" indent="-271462" algn="just">
              <a:lnSpc>
                <a:spcPct val="110000"/>
              </a:lnSpc>
              <a:spcBef>
                <a:spcPts val="900"/>
              </a:spcBef>
              <a:spcAft>
                <a:spcPts val="0"/>
              </a:spcAft>
              <a:buSzPts val="675"/>
              <a:buChar char="⮚"/>
              <a:defRPr sz="1125"/>
            </a:lvl1pPr>
            <a:lvl2pPr marL="914400" lvl="1" indent="-293052" algn="just">
              <a:lnSpc>
                <a:spcPct val="120000"/>
              </a:lnSpc>
              <a:spcBef>
                <a:spcPts val="0"/>
              </a:spcBef>
              <a:spcAft>
                <a:spcPts val="0"/>
              </a:spcAft>
              <a:buSzPts val="1015"/>
              <a:buChar char=" "/>
              <a:defRPr sz="1014"/>
            </a:lvl2pPr>
            <a:lvl3pPr marL="1371600" lvl="2" indent="-285750" algn="l">
              <a:lnSpc>
                <a:spcPct val="90000"/>
              </a:lnSpc>
              <a:spcBef>
                <a:spcPts val="900"/>
              </a:spcBef>
              <a:spcAft>
                <a:spcPts val="0"/>
              </a:spcAft>
              <a:buClr>
                <a:schemeClr val="dk1"/>
              </a:buClr>
              <a:buSzPts val="900"/>
              <a:buChar char="•"/>
              <a:defRPr sz="900"/>
            </a:lvl3pPr>
            <a:lvl4pPr marL="1828800" lvl="3" indent="-278764" algn="l">
              <a:lnSpc>
                <a:spcPct val="90000"/>
              </a:lnSpc>
              <a:spcBef>
                <a:spcPts val="280"/>
              </a:spcBef>
              <a:spcAft>
                <a:spcPts val="0"/>
              </a:spcAft>
              <a:buClr>
                <a:schemeClr val="dk1"/>
              </a:buClr>
              <a:buSzPts val="790"/>
              <a:buChar char="•"/>
              <a:defRPr sz="790"/>
            </a:lvl4pPr>
            <a:lvl5pPr marL="2286000" lvl="4" indent="-278764" algn="l">
              <a:lnSpc>
                <a:spcPct val="90000"/>
              </a:lnSpc>
              <a:spcBef>
                <a:spcPts val="280"/>
              </a:spcBef>
              <a:spcAft>
                <a:spcPts val="0"/>
              </a:spcAft>
              <a:buClr>
                <a:schemeClr val="dk1"/>
              </a:buClr>
              <a:buSzPts val="790"/>
              <a:buChar char="•"/>
              <a:defRPr sz="790"/>
            </a:lvl5pPr>
            <a:lvl6pPr marL="2743200" lvl="5" indent="-300037" algn="l">
              <a:lnSpc>
                <a:spcPct val="90000"/>
              </a:lnSpc>
              <a:spcBef>
                <a:spcPts val="280"/>
              </a:spcBef>
              <a:spcAft>
                <a:spcPts val="0"/>
              </a:spcAft>
              <a:buClr>
                <a:schemeClr val="dk1"/>
              </a:buClr>
              <a:buSzPts val="1125"/>
              <a:buChar char="•"/>
              <a:defRPr sz="1125"/>
            </a:lvl6pPr>
            <a:lvl7pPr marL="3200400" lvl="6" indent="-300037" algn="l">
              <a:lnSpc>
                <a:spcPct val="90000"/>
              </a:lnSpc>
              <a:spcBef>
                <a:spcPts val="280"/>
              </a:spcBef>
              <a:spcAft>
                <a:spcPts val="0"/>
              </a:spcAft>
              <a:buClr>
                <a:schemeClr val="dk1"/>
              </a:buClr>
              <a:buSzPts val="1125"/>
              <a:buChar char="•"/>
              <a:defRPr sz="1125"/>
            </a:lvl7pPr>
            <a:lvl8pPr marL="3657600" lvl="7" indent="-300037" algn="l">
              <a:lnSpc>
                <a:spcPct val="90000"/>
              </a:lnSpc>
              <a:spcBef>
                <a:spcPts val="280"/>
              </a:spcBef>
              <a:spcAft>
                <a:spcPts val="0"/>
              </a:spcAft>
              <a:buClr>
                <a:schemeClr val="dk1"/>
              </a:buClr>
              <a:buSzPts val="1125"/>
              <a:buChar char="•"/>
              <a:defRPr sz="1125"/>
            </a:lvl8pPr>
            <a:lvl9pPr marL="4114800" lvl="8" indent="-300037" algn="l">
              <a:lnSpc>
                <a:spcPct val="90000"/>
              </a:lnSpc>
              <a:spcBef>
                <a:spcPts val="280"/>
              </a:spcBef>
              <a:spcAft>
                <a:spcPts val="0"/>
              </a:spcAft>
              <a:buClr>
                <a:schemeClr val="dk1"/>
              </a:buClr>
              <a:buSzPts val="1125"/>
              <a:buChar char="•"/>
              <a:defRPr sz="1125"/>
            </a:lvl9pPr>
          </a:lstStyle>
          <a:p>
            <a:endParaRPr/>
          </a:p>
        </p:txBody>
      </p:sp>
      <p:sp>
        <p:nvSpPr>
          <p:cNvPr id="68" name="Google Shape;68;p11"/>
          <p:cNvSpPr txBox="1">
            <a:spLocks noGrp="1"/>
          </p:cNvSpPr>
          <p:nvPr>
            <p:ph type="body" idx="2"/>
          </p:nvPr>
        </p:nvSpPr>
        <p:spPr>
          <a:xfrm>
            <a:off x="858444" y="1600202"/>
            <a:ext cx="2949178" cy="2858691"/>
          </a:xfrm>
          <a:prstGeom prst="rect">
            <a:avLst/>
          </a:prstGeom>
          <a:noFill/>
          <a:ln>
            <a:noFill/>
          </a:ln>
        </p:spPr>
        <p:txBody>
          <a:bodyPr spcFirstLastPara="1" wrap="square" lIns="91425" tIns="45700" rIns="91425" bIns="45700" anchor="t" anchorCtr="0">
            <a:noAutofit/>
          </a:bodyPr>
          <a:lstStyle>
            <a:lvl1pPr marL="457200" lvl="0" indent="-228600" algn="just">
              <a:lnSpc>
                <a:spcPct val="110000"/>
              </a:lnSpc>
              <a:spcBef>
                <a:spcPts val="900"/>
              </a:spcBef>
              <a:spcAft>
                <a:spcPts val="0"/>
              </a:spcAft>
              <a:buSzPts val="540"/>
              <a:buNone/>
              <a:defRPr sz="900"/>
            </a:lvl1pPr>
            <a:lvl2pPr marL="914400" lvl="1" indent="-228600" algn="just">
              <a:lnSpc>
                <a:spcPct val="120000"/>
              </a:lnSpc>
              <a:spcBef>
                <a:spcPts val="0"/>
              </a:spcBef>
              <a:spcAft>
                <a:spcPts val="0"/>
              </a:spcAft>
              <a:buSzPts val="790"/>
              <a:buNone/>
              <a:defRPr sz="790"/>
            </a:lvl2pPr>
            <a:lvl3pPr marL="1371600" lvl="2" indent="-228600" algn="l">
              <a:lnSpc>
                <a:spcPct val="90000"/>
              </a:lnSpc>
              <a:spcBef>
                <a:spcPts val="900"/>
              </a:spcBef>
              <a:spcAft>
                <a:spcPts val="0"/>
              </a:spcAft>
              <a:buClr>
                <a:schemeClr val="dk1"/>
              </a:buClr>
              <a:buSzPts val="675"/>
              <a:buNone/>
              <a:defRPr sz="675"/>
            </a:lvl3pPr>
            <a:lvl4pPr marL="1828800" lvl="3" indent="-228600" algn="l">
              <a:lnSpc>
                <a:spcPct val="90000"/>
              </a:lnSpc>
              <a:spcBef>
                <a:spcPts val="280"/>
              </a:spcBef>
              <a:spcAft>
                <a:spcPts val="0"/>
              </a:spcAft>
              <a:buClr>
                <a:schemeClr val="dk1"/>
              </a:buClr>
              <a:buSzPts val="565"/>
              <a:buNone/>
              <a:defRPr sz="565"/>
            </a:lvl4pPr>
            <a:lvl5pPr marL="2286000" lvl="4" indent="-228600" algn="l">
              <a:lnSpc>
                <a:spcPct val="90000"/>
              </a:lnSpc>
              <a:spcBef>
                <a:spcPts val="280"/>
              </a:spcBef>
              <a:spcAft>
                <a:spcPts val="0"/>
              </a:spcAft>
              <a:buClr>
                <a:schemeClr val="dk1"/>
              </a:buClr>
              <a:buSzPts val="565"/>
              <a:buNone/>
              <a:defRPr sz="565"/>
            </a:lvl5pPr>
            <a:lvl6pPr marL="2743200" lvl="5" indent="-228600" algn="l">
              <a:lnSpc>
                <a:spcPct val="90000"/>
              </a:lnSpc>
              <a:spcBef>
                <a:spcPts val="280"/>
              </a:spcBef>
              <a:spcAft>
                <a:spcPts val="0"/>
              </a:spcAft>
              <a:buClr>
                <a:schemeClr val="dk1"/>
              </a:buClr>
              <a:buSzPts val="565"/>
              <a:buNone/>
              <a:defRPr sz="565"/>
            </a:lvl6pPr>
            <a:lvl7pPr marL="3200400" lvl="6" indent="-228600" algn="l">
              <a:lnSpc>
                <a:spcPct val="90000"/>
              </a:lnSpc>
              <a:spcBef>
                <a:spcPts val="280"/>
              </a:spcBef>
              <a:spcAft>
                <a:spcPts val="0"/>
              </a:spcAft>
              <a:buClr>
                <a:schemeClr val="dk1"/>
              </a:buClr>
              <a:buSzPts val="565"/>
              <a:buNone/>
              <a:defRPr sz="565"/>
            </a:lvl7pPr>
            <a:lvl8pPr marL="3657600" lvl="7" indent="-228600" algn="l">
              <a:lnSpc>
                <a:spcPct val="90000"/>
              </a:lnSpc>
              <a:spcBef>
                <a:spcPts val="280"/>
              </a:spcBef>
              <a:spcAft>
                <a:spcPts val="0"/>
              </a:spcAft>
              <a:buClr>
                <a:schemeClr val="dk1"/>
              </a:buClr>
              <a:buSzPts val="565"/>
              <a:buNone/>
              <a:defRPr sz="565"/>
            </a:lvl8pPr>
            <a:lvl9pPr marL="4114800" lvl="8" indent="-228600" algn="l">
              <a:lnSpc>
                <a:spcPct val="90000"/>
              </a:lnSpc>
              <a:spcBef>
                <a:spcPts val="280"/>
              </a:spcBef>
              <a:spcAft>
                <a:spcPts val="0"/>
              </a:spcAft>
              <a:buClr>
                <a:schemeClr val="dk1"/>
              </a:buClr>
              <a:buSzPts val="565"/>
              <a:buNone/>
              <a:defRPr sz="565"/>
            </a:lvl9pPr>
          </a:lstStyle>
          <a:p>
            <a:endParaRPr/>
          </a:p>
        </p:txBody>
      </p:sp>
      <p:sp>
        <p:nvSpPr>
          <p:cNvPr id="69" name="Google Shape;69;p11"/>
          <p:cNvSpPr txBox="1">
            <a:spLocks noGrp="1"/>
          </p:cNvSpPr>
          <p:nvPr>
            <p:ph type="dt" idx="10"/>
          </p:nvPr>
        </p:nvSpPr>
        <p:spPr>
          <a:xfrm>
            <a:off x="628650" y="4814891"/>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1"/>
          <p:cNvSpPr txBox="1">
            <a:spLocks noGrp="1"/>
          </p:cNvSpPr>
          <p:nvPr>
            <p:ph type="ftr" idx="11"/>
          </p:nvPr>
        </p:nvSpPr>
        <p:spPr>
          <a:xfrm>
            <a:off x="3028950" y="4814891"/>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1"/>
          <p:cNvSpPr txBox="1">
            <a:spLocks noGrp="1"/>
          </p:cNvSpPr>
          <p:nvPr>
            <p:ph type="sldNum" idx="12"/>
          </p:nvPr>
        </p:nvSpPr>
        <p:spPr>
          <a:xfrm>
            <a:off x="6457950" y="4814891"/>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图片与标题" type="picTx">
  <p:cSld name="PICTURE_WITH_CAPTION_TEXT">
    <p:spTree>
      <p:nvGrpSpPr>
        <p:cNvPr id="1" name="Shape 72"/>
        <p:cNvGrpSpPr/>
        <p:nvPr/>
      </p:nvGrpSpPr>
      <p:grpSpPr>
        <a:xfrm>
          <a:off x="0" y="0"/>
          <a:ext cx="0" cy="0"/>
          <a:chOff x="0" y="0"/>
          <a:chExt cx="0" cy="0"/>
        </a:xfrm>
      </p:grpSpPr>
      <p:sp>
        <p:nvSpPr>
          <p:cNvPr id="73" name="Google Shape;73;p12"/>
          <p:cNvSpPr txBox="1">
            <a:spLocks noGrp="1"/>
          </p:cNvSpPr>
          <p:nvPr>
            <p:ph type="title"/>
          </p:nvPr>
        </p:nvSpPr>
        <p:spPr>
          <a:xfrm>
            <a:off x="934644" y="342900"/>
            <a:ext cx="2949178" cy="120015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1800"/>
              <a:buFont typeface="Limelight"/>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2"/>
          <p:cNvSpPr>
            <a:spLocks noGrp="1"/>
          </p:cNvSpPr>
          <p:nvPr>
            <p:ph type="pic" idx="2"/>
          </p:nvPr>
        </p:nvSpPr>
        <p:spPr>
          <a:xfrm>
            <a:off x="4082125" y="740572"/>
            <a:ext cx="4629150" cy="3655219"/>
          </a:xfrm>
          <a:prstGeom prst="rect">
            <a:avLst/>
          </a:prstGeom>
          <a:noFill/>
          <a:ln>
            <a:noFill/>
          </a:ln>
        </p:spPr>
        <p:txBody>
          <a:bodyPr spcFirstLastPara="1" wrap="square" lIns="91425" tIns="45700" rIns="91425" bIns="45700" anchor="t" anchorCtr="0">
            <a:noAutofit/>
          </a:bodyPr>
          <a:lstStyle>
            <a:lvl1pPr marR="0" lvl="0" algn="just" rtl="0">
              <a:lnSpc>
                <a:spcPct val="110000"/>
              </a:lnSpc>
              <a:spcBef>
                <a:spcPts val="900"/>
              </a:spcBef>
              <a:spcAft>
                <a:spcPts val="0"/>
              </a:spcAft>
              <a:buClr>
                <a:schemeClr val="accent1"/>
              </a:buClr>
              <a:buSzPts val="1080"/>
              <a:buFont typeface="Noto Sans Symbols"/>
              <a:buNone/>
              <a:defRPr sz="1800" b="0" i="0" u="none" strike="noStrike" cap="none">
                <a:solidFill>
                  <a:schemeClr val="accent1"/>
                </a:solidFill>
                <a:latin typeface="Limelight"/>
                <a:ea typeface="Limelight"/>
                <a:cs typeface="Limelight"/>
                <a:sym typeface="Limelight"/>
              </a:defRPr>
            </a:lvl1pPr>
            <a:lvl2pPr marR="0" lvl="1" algn="just" rtl="0">
              <a:lnSpc>
                <a:spcPct val="120000"/>
              </a:lnSpc>
              <a:spcBef>
                <a:spcPts val="0"/>
              </a:spcBef>
              <a:spcAft>
                <a:spcPts val="0"/>
              </a:spcAft>
              <a:buClr>
                <a:srgbClr val="83878A"/>
              </a:buClr>
              <a:buSzPts val="1575"/>
              <a:buFont typeface="Arial"/>
              <a:buNone/>
              <a:defRPr sz="1575" b="0" i="0" u="none" strike="noStrike" cap="none">
                <a:solidFill>
                  <a:schemeClr val="dk1"/>
                </a:solidFill>
                <a:latin typeface="Calibri"/>
                <a:ea typeface="Calibri"/>
                <a:cs typeface="Calibri"/>
                <a:sym typeface="Calibri"/>
              </a:defRPr>
            </a:lvl2pPr>
            <a:lvl3pPr marR="0" lvl="2" algn="l" rtl="0">
              <a:lnSpc>
                <a:spcPct val="90000"/>
              </a:lnSpc>
              <a:spcBef>
                <a:spcPts val="900"/>
              </a:spcBef>
              <a:spcAft>
                <a:spcPts val="0"/>
              </a:spcAft>
              <a:buClr>
                <a:schemeClr val="dk1"/>
              </a:buClr>
              <a:buSzPts val="1350"/>
              <a:buFont typeface="Arial"/>
              <a:buNone/>
              <a:defRPr sz="1350" b="0" i="0" u="none" strike="noStrike" cap="none">
                <a:solidFill>
                  <a:schemeClr val="dk1"/>
                </a:solidFill>
                <a:latin typeface="Calibri"/>
                <a:ea typeface="Calibri"/>
                <a:cs typeface="Calibri"/>
                <a:sym typeface="Calibri"/>
              </a:defRPr>
            </a:lvl3pPr>
            <a:lvl4pPr marR="0" lvl="3" algn="l" rtl="0">
              <a:lnSpc>
                <a:spcPct val="90000"/>
              </a:lnSpc>
              <a:spcBef>
                <a:spcPts val="280"/>
              </a:spcBef>
              <a:spcAft>
                <a:spcPts val="0"/>
              </a:spcAft>
              <a:buClr>
                <a:schemeClr val="dk1"/>
              </a:buClr>
              <a:buSzPts val="1125"/>
              <a:buFont typeface="Arial"/>
              <a:buNone/>
              <a:defRPr sz="1125" b="0" i="0" u="none" strike="noStrike" cap="none">
                <a:solidFill>
                  <a:schemeClr val="dk1"/>
                </a:solidFill>
                <a:latin typeface="Calibri"/>
                <a:ea typeface="Calibri"/>
                <a:cs typeface="Calibri"/>
                <a:sym typeface="Calibri"/>
              </a:defRPr>
            </a:lvl4pPr>
            <a:lvl5pPr marR="0" lvl="4" algn="l" rtl="0">
              <a:lnSpc>
                <a:spcPct val="90000"/>
              </a:lnSpc>
              <a:spcBef>
                <a:spcPts val="280"/>
              </a:spcBef>
              <a:spcAft>
                <a:spcPts val="0"/>
              </a:spcAft>
              <a:buClr>
                <a:schemeClr val="dk1"/>
              </a:buClr>
              <a:buSzPts val="1125"/>
              <a:buFont typeface="Arial"/>
              <a:buNone/>
              <a:defRPr sz="1125" b="0" i="0" u="none" strike="noStrike" cap="none">
                <a:solidFill>
                  <a:schemeClr val="dk1"/>
                </a:solidFill>
                <a:latin typeface="Calibri"/>
                <a:ea typeface="Calibri"/>
                <a:cs typeface="Calibri"/>
                <a:sym typeface="Calibri"/>
              </a:defRPr>
            </a:lvl5pPr>
            <a:lvl6pPr marR="0" lvl="5" algn="l" rtl="0">
              <a:lnSpc>
                <a:spcPct val="90000"/>
              </a:lnSpc>
              <a:spcBef>
                <a:spcPts val="280"/>
              </a:spcBef>
              <a:spcAft>
                <a:spcPts val="0"/>
              </a:spcAft>
              <a:buClr>
                <a:schemeClr val="dk1"/>
              </a:buClr>
              <a:buSzPts val="1125"/>
              <a:buFont typeface="Arial"/>
              <a:buNone/>
              <a:defRPr sz="1125" b="0" i="0" u="none" strike="noStrike" cap="none">
                <a:solidFill>
                  <a:schemeClr val="dk1"/>
                </a:solidFill>
                <a:latin typeface="Calibri"/>
                <a:ea typeface="Calibri"/>
                <a:cs typeface="Calibri"/>
                <a:sym typeface="Calibri"/>
              </a:defRPr>
            </a:lvl6pPr>
            <a:lvl7pPr marR="0" lvl="6" algn="l" rtl="0">
              <a:lnSpc>
                <a:spcPct val="90000"/>
              </a:lnSpc>
              <a:spcBef>
                <a:spcPts val="280"/>
              </a:spcBef>
              <a:spcAft>
                <a:spcPts val="0"/>
              </a:spcAft>
              <a:buClr>
                <a:schemeClr val="dk1"/>
              </a:buClr>
              <a:buSzPts val="1125"/>
              <a:buFont typeface="Arial"/>
              <a:buNone/>
              <a:defRPr sz="1125" b="0" i="0" u="none" strike="noStrike" cap="none">
                <a:solidFill>
                  <a:schemeClr val="dk1"/>
                </a:solidFill>
                <a:latin typeface="Calibri"/>
                <a:ea typeface="Calibri"/>
                <a:cs typeface="Calibri"/>
                <a:sym typeface="Calibri"/>
              </a:defRPr>
            </a:lvl7pPr>
            <a:lvl8pPr marR="0" lvl="7" algn="l" rtl="0">
              <a:lnSpc>
                <a:spcPct val="90000"/>
              </a:lnSpc>
              <a:spcBef>
                <a:spcPts val="280"/>
              </a:spcBef>
              <a:spcAft>
                <a:spcPts val="0"/>
              </a:spcAft>
              <a:buClr>
                <a:schemeClr val="dk1"/>
              </a:buClr>
              <a:buSzPts val="1125"/>
              <a:buFont typeface="Arial"/>
              <a:buNone/>
              <a:defRPr sz="1125" b="0" i="0" u="none" strike="noStrike" cap="none">
                <a:solidFill>
                  <a:schemeClr val="dk1"/>
                </a:solidFill>
                <a:latin typeface="Calibri"/>
                <a:ea typeface="Calibri"/>
                <a:cs typeface="Calibri"/>
                <a:sym typeface="Calibri"/>
              </a:defRPr>
            </a:lvl8pPr>
            <a:lvl9pPr marR="0" lvl="8" algn="l" rtl="0">
              <a:lnSpc>
                <a:spcPct val="90000"/>
              </a:lnSpc>
              <a:spcBef>
                <a:spcPts val="280"/>
              </a:spcBef>
              <a:spcAft>
                <a:spcPts val="0"/>
              </a:spcAft>
              <a:buClr>
                <a:schemeClr val="dk1"/>
              </a:buClr>
              <a:buSzPts val="1125"/>
              <a:buFont typeface="Arial"/>
              <a:buNone/>
              <a:defRPr sz="1125" b="0" i="0" u="none" strike="noStrike" cap="none">
                <a:solidFill>
                  <a:schemeClr val="dk1"/>
                </a:solidFill>
                <a:latin typeface="Calibri"/>
                <a:ea typeface="Calibri"/>
                <a:cs typeface="Calibri"/>
                <a:sym typeface="Calibri"/>
              </a:defRPr>
            </a:lvl9pPr>
          </a:lstStyle>
          <a:p>
            <a:endParaRPr/>
          </a:p>
        </p:txBody>
      </p:sp>
      <p:sp>
        <p:nvSpPr>
          <p:cNvPr id="75" name="Google Shape;75;p12"/>
          <p:cNvSpPr txBox="1">
            <a:spLocks noGrp="1"/>
          </p:cNvSpPr>
          <p:nvPr>
            <p:ph type="body" idx="1"/>
          </p:nvPr>
        </p:nvSpPr>
        <p:spPr>
          <a:xfrm>
            <a:off x="934644" y="1543050"/>
            <a:ext cx="2949178" cy="2858691"/>
          </a:xfrm>
          <a:prstGeom prst="rect">
            <a:avLst/>
          </a:prstGeom>
          <a:noFill/>
          <a:ln>
            <a:noFill/>
          </a:ln>
        </p:spPr>
        <p:txBody>
          <a:bodyPr spcFirstLastPara="1" wrap="square" lIns="91425" tIns="45700" rIns="91425" bIns="45700" anchor="t" anchorCtr="0">
            <a:noAutofit/>
          </a:bodyPr>
          <a:lstStyle>
            <a:lvl1pPr marL="457200" lvl="0" indent="-228600" algn="just">
              <a:lnSpc>
                <a:spcPct val="110000"/>
              </a:lnSpc>
              <a:spcBef>
                <a:spcPts val="900"/>
              </a:spcBef>
              <a:spcAft>
                <a:spcPts val="0"/>
              </a:spcAft>
              <a:buSzPts val="540"/>
              <a:buNone/>
              <a:defRPr sz="900"/>
            </a:lvl1pPr>
            <a:lvl2pPr marL="914400" lvl="1" indent="-228600" algn="just">
              <a:lnSpc>
                <a:spcPct val="120000"/>
              </a:lnSpc>
              <a:spcBef>
                <a:spcPts val="0"/>
              </a:spcBef>
              <a:spcAft>
                <a:spcPts val="0"/>
              </a:spcAft>
              <a:buSzPts val="790"/>
              <a:buNone/>
              <a:defRPr sz="790"/>
            </a:lvl2pPr>
            <a:lvl3pPr marL="1371600" lvl="2" indent="-228600" algn="l">
              <a:lnSpc>
                <a:spcPct val="90000"/>
              </a:lnSpc>
              <a:spcBef>
                <a:spcPts val="900"/>
              </a:spcBef>
              <a:spcAft>
                <a:spcPts val="0"/>
              </a:spcAft>
              <a:buClr>
                <a:schemeClr val="dk1"/>
              </a:buClr>
              <a:buSzPts val="675"/>
              <a:buNone/>
              <a:defRPr sz="675"/>
            </a:lvl3pPr>
            <a:lvl4pPr marL="1828800" lvl="3" indent="-228600" algn="l">
              <a:lnSpc>
                <a:spcPct val="90000"/>
              </a:lnSpc>
              <a:spcBef>
                <a:spcPts val="280"/>
              </a:spcBef>
              <a:spcAft>
                <a:spcPts val="0"/>
              </a:spcAft>
              <a:buClr>
                <a:schemeClr val="dk1"/>
              </a:buClr>
              <a:buSzPts val="565"/>
              <a:buNone/>
              <a:defRPr sz="565"/>
            </a:lvl4pPr>
            <a:lvl5pPr marL="2286000" lvl="4" indent="-228600" algn="l">
              <a:lnSpc>
                <a:spcPct val="90000"/>
              </a:lnSpc>
              <a:spcBef>
                <a:spcPts val="280"/>
              </a:spcBef>
              <a:spcAft>
                <a:spcPts val="0"/>
              </a:spcAft>
              <a:buClr>
                <a:schemeClr val="dk1"/>
              </a:buClr>
              <a:buSzPts val="565"/>
              <a:buNone/>
              <a:defRPr sz="565"/>
            </a:lvl5pPr>
            <a:lvl6pPr marL="2743200" lvl="5" indent="-228600" algn="l">
              <a:lnSpc>
                <a:spcPct val="90000"/>
              </a:lnSpc>
              <a:spcBef>
                <a:spcPts val="280"/>
              </a:spcBef>
              <a:spcAft>
                <a:spcPts val="0"/>
              </a:spcAft>
              <a:buClr>
                <a:schemeClr val="dk1"/>
              </a:buClr>
              <a:buSzPts val="565"/>
              <a:buNone/>
              <a:defRPr sz="565"/>
            </a:lvl6pPr>
            <a:lvl7pPr marL="3200400" lvl="6" indent="-228600" algn="l">
              <a:lnSpc>
                <a:spcPct val="90000"/>
              </a:lnSpc>
              <a:spcBef>
                <a:spcPts val="280"/>
              </a:spcBef>
              <a:spcAft>
                <a:spcPts val="0"/>
              </a:spcAft>
              <a:buClr>
                <a:schemeClr val="dk1"/>
              </a:buClr>
              <a:buSzPts val="565"/>
              <a:buNone/>
              <a:defRPr sz="565"/>
            </a:lvl7pPr>
            <a:lvl8pPr marL="3657600" lvl="7" indent="-228600" algn="l">
              <a:lnSpc>
                <a:spcPct val="90000"/>
              </a:lnSpc>
              <a:spcBef>
                <a:spcPts val="280"/>
              </a:spcBef>
              <a:spcAft>
                <a:spcPts val="0"/>
              </a:spcAft>
              <a:buClr>
                <a:schemeClr val="dk1"/>
              </a:buClr>
              <a:buSzPts val="565"/>
              <a:buNone/>
              <a:defRPr sz="565"/>
            </a:lvl8pPr>
            <a:lvl9pPr marL="4114800" lvl="8" indent="-228600" algn="l">
              <a:lnSpc>
                <a:spcPct val="90000"/>
              </a:lnSpc>
              <a:spcBef>
                <a:spcPts val="280"/>
              </a:spcBef>
              <a:spcAft>
                <a:spcPts val="0"/>
              </a:spcAft>
              <a:buClr>
                <a:schemeClr val="dk1"/>
              </a:buClr>
              <a:buSzPts val="565"/>
              <a:buNone/>
              <a:defRPr sz="565"/>
            </a:lvl9pPr>
          </a:lstStyle>
          <a:p>
            <a:endParaRPr/>
          </a:p>
        </p:txBody>
      </p:sp>
      <p:sp>
        <p:nvSpPr>
          <p:cNvPr id="76" name="Google Shape;76;p12"/>
          <p:cNvSpPr txBox="1">
            <a:spLocks noGrp="1"/>
          </p:cNvSpPr>
          <p:nvPr>
            <p:ph type="dt" idx="10"/>
          </p:nvPr>
        </p:nvSpPr>
        <p:spPr>
          <a:xfrm>
            <a:off x="628650" y="4814891"/>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2"/>
          <p:cNvSpPr txBox="1">
            <a:spLocks noGrp="1"/>
          </p:cNvSpPr>
          <p:nvPr>
            <p:ph type="ftr" idx="11"/>
          </p:nvPr>
        </p:nvSpPr>
        <p:spPr>
          <a:xfrm>
            <a:off x="3028950" y="4814891"/>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sldNum" idx="12"/>
          </p:nvPr>
        </p:nvSpPr>
        <p:spPr>
          <a:xfrm>
            <a:off x="6457950" y="4814891"/>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标题和竖排文字" type="vertTx">
  <p:cSld name="VERTICAL_TEXT">
    <p:spTree>
      <p:nvGrpSpPr>
        <p:cNvPr id="1" name="Shape 79"/>
        <p:cNvGrpSpPr/>
        <p:nvPr/>
      </p:nvGrpSpPr>
      <p:grpSpPr>
        <a:xfrm>
          <a:off x="0" y="0"/>
          <a:ext cx="0" cy="0"/>
          <a:chOff x="0" y="0"/>
          <a:chExt cx="0" cy="0"/>
        </a:xfrm>
      </p:grpSpPr>
      <p:sp>
        <p:nvSpPr>
          <p:cNvPr id="80" name="Google Shape;80;p13"/>
          <p:cNvSpPr txBox="1">
            <a:spLocks noGrp="1"/>
          </p:cNvSpPr>
          <p:nvPr>
            <p:ph type="title"/>
          </p:nvPr>
        </p:nvSpPr>
        <p:spPr>
          <a:xfrm>
            <a:off x="499044" y="0"/>
            <a:ext cx="7783477" cy="53837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3"/>
          <p:cNvSpPr txBox="1">
            <a:spLocks noGrp="1"/>
          </p:cNvSpPr>
          <p:nvPr>
            <p:ph type="body" idx="1"/>
          </p:nvPr>
        </p:nvSpPr>
        <p:spPr>
          <a:xfrm rot="5400000">
            <a:off x="2542248" y="-1303997"/>
            <a:ext cx="3988600" cy="8139644"/>
          </a:xfrm>
          <a:prstGeom prst="rect">
            <a:avLst/>
          </a:prstGeom>
          <a:noFill/>
          <a:ln>
            <a:noFill/>
          </a:ln>
        </p:spPr>
        <p:txBody>
          <a:bodyPr spcFirstLastPara="1" wrap="square" lIns="91425" tIns="45700" rIns="91425" bIns="45700" anchor="t" anchorCtr="0">
            <a:noAutofit/>
          </a:bodyPr>
          <a:lstStyle>
            <a:lvl1pPr marL="457200" lvl="0" indent="-297180" algn="just">
              <a:lnSpc>
                <a:spcPct val="110000"/>
              </a:lnSpc>
              <a:spcBef>
                <a:spcPts val="900"/>
              </a:spcBef>
              <a:spcAft>
                <a:spcPts val="0"/>
              </a:spcAft>
              <a:buSzPts val="1080"/>
              <a:buChar char="⮚"/>
              <a:defRPr/>
            </a:lvl1pPr>
            <a:lvl2pPr marL="914400" lvl="1" indent="-342900" algn="just">
              <a:lnSpc>
                <a:spcPct val="120000"/>
              </a:lnSpc>
              <a:spcBef>
                <a:spcPts val="0"/>
              </a:spcBef>
              <a:spcAft>
                <a:spcPts val="0"/>
              </a:spcAft>
              <a:buSzPts val="1800"/>
              <a:buChar char=" "/>
              <a:defRPr/>
            </a:lvl2pPr>
            <a:lvl3pPr marL="1371600" lvl="2" indent="-342900" algn="l">
              <a:lnSpc>
                <a:spcPct val="90000"/>
              </a:lnSpc>
              <a:spcBef>
                <a:spcPts val="900"/>
              </a:spcBef>
              <a:spcAft>
                <a:spcPts val="0"/>
              </a:spcAft>
              <a:buClr>
                <a:schemeClr val="dk1"/>
              </a:buClr>
              <a:buSzPts val="1800"/>
              <a:buChar char="•"/>
              <a:defRPr/>
            </a:lvl3pPr>
            <a:lvl4pPr marL="1828800" lvl="3" indent="-342900" algn="l">
              <a:lnSpc>
                <a:spcPct val="90000"/>
              </a:lnSpc>
              <a:spcBef>
                <a:spcPts val="280"/>
              </a:spcBef>
              <a:spcAft>
                <a:spcPts val="0"/>
              </a:spcAft>
              <a:buClr>
                <a:schemeClr val="dk1"/>
              </a:buClr>
              <a:buSzPts val="1800"/>
              <a:buChar char="•"/>
              <a:defRPr/>
            </a:lvl4pPr>
            <a:lvl5pPr marL="2286000" lvl="4" indent="-342900" algn="l">
              <a:lnSpc>
                <a:spcPct val="90000"/>
              </a:lnSpc>
              <a:spcBef>
                <a:spcPts val="280"/>
              </a:spcBef>
              <a:spcAft>
                <a:spcPts val="0"/>
              </a:spcAft>
              <a:buClr>
                <a:schemeClr val="dk1"/>
              </a:buClr>
              <a:buSzPts val="1800"/>
              <a:buChar char="•"/>
              <a:defRPr/>
            </a:lvl5pPr>
            <a:lvl6pPr marL="2743200" lvl="5" indent="-342900" algn="l">
              <a:lnSpc>
                <a:spcPct val="90000"/>
              </a:lnSpc>
              <a:spcBef>
                <a:spcPts val="280"/>
              </a:spcBef>
              <a:spcAft>
                <a:spcPts val="0"/>
              </a:spcAft>
              <a:buClr>
                <a:schemeClr val="dk1"/>
              </a:buClr>
              <a:buSzPts val="1800"/>
              <a:buChar char="•"/>
              <a:defRPr/>
            </a:lvl6pPr>
            <a:lvl7pPr marL="3200400" lvl="6" indent="-342900" algn="l">
              <a:lnSpc>
                <a:spcPct val="90000"/>
              </a:lnSpc>
              <a:spcBef>
                <a:spcPts val="280"/>
              </a:spcBef>
              <a:spcAft>
                <a:spcPts val="0"/>
              </a:spcAft>
              <a:buClr>
                <a:schemeClr val="dk1"/>
              </a:buClr>
              <a:buSzPts val="1800"/>
              <a:buChar char="•"/>
              <a:defRPr/>
            </a:lvl7pPr>
            <a:lvl8pPr marL="3657600" lvl="7" indent="-342900" algn="l">
              <a:lnSpc>
                <a:spcPct val="90000"/>
              </a:lnSpc>
              <a:spcBef>
                <a:spcPts val="280"/>
              </a:spcBef>
              <a:spcAft>
                <a:spcPts val="0"/>
              </a:spcAft>
              <a:buClr>
                <a:schemeClr val="dk1"/>
              </a:buClr>
              <a:buSzPts val="1800"/>
              <a:buChar char="•"/>
              <a:defRPr/>
            </a:lvl8pPr>
            <a:lvl9pPr marL="4114800" lvl="8" indent="-342900" algn="l">
              <a:lnSpc>
                <a:spcPct val="90000"/>
              </a:lnSpc>
              <a:spcBef>
                <a:spcPts val="280"/>
              </a:spcBef>
              <a:spcAft>
                <a:spcPts val="0"/>
              </a:spcAft>
              <a:buClr>
                <a:schemeClr val="dk1"/>
              </a:buClr>
              <a:buSzPts val="1800"/>
              <a:buChar char="•"/>
              <a:defRPr/>
            </a:lvl9pPr>
          </a:lstStyle>
          <a:p>
            <a:endParaRPr/>
          </a:p>
        </p:txBody>
      </p:sp>
      <p:sp>
        <p:nvSpPr>
          <p:cNvPr id="82" name="Google Shape;82;p13"/>
          <p:cNvSpPr txBox="1">
            <a:spLocks noGrp="1"/>
          </p:cNvSpPr>
          <p:nvPr>
            <p:ph type="dt" idx="10"/>
          </p:nvPr>
        </p:nvSpPr>
        <p:spPr>
          <a:xfrm>
            <a:off x="628650" y="4814891"/>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3"/>
          <p:cNvSpPr txBox="1">
            <a:spLocks noGrp="1"/>
          </p:cNvSpPr>
          <p:nvPr>
            <p:ph type="ftr" idx="11"/>
          </p:nvPr>
        </p:nvSpPr>
        <p:spPr>
          <a:xfrm>
            <a:off x="3028950" y="4814891"/>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a:spLocks noGrp="1"/>
          </p:cNvSpPr>
          <p:nvPr>
            <p:ph type="sldNum" idx="12"/>
          </p:nvPr>
        </p:nvSpPr>
        <p:spPr>
          <a:xfrm>
            <a:off x="6457950" y="4814891"/>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垂直排列标题与&#10;文本" type="vertTitleAndTx">
  <p:cSld name="VERTICAL_TITLE_AND_VERTICAL_TEXT">
    <p:spTree>
      <p:nvGrpSpPr>
        <p:cNvPr id="1" name="Shape 85"/>
        <p:cNvGrpSpPr/>
        <p:nvPr/>
      </p:nvGrpSpPr>
      <p:grpSpPr>
        <a:xfrm>
          <a:off x="0" y="0"/>
          <a:ext cx="0" cy="0"/>
          <a:chOff x="0" y="0"/>
          <a:chExt cx="0" cy="0"/>
        </a:xfrm>
      </p:grpSpPr>
      <p:sp>
        <p:nvSpPr>
          <p:cNvPr id="86" name="Google Shape;86;p14"/>
          <p:cNvSpPr txBox="1">
            <a:spLocks noGrp="1"/>
          </p:cNvSpPr>
          <p:nvPr>
            <p:ph type="title"/>
          </p:nvPr>
        </p:nvSpPr>
        <p:spPr>
          <a:xfrm rot="5400000">
            <a:off x="5892471" y="2009842"/>
            <a:ext cx="4358879" cy="88688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4"/>
          <p:cNvSpPr txBox="1">
            <a:spLocks noGrp="1"/>
          </p:cNvSpPr>
          <p:nvPr>
            <p:ph type="body" idx="1"/>
          </p:nvPr>
        </p:nvSpPr>
        <p:spPr>
          <a:xfrm rot="5400000">
            <a:off x="2380920" y="-521693"/>
            <a:ext cx="4358879" cy="5949952"/>
          </a:xfrm>
          <a:prstGeom prst="rect">
            <a:avLst/>
          </a:prstGeom>
          <a:noFill/>
          <a:ln>
            <a:noFill/>
          </a:ln>
        </p:spPr>
        <p:txBody>
          <a:bodyPr spcFirstLastPara="1" wrap="square" lIns="91425" tIns="45700" rIns="91425" bIns="45700" anchor="t" anchorCtr="0">
            <a:noAutofit/>
          </a:bodyPr>
          <a:lstStyle>
            <a:lvl1pPr marL="457200" lvl="0" indent="-297180" algn="just">
              <a:lnSpc>
                <a:spcPct val="110000"/>
              </a:lnSpc>
              <a:spcBef>
                <a:spcPts val="900"/>
              </a:spcBef>
              <a:spcAft>
                <a:spcPts val="0"/>
              </a:spcAft>
              <a:buSzPts val="1080"/>
              <a:buChar char="⮚"/>
              <a:defRPr/>
            </a:lvl1pPr>
            <a:lvl2pPr marL="914400" lvl="1" indent="-342900" algn="just">
              <a:lnSpc>
                <a:spcPct val="120000"/>
              </a:lnSpc>
              <a:spcBef>
                <a:spcPts val="0"/>
              </a:spcBef>
              <a:spcAft>
                <a:spcPts val="0"/>
              </a:spcAft>
              <a:buSzPts val="1800"/>
              <a:buChar char=" "/>
              <a:defRPr/>
            </a:lvl2pPr>
            <a:lvl3pPr marL="1371600" lvl="2" indent="-342900" algn="l">
              <a:lnSpc>
                <a:spcPct val="90000"/>
              </a:lnSpc>
              <a:spcBef>
                <a:spcPts val="900"/>
              </a:spcBef>
              <a:spcAft>
                <a:spcPts val="0"/>
              </a:spcAft>
              <a:buClr>
                <a:schemeClr val="dk1"/>
              </a:buClr>
              <a:buSzPts val="1800"/>
              <a:buChar char="•"/>
              <a:defRPr/>
            </a:lvl3pPr>
            <a:lvl4pPr marL="1828800" lvl="3" indent="-342900" algn="l">
              <a:lnSpc>
                <a:spcPct val="90000"/>
              </a:lnSpc>
              <a:spcBef>
                <a:spcPts val="280"/>
              </a:spcBef>
              <a:spcAft>
                <a:spcPts val="0"/>
              </a:spcAft>
              <a:buClr>
                <a:schemeClr val="dk1"/>
              </a:buClr>
              <a:buSzPts val="1800"/>
              <a:buChar char="•"/>
              <a:defRPr/>
            </a:lvl4pPr>
            <a:lvl5pPr marL="2286000" lvl="4" indent="-342900" algn="l">
              <a:lnSpc>
                <a:spcPct val="90000"/>
              </a:lnSpc>
              <a:spcBef>
                <a:spcPts val="280"/>
              </a:spcBef>
              <a:spcAft>
                <a:spcPts val="0"/>
              </a:spcAft>
              <a:buClr>
                <a:schemeClr val="dk1"/>
              </a:buClr>
              <a:buSzPts val="1800"/>
              <a:buChar char="•"/>
              <a:defRPr/>
            </a:lvl5pPr>
            <a:lvl6pPr marL="2743200" lvl="5" indent="-342900" algn="l">
              <a:lnSpc>
                <a:spcPct val="90000"/>
              </a:lnSpc>
              <a:spcBef>
                <a:spcPts val="280"/>
              </a:spcBef>
              <a:spcAft>
                <a:spcPts val="0"/>
              </a:spcAft>
              <a:buClr>
                <a:schemeClr val="dk1"/>
              </a:buClr>
              <a:buSzPts val="1800"/>
              <a:buChar char="•"/>
              <a:defRPr/>
            </a:lvl6pPr>
            <a:lvl7pPr marL="3200400" lvl="6" indent="-342900" algn="l">
              <a:lnSpc>
                <a:spcPct val="90000"/>
              </a:lnSpc>
              <a:spcBef>
                <a:spcPts val="280"/>
              </a:spcBef>
              <a:spcAft>
                <a:spcPts val="0"/>
              </a:spcAft>
              <a:buClr>
                <a:schemeClr val="dk1"/>
              </a:buClr>
              <a:buSzPts val="1800"/>
              <a:buChar char="•"/>
              <a:defRPr/>
            </a:lvl7pPr>
            <a:lvl8pPr marL="3657600" lvl="7" indent="-342900" algn="l">
              <a:lnSpc>
                <a:spcPct val="90000"/>
              </a:lnSpc>
              <a:spcBef>
                <a:spcPts val="280"/>
              </a:spcBef>
              <a:spcAft>
                <a:spcPts val="0"/>
              </a:spcAft>
              <a:buClr>
                <a:schemeClr val="dk1"/>
              </a:buClr>
              <a:buSzPts val="1800"/>
              <a:buChar char="•"/>
              <a:defRPr/>
            </a:lvl8pPr>
            <a:lvl9pPr marL="4114800" lvl="8" indent="-342900" algn="l">
              <a:lnSpc>
                <a:spcPct val="90000"/>
              </a:lnSpc>
              <a:spcBef>
                <a:spcPts val="280"/>
              </a:spcBef>
              <a:spcAft>
                <a:spcPts val="0"/>
              </a:spcAft>
              <a:buClr>
                <a:schemeClr val="dk1"/>
              </a:buClr>
              <a:buSzPts val="1800"/>
              <a:buChar char="•"/>
              <a:defRPr/>
            </a:lvl9pPr>
          </a:lstStyle>
          <a:p>
            <a:endParaRPr/>
          </a:p>
        </p:txBody>
      </p:sp>
      <p:sp>
        <p:nvSpPr>
          <p:cNvPr id="88" name="Google Shape;88;p14"/>
          <p:cNvSpPr txBox="1">
            <a:spLocks noGrp="1"/>
          </p:cNvSpPr>
          <p:nvPr>
            <p:ph type="dt" idx="10"/>
          </p:nvPr>
        </p:nvSpPr>
        <p:spPr>
          <a:xfrm>
            <a:off x="628650" y="4814891"/>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4"/>
          <p:cNvSpPr txBox="1">
            <a:spLocks noGrp="1"/>
          </p:cNvSpPr>
          <p:nvPr>
            <p:ph type="ftr" idx="11"/>
          </p:nvPr>
        </p:nvSpPr>
        <p:spPr>
          <a:xfrm>
            <a:off x="3028950" y="4814891"/>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4"/>
          <p:cNvSpPr txBox="1">
            <a:spLocks noGrp="1"/>
          </p:cNvSpPr>
          <p:nvPr>
            <p:ph type="sldNum" idx="12"/>
          </p:nvPr>
        </p:nvSpPr>
        <p:spPr>
          <a:xfrm>
            <a:off x="6457950" y="4814891"/>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标题和内容">
  <p:cSld name="1_标题和内容">
    <p:spTree>
      <p:nvGrpSpPr>
        <p:cNvPr id="1" name="Shape 91"/>
        <p:cNvGrpSpPr/>
        <p:nvPr/>
      </p:nvGrpSpPr>
      <p:grpSpPr>
        <a:xfrm>
          <a:off x="0" y="0"/>
          <a:ext cx="0" cy="0"/>
          <a:chOff x="0" y="0"/>
          <a:chExt cx="0" cy="0"/>
        </a:xfrm>
      </p:grpSpPr>
      <p:sp>
        <p:nvSpPr>
          <p:cNvPr id="92" name="Google Shape;92;p15"/>
          <p:cNvSpPr/>
          <p:nvPr/>
        </p:nvSpPr>
        <p:spPr>
          <a:xfrm>
            <a:off x="8500361" y="241918"/>
            <a:ext cx="365983" cy="215300"/>
          </a:xfrm>
          <a:prstGeom prst="rect">
            <a:avLst/>
          </a:prstGeom>
          <a:solidFill>
            <a:schemeClr val="accent2"/>
          </a:solidFill>
          <a:ln>
            <a:noFill/>
          </a:ln>
        </p:spPr>
        <p:txBody>
          <a:bodyPr spcFirstLastPara="1" wrap="square" lIns="91400" tIns="45700" rIns="91400"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93" name="Google Shape;93;p15"/>
          <p:cNvSpPr/>
          <p:nvPr/>
        </p:nvSpPr>
        <p:spPr>
          <a:xfrm rot="10610802">
            <a:off x="8504736" y="316259"/>
            <a:ext cx="366581" cy="196391"/>
          </a:xfrm>
          <a:prstGeom prst="triangle">
            <a:avLst>
              <a:gd name="adj" fmla="val 50000"/>
            </a:avLst>
          </a:prstGeom>
          <a:solidFill>
            <a:schemeClr val="accent2"/>
          </a:solidFill>
          <a:ln>
            <a:noFill/>
          </a:ln>
        </p:spPr>
        <p:txBody>
          <a:bodyPr spcFirstLastPara="1" wrap="square" lIns="91400" tIns="45700" rIns="91400"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94" name="Google Shape;94;p15"/>
          <p:cNvSpPr txBox="1"/>
          <p:nvPr/>
        </p:nvSpPr>
        <p:spPr>
          <a:xfrm>
            <a:off x="8519485" y="204940"/>
            <a:ext cx="337081" cy="350586"/>
          </a:xfrm>
          <a:prstGeom prst="rect">
            <a:avLst/>
          </a:prstGeom>
          <a:noFill/>
          <a:ln>
            <a:noFill/>
          </a:ln>
        </p:spPr>
        <p:txBody>
          <a:bodyPr spcFirstLastPara="1" wrap="square" lIns="0" tIns="0" rIns="0" bIns="45700" anchor="ctr" anchorCtr="0">
            <a:noAutofit/>
          </a:bodyPr>
          <a:lstStyle/>
          <a:p>
            <a:pPr marL="0" marR="0" lvl="0" indent="0" algn="ctr" rtl="0">
              <a:spcBef>
                <a:spcPts val="0"/>
              </a:spcBef>
              <a:spcAft>
                <a:spcPts val="0"/>
              </a:spcAft>
              <a:buNone/>
            </a:pPr>
            <a:fld id="{00000000-1234-1234-1234-123412341234}" type="slidenum">
              <a:rPr lang="zh-CN" sz="1000">
                <a:solidFill>
                  <a:schemeClr val="lt1"/>
                </a:solidFill>
                <a:latin typeface="Calibri"/>
                <a:ea typeface="Calibri"/>
                <a:cs typeface="Calibri"/>
                <a:sym typeface="Calibri"/>
              </a:rPr>
              <a:t>‹#›</a:t>
            </a:fld>
            <a:endParaRPr sz="1000">
              <a:solidFill>
                <a:schemeClr val="lt1"/>
              </a:solidFill>
              <a:latin typeface="Calibri"/>
              <a:ea typeface="Calibri"/>
              <a:cs typeface="Calibri"/>
              <a:sym typeface="Calibri"/>
            </a:endParaRPr>
          </a:p>
        </p:txBody>
      </p:sp>
      <p:grpSp>
        <p:nvGrpSpPr>
          <p:cNvPr id="95" name="Google Shape;95;p15"/>
          <p:cNvGrpSpPr/>
          <p:nvPr/>
        </p:nvGrpSpPr>
        <p:grpSpPr>
          <a:xfrm>
            <a:off x="347419" y="4731991"/>
            <a:ext cx="224082" cy="221156"/>
            <a:chOff x="4328868" y="5502988"/>
            <a:chExt cx="500307" cy="493774"/>
          </a:xfrm>
        </p:grpSpPr>
        <p:sp>
          <p:nvSpPr>
            <p:cNvPr id="96" name="Google Shape;96;p15">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A2A4A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7" name="Google Shape;97;p15">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A2A4A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98" name="Google Shape;98;p15"/>
          <p:cNvGrpSpPr/>
          <p:nvPr/>
        </p:nvGrpSpPr>
        <p:grpSpPr>
          <a:xfrm flipH="1">
            <a:off x="933709" y="4731991"/>
            <a:ext cx="224082" cy="221156"/>
            <a:chOff x="4328868" y="5502988"/>
            <a:chExt cx="500307" cy="493774"/>
          </a:xfrm>
        </p:grpSpPr>
        <p:sp>
          <p:nvSpPr>
            <p:cNvPr id="99" name="Google Shape;99;p15">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A2A4A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00" name="Google Shape;100;p15">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A2A4A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cxnSp>
        <p:nvCxnSpPr>
          <p:cNvPr id="101" name="Google Shape;101;p15"/>
          <p:cNvCxnSpPr/>
          <p:nvPr/>
        </p:nvCxnSpPr>
        <p:spPr>
          <a:xfrm>
            <a:off x="552709" y="4845350"/>
            <a:ext cx="381000" cy="0"/>
          </a:xfrm>
          <a:prstGeom prst="straightConnector1">
            <a:avLst/>
          </a:prstGeom>
          <a:noFill/>
          <a:ln w="12700" cap="flat" cmpd="sng">
            <a:solidFill>
              <a:srgbClr val="D8D8D8"/>
            </a:solidFill>
            <a:prstDash val="dash"/>
            <a:miter lim="800000"/>
            <a:headEnd type="none" w="sm" len="sm"/>
            <a:tailEnd type="none" w="sm" len="sm"/>
          </a:ln>
        </p:spPr>
      </p:cxnSp>
      <p:pic>
        <p:nvPicPr>
          <p:cNvPr id="102" name="Google Shape;102;p15" descr="C:\Users\Administrator\Desktop\微立体创业计划\005.png"/>
          <p:cNvPicPr preferRelativeResize="0"/>
          <p:nvPr/>
        </p:nvPicPr>
        <p:blipFill rotWithShape="1">
          <a:blip r:embed="rId2">
            <a:alphaModFix/>
          </a:blip>
          <a:srcRect/>
          <a:stretch/>
        </p:blipFill>
        <p:spPr>
          <a:xfrm>
            <a:off x="395536" y="210344"/>
            <a:ext cx="609601" cy="609601"/>
          </a:xfrm>
          <a:prstGeom prst="rect">
            <a:avLst/>
          </a:prstGeom>
          <a:noFill/>
          <a:ln>
            <a:noFill/>
          </a:ln>
          <a:effectLst>
            <a:outerShdw blurRad="127000" dist="63500" dir="3000000" sx="104000" sy="104000" algn="tl" rotWithShape="0">
              <a:srgbClr val="000000">
                <a:alpha val="33725"/>
              </a:srgbClr>
            </a:outerShdw>
          </a:effectLst>
        </p:spPr>
      </p:pic>
      <p:pic>
        <p:nvPicPr>
          <p:cNvPr id="103" name="Google Shape;103;p15" descr="C:\Users\Administrator\Desktop\微立体创业计划\004.png"/>
          <p:cNvPicPr preferRelativeResize="0"/>
          <p:nvPr/>
        </p:nvPicPr>
        <p:blipFill rotWithShape="1">
          <a:blip r:embed="rId3">
            <a:alphaModFix/>
          </a:blip>
          <a:srcRect/>
          <a:stretch/>
        </p:blipFill>
        <p:spPr>
          <a:xfrm>
            <a:off x="547935" y="219716"/>
            <a:ext cx="609601" cy="609601"/>
          </a:xfrm>
          <a:prstGeom prst="rect">
            <a:avLst/>
          </a:prstGeom>
          <a:noFill/>
          <a:ln>
            <a:noFill/>
          </a:ln>
          <a:effectLst>
            <a:outerShdw blurRad="127000" dist="63500" dir="3000000" sx="104000" sy="104000" algn="tl" rotWithShape="0">
              <a:srgbClr val="000000">
                <a:alpha val="33725"/>
              </a:srgbClr>
            </a:outerShdw>
          </a:effectLst>
        </p:spPr>
      </p:pic>
      <p:sp>
        <p:nvSpPr>
          <p:cNvPr id="104" name="Google Shape;104;p15"/>
          <p:cNvSpPr/>
          <p:nvPr/>
        </p:nvSpPr>
        <p:spPr>
          <a:xfrm>
            <a:off x="1187624" y="612722"/>
            <a:ext cx="2587892" cy="230836"/>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zh-CN" sz="1050" b="0">
                <a:solidFill>
                  <a:srgbClr val="636468"/>
                </a:solidFill>
                <a:latin typeface="Microsoft Yahei"/>
                <a:ea typeface="Microsoft Yahei"/>
                <a:cs typeface="Microsoft Yahei"/>
                <a:sym typeface="Microsoft Yahei"/>
              </a:rPr>
              <a:t>Click here to add the title text content</a:t>
            </a:r>
            <a:endParaRPr sz="1050" b="0">
              <a:solidFill>
                <a:srgbClr val="636468"/>
              </a:solidFill>
              <a:latin typeface="Microsoft Yahei"/>
              <a:ea typeface="Microsoft Yahei"/>
              <a:cs typeface="Microsoft Yahei"/>
              <a:sym typeface="Microsoft Yahei"/>
            </a:endParaRPr>
          </a:p>
        </p:txBody>
      </p:sp>
      <p:sp>
        <p:nvSpPr>
          <p:cNvPr id="105" name="Google Shape;105;p15"/>
          <p:cNvSpPr txBox="1">
            <a:spLocks noGrp="1"/>
          </p:cNvSpPr>
          <p:nvPr>
            <p:ph type="title"/>
          </p:nvPr>
        </p:nvSpPr>
        <p:spPr>
          <a:xfrm>
            <a:off x="1184649" y="250504"/>
            <a:ext cx="3216269" cy="37703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rgbClr val="636468"/>
              </a:buClr>
              <a:buSzPts val="2000"/>
              <a:buFont typeface="Microsoft Yahei"/>
              <a:buNone/>
              <a:defRPr sz="2000" b="0">
                <a:solidFill>
                  <a:srgbClr val="636468"/>
                </a:solidFill>
                <a:latin typeface="Microsoft Yahei"/>
                <a:ea typeface="Microsoft Yahei"/>
                <a:cs typeface="Microsoft Yahei"/>
                <a:sym typeface="Microsoft Yahe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02"/>
                                        </p:tgtEl>
                                        <p:attrNameLst>
                                          <p:attrName>style.visibility</p:attrName>
                                        </p:attrNameLst>
                                      </p:cBhvr>
                                      <p:to>
                                        <p:strVal val="visible"/>
                                      </p:to>
                                    </p:set>
                                    <p:anim calcmode="lin" valueType="num">
                                      <p:cBhvr additive="base">
                                        <p:cTn id="7" dur="1200"/>
                                        <p:tgtEl>
                                          <p:spTgt spid="102"/>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103"/>
                                        </p:tgtEl>
                                        <p:attrNameLst>
                                          <p:attrName>style.visibility</p:attrName>
                                        </p:attrNameLst>
                                      </p:cBhvr>
                                      <p:to>
                                        <p:strVal val="visible"/>
                                      </p:to>
                                    </p:set>
                                    <p:anim calcmode="lin" valueType="num">
                                      <p:cBhvr additive="base">
                                        <p:cTn id="10" dur="1200"/>
                                        <p:tgtEl>
                                          <p:spTgt spid="103"/>
                                        </p:tgtEl>
                                        <p:attrNameLst>
                                          <p:attrName>ppt_y</p:attrName>
                                        </p:attrNameLst>
                                      </p:cBhvr>
                                      <p:tavLst>
                                        <p:tav tm="0">
                                          <p:val>
                                            <p:strVal val="#ppt_y-1"/>
                                          </p:val>
                                        </p:tav>
                                        <p:tav tm="100000">
                                          <p:val>
                                            <p:strVal val="#ppt_y"/>
                                          </p:val>
                                        </p:tav>
                                      </p:tavLst>
                                    </p:anim>
                                  </p:childTnLst>
                                </p:cTn>
                              </p:par>
                            </p:childTnLst>
                          </p:cTn>
                        </p:par>
                        <p:par>
                          <p:cTn id="11" fill="hold">
                            <p:stCondLst>
                              <p:cond delay="1200"/>
                            </p:stCondLst>
                            <p:childTnLst>
                              <p:par>
                                <p:cTn id="12" presetID="10" presetClass="entr" presetSubtype="0" fill="hold" nodeType="afterEffect">
                                  <p:stCondLst>
                                    <p:cond delay="0"/>
                                  </p:stCondLst>
                                  <p:childTnLst>
                                    <p:set>
                                      <p:cBhvr>
                                        <p:cTn id="13" dur="1" fill="hold">
                                          <p:stCondLst>
                                            <p:cond delay="0"/>
                                          </p:stCondLst>
                                        </p:cTn>
                                        <p:tgtEl>
                                          <p:spTgt spid="104"/>
                                        </p:tgtEl>
                                        <p:attrNameLst>
                                          <p:attrName>style.visibility</p:attrName>
                                        </p:attrNameLst>
                                      </p:cBhvr>
                                      <p:to>
                                        <p:strVal val="visible"/>
                                      </p:to>
                                    </p:set>
                                    <p:animEffect transition="in" filter="fade">
                                      <p:cBhvr>
                                        <p:cTn id="14" dur="500"/>
                                        <p:tgtEl>
                                          <p:spTgt spid="104"/>
                                        </p:tgtEl>
                                      </p:cBhvr>
                                    </p:animEffect>
                                  </p:childTnLst>
                                </p:cTn>
                              </p:par>
                              <p:par>
                                <p:cTn id="15" presetID="10" presetClass="entr" presetSubtype="0" fill="hold" nodeType="withEffect">
                                  <p:stCondLst>
                                    <p:cond delay="0"/>
                                  </p:stCondLst>
                                  <p:childTnLst>
                                    <p:set>
                                      <p:cBhvr>
                                        <p:cTn id="16" dur="1" fill="hold">
                                          <p:stCondLst>
                                            <p:cond delay="0"/>
                                          </p:stCondLst>
                                        </p:cTn>
                                        <p:tgtEl>
                                          <p:spTgt spid="105"/>
                                        </p:tgtEl>
                                        <p:attrNameLst>
                                          <p:attrName>style.visibility</p:attrName>
                                        </p:attrNameLst>
                                      </p:cBhvr>
                                      <p:to>
                                        <p:strVal val="visible"/>
                                      </p:to>
                                    </p:set>
                                    <p:animEffect transition="in" filter="fade">
                                      <p:cBhvr>
                                        <p:cTn id="1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空白页">
  <p:cSld name="空白页">
    <p:spTree>
      <p:nvGrpSpPr>
        <p:cNvPr id="1" name="Shape 106"/>
        <p:cNvGrpSpPr/>
        <p:nvPr/>
      </p:nvGrpSpPr>
      <p:grpSpPr>
        <a:xfrm>
          <a:off x="0" y="0"/>
          <a:ext cx="0" cy="0"/>
          <a:chOff x="0" y="0"/>
          <a:chExt cx="0" cy="0"/>
        </a:xfrm>
      </p:grpSpPr>
      <p:pic>
        <p:nvPicPr>
          <p:cNvPr id="107" name="Google Shape;107;p16"/>
          <p:cNvPicPr preferRelativeResize="0"/>
          <p:nvPr/>
        </p:nvPicPr>
        <p:blipFill rotWithShape="1">
          <a:blip r:embed="rId2">
            <a:alphaModFix/>
          </a:blip>
          <a:srcRect/>
          <a:stretch/>
        </p:blipFill>
        <p:spPr>
          <a:xfrm>
            <a:off x="251" y="0"/>
            <a:ext cx="9143499" cy="5143500"/>
          </a:xfrm>
          <a:prstGeom prst="rect">
            <a:avLst/>
          </a:prstGeom>
          <a:noFill/>
          <a:ln>
            <a:noFill/>
          </a:ln>
        </p:spPr>
      </p:pic>
      <p:grpSp>
        <p:nvGrpSpPr>
          <p:cNvPr id="108" name="Google Shape;108;p16"/>
          <p:cNvGrpSpPr/>
          <p:nvPr/>
        </p:nvGrpSpPr>
        <p:grpSpPr>
          <a:xfrm flipH="1">
            <a:off x="-1" y="248018"/>
            <a:ext cx="179513" cy="507206"/>
            <a:chOff x="2370576" y="533400"/>
            <a:chExt cx="2417494" cy="675969"/>
          </a:xfrm>
        </p:grpSpPr>
        <p:sp>
          <p:nvSpPr>
            <p:cNvPr id="109" name="Google Shape;109;p16"/>
            <p:cNvSpPr/>
            <p:nvPr/>
          </p:nvSpPr>
          <p:spPr>
            <a:xfrm>
              <a:off x="2738030" y="533400"/>
              <a:ext cx="2050040" cy="67596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10" name="Google Shape;110;p16"/>
            <p:cNvSpPr/>
            <p:nvPr/>
          </p:nvSpPr>
          <p:spPr>
            <a:xfrm>
              <a:off x="2370576" y="533400"/>
              <a:ext cx="623734" cy="675969"/>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grpSp>
      <p:sp>
        <p:nvSpPr>
          <p:cNvPr id="111" name="Google Shape;111;p16"/>
          <p:cNvSpPr txBox="1"/>
          <p:nvPr/>
        </p:nvSpPr>
        <p:spPr>
          <a:xfrm>
            <a:off x="255630" y="370296"/>
            <a:ext cx="1796090" cy="250323"/>
          </a:xfrm>
          <a:prstGeom prst="rect">
            <a:avLst/>
          </a:prstGeom>
          <a:noFill/>
          <a:ln>
            <a:noFill/>
          </a:ln>
        </p:spPr>
        <p:txBody>
          <a:bodyPr spcFirstLastPara="1" wrap="square" lIns="65000" tIns="32500" rIns="65000" bIns="32500" anchor="t" anchorCtr="0">
            <a:noAutofit/>
          </a:bodyPr>
          <a:lstStyle/>
          <a:p>
            <a:pPr marL="0" marR="0" lvl="0" indent="0" algn="l" rtl="0">
              <a:spcBef>
                <a:spcPts val="0"/>
              </a:spcBef>
              <a:spcAft>
                <a:spcPts val="0"/>
              </a:spcAft>
              <a:buNone/>
            </a:pPr>
            <a:r>
              <a:rPr lang="zh-CN" sz="1200">
                <a:solidFill>
                  <a:schemeClr val="accent1"/>
                </a:solidFill>
                <a:latin typeface="Microsoft Yahei"/>
                <a:ea typeface="Microsoft Yahei"/>
                <a:cs typeface="Microsoft Yahei"/>
                <a:sym typeface="Microsoft Yahei"/>
              </a:rPr>
              <a:t>点击添加相关标题文字</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2_标题和内容">
  <p:cSld name="2_标题和内容">
    <p:spTree>
      <p:nvGrpSpPr>
        <p:cNvPr id="1" name="Shape 112"/>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自定义版式">
  <p:cSld name="自定义版式">
    <p:spTree>
      <p:nvGrpSpPr>
        <p:cNvPr id="1" name="Shape 19"/>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标题和内容">
  <p:cSld name="标题和内容">
    <p:spTree>
      <p:nvGrpSpPr>
        <p:cNvPr id="1" name="Shape 20"/>
        <p:cNvGrpSpPr/>
        <p:nvPr/>
      </p:nvGrpSpPr>
      <p:grpSpPr>
        <a:xfrm>
          <a:off x="0" y="0"/>
          <a:ext cx="0" cy="0"/>
          <a:chOff x="0" y="0"/>
          <a:chExt cx="0" cy="0"/>
        </a:xfrm>
      </p:grpSpPr>
      <p:sp>
        <p:nvSpPr>
          <p:cNvPr id="21" name="Google Shape;21;p4"/>
          <p:cNvSpPr/>
          <p:nvPr/>
        </p:nvSpPr>
        <p:spPr>
          <a:xfrm>
            <a:off x="0" y="0"/>
            <a:ext cx="9144000" cy="495300"/>
          </a:xfrm>
          <a:prstGeom prst="rect">
            <a:avLst/>
          </a:prstGeom>
          <a:solidFill>
            <a:srgbClr val="B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Calibri"/>
              <a:ea typeface="Calibri"/>
              <a:cs typeface="Calibri"/>
              <a:sym typeface="Calibri"/>
            </a:endParaRPr>
          </a:p>
        </p:txBody>
      </p:sp>
      <p:pic>
        <p:nvPicPr>
          <p:cNvPr id="22" name="Google Shape;22;p4"/>
          <p:cNvPicPr preferRelativeResize="0"/>
          <p:nvPr/>
        </p:nvPicPr>
        <p:blipFill rotWithShape="1">
          <a:blip r:embed="rId2">
            <a:alphaModFix/>
          </a:blip>
          <a:srcRect b="28742"/>
          <a:stretch/>
        </p:blipFill>
        <p:spPr>
          <a:xfrm>
            <a:off x="7967663" y="117891"/>
            <a:ext cx="1171575" cy="37482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标题幻灯片">
  <p:cSld name="标题幻灯片">
    <p:spTree>
      <p:nvGrpSpPr>
        <p:cNvPr id="1" name="Shape 24"/>
        <p:cNvGrpSpPr/>
        <p:nvPr/>
      </p:nvGrpSpPr>
      <p:grpSpPr>
        <a:xfrm>
          <a:off x="0" y="0"/>
          <a:ext cx="0" cy="0"/>
          <a:chOff x="0" y="0"/>
          <a:chExt cx="0" cy="0"/>
        </a:xfrm>
      </p:grpSpPr>
      <p:sp>
        <p:nvSpPr>
          <p:cNvPr id="25" name="Google Shape;25;p5"/>
          <p:cNvSpPr txBox="1">
            <a:spLocks noGrp="1"/>
          </p:cNvSpPr>
          <p:nvPr>
            <p:ph type="dt" idx="10"/>
          </p:nvPr>
        </p:nvSpPr>
        <p:spPr>
          <a:xfrm>
            <a:off x="628650" y="4814891"/>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5"/>
          <p:cNvSpPr txBox="1">
            <a:spLocks noGrp="1"/>
          </p:cNvSpPr>
          <p:nvPr>
            <p:ph type="ftr" idx="11"/>
          </p:nvPr>
        </p:nvSpPr>
        <p:spPr>
          <a:xfrm>
            <a:off x="3028950" y="4814891"/>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5"/>
          <p:cNvSpPr txBox="1">
            <a:spLocks noGrp="1"/>
          </p:cNvSpPr>
          <p:nvPr>
            <p:ph type="sldNum" idx="12"/>
          </p:nvPr>
        </p:nvSpPr>
        <p:spPr>
          <a:xfrm>
            <a:off x="6457950" y="4814891"/>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t>‹#›</a:t>
            </a:fld>
            <a:endParaRPr/>
          </a:p>
        </p:txBody>
      </p:sp>
      <p:sp>
        <p:nvSpPr>
          <p:cNvPr id="28" name="Google Shape;28;p5"/>
          <p:cNvSpPr txBox="1">
            <a:spLocks noGrp="1"/>
          </p:cNvSpPr>
          <p:nvPr>
            <p:ph type="subTitle" idx="1"/>
          </p:nvPr>
        </p:nvSpPr>
        <p:spPr>
          <a:xfrm>
            <a:off x="1250641" y="2012785"/>
            <a:ext cx="6559859" cy="443474"/>
          </a:xfrm>
          <a:prstGeom prst="rect">
            <a:avLst/>
          </a:prstGeom>
          <a:noFill/>
          <a:ln>
            <a:noFill/>
          </a:ln>
        </p:spPr>
        <p:txBody>
          <a:bodyPr spcFirstLastPara="1" wrap="square" lIns="91425" tIns="45700" rIns="91425" bIns="45700" anchor="t" anchorCtr="0">
            <a:noAutofit/>
          </a:bodyPr>
          <a:lstStyle>
            <a:lvl1pPr lvl="0" algn="ctr">
              <a:lnSpc>
                <a:spcPct val="110000"/>
              </a:lnSpc>
              <a:spcBef>
                <a:spcPts val="900"/>
              </a:spcBef>
              <a:spcAft>
                <a:spcPts val="0"/>
              </a:spcAft>
              <a:buSzPts val="1080"/>
              <a:buNone/>
              <a:defRPr sz="1800" b="0">
                <a:solidFill>
                  <a:schemeClr val="lt1"/>
                </a:solidFill>
                <a:latin typeface="Calibri"/>
                <a:ea typeface="Calibri"/>
                <a:cs typeface="Calibri"/>
                <a:sym typeface="Calibri"/>
              </a:defRPr>
            </a:lvl1pPr>
            <a:lvl2pPr lvl="1" algn="ctr">
              <a:lnSpc>
                <a:spcPct val="120000"/>
              </a:lnSpc>
              <a:spcBef>
                <a:spcPts val="0"/>
              </a:spcBef>
              <a:spcAft>
                <a:spcPts val="0"/>
              </a:spcAft>
              <a:buSzPts val="1125"/>
              <a:buNone/>
              <a:defRPr sz="1125"/>
            </a:lvl2pPr>
            <a:lvl3pPr lvl="2" algn="ctr">
              <a:lnSpc>
                <a:spcPct val="90000"/>
              </a:lnSpc>
              <a:spcBef>
                <a:spcPts val="900"/>
              </a:spcBef>
              <a:spcAft>
                <a:spcPts val="0"/>
              </a:spcAft>
              <a:buClr>
                <a:schemeClr val="dk1"/>
              </a:buClr>
              <a:buSzPts val="1015"/>
              <a:buNone/>
              <a:defRPr sz="1014"/>
            </a:lvl3pPr>
            <a:lvl4pPr lvl="3" algn="ctr">
              <a:lnSpc>
                <a:spcPct val="90000"/>
              </a:lnSpc>
              <a:spcBef>
                <a:spcPts val="280"/>
              </a:spcBef>
              <a:spcAft>
                <a:spcPts val="0"/>
              </a:spcAft>
              <a:buClr>
                <a:schemeClr val="dk1"/>
              </a:buClr>
              <a:buSzPts val="900"/>
              <a:buNone/>
              <a:defRPr sz="900"/>
            </a:lvl4pPr>
            <a:lvl5pPr lvl="4" algn="ctr">
              <a:lnSpc>
                <a:spcPct val="90000"/>
              </a:lnSpc>
              <a:spcBef>
                <a:spcPts val="280"/>
              </a:spcBef>
              <a:spcAft>
                <a:spcPts val="0"/>
              </a:spcAft>
              <a:buClr>
                <a:schemeClr val="dk1"/>
              </a:buClr>
              <a:buSzPts val="900"/>
              <a:buNone/>
              <a:defRPr sz="900"/>
            </a:lvl5pPr>
            <a:lvl6pPr lvl="5" algn="ctr">
              <a:lnSpc>
                <a:spcPct val="90000"/>
              </a:lnSpc>
              <a:spcBef>
                <a:spcPts val="280"/>
              </a:spcBef>
              <a:spcAft>
                <a:spcPts val="0"/>
              </a:spcAft>
              <a:buClr>
                <a:schemeClr val="dk1"/>
              </a:buClr>
              <a:buSzPts val="900"/>
              <a:buNone/>
              <a:defRPr sz="900"/>
            </a:lvl6pPr>
            <a:lvl7pPr lvl="6" algn="ctr">
              <a:lnSpc>
                <a:spcPct val="90000"/>
              </a:lnSpc>
              <a:spcBef>
                <a:spcPts val="280"/>
              </a:spcBef>
              <a:spcAft>
                <a:spcPts val="0"/>
              </a:spcAft>
              <a:buClr>
                <a:schemeClr val="dk1"/>
              </a:buClr>
              <a:buSzPts val="900"/>
              <a:buNone/>
              <a:defRPr sz="900"/>
            </a:lvl7pPr>
            <a:lvl8pPr lvl="7" algn="ctr">
              <a:lnSpc>
                <a:spcPct val="90000"/>
              </a:lnSpc>
              <a:spcBef>
                <a:spcPts val="280"/>
              </a:spcBef>
              <a:spcAft>
                <a:spcPts val="0"/>
              </a:spcAft>
              <a:buClr>
                <a:schemeClr val="dk1"/>
              </a:buClr>
              <a:buSzPts val="900"/>
              <a:buNone/>
              <a:defRPr sz="900"/>
            </a:lvl8pPr>
            <a:lvl9pPr lvl="8" algn="ctr">
              <a:lnSpc>
                <a:spcPct val="90000"/>
              </a:lnSpc>
              <a:spcBef>
                <a:spcPts val="280"/>
              </a:spcBef>
              <a:spcAft>
                <a:spcPts val="0"/>
              </a:spcAft>
              <a:buClr>
                <a:schemeClr val="dk1"/>
              </a:buClr>
              <a:buSzPts val="900"/>
              <a:buNone/>
              <a:defRPr sz="900"/>
            </a:lvl9pPr>
          </a:lstStyle>
          <a:p>
            <a:endParaRPr/>
          </a:p>
        </p:txBody>
      </p:sp>
      <p:sp>
        <p:nvSpPr>
          <p:cNvPr id="29" name="Google Shape;29;p5"/>
          <p:cNvSpPr txBox="1">
            <a:spLocks noGrp="1"/>
          </p:cNvSpPr>
          <p:nvPr>
            <p:ph type="title"/>
          </p:nvPr>
        </p:nvSpPr>
        <p:spPr>
          <a:xfrm>
            <a:off x="1250641" y="894176"/>
            <a:ext cx="6559859" cy="1001194"/>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chemeClr val="lt1"/>
              </a:buClr>
              <a:buSzPts val="2700"/>
              <a:buFont typeface="Limelight"/>
              <a:buNone/>
              <a:defRPr sz="2700" b="1">
                <a:solidFill>
                  <a:schemeClr val="lt1"/>
                </a:solidFill>
                <a:latin typeface="Limelight"/>
                <a:ea typeface="Limelight"/>
                <a:cs typeface="Limelight"/>
                <a:sym typeface="Lime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节标题" type="secHead">
  <p:cSld name="SECTION_HEADER">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1574008" y="1581152"/>
            <a:ext cx="5995988" cy="926306"/>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2"/>
              </a:buClr>
              <a:buSzPts val="2025"/>
              <a:buFont typeface="Limelight"/>
              <a:buNone/>
              <a:defRPr sz="2025">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6"/>
          <p:cNvSpPr>
            <a:spLocks noGrp="1"/>
          </p:cNvSpPr>
          <p:nvPr>
            <p:ph type="body" idx="1"/>
          </p:nvPr>
        </p:nvSpPr>
        <p:spPr>
          <a:xfrm>
            <a:off x="3038171" y="2550318"/>
            <a:ext cx="3067663" cy="268109"/>
          </a:xfrm>
          <a:prstGeom prst="roundRect">
            <a:avLst>
              <a:gd name="adj" fmla="val 50000"/>
            </a:avLst>
          </a:prstGeom>
          <a:solidFill>
            <a:srgbClr val="AEB2B5"/>
          </a:solidFill>
          <a:ln>
            <a:noFill/>
          </a:ln>
        </p:spPr>
        <p:txBody>
          <a:bodyPr spcFirstLastPara="1" wrap="square" lIns="91425" tIns="45700" rIns="91425" bIns="45700" anchor="ctr" anchorCtr="0">
            <a:noAutofit/>
          </a:bodyPr>
          <a:lstStyle>
            <a:lvl1pPr marL="457200" lvl="0" indent="-228600" algn="ctr">
              <a:lnSpc>
                <a:spcPct val="110000"/>
              </a:lnSpc>
              <a:spcBef>
                <a:spcPts val="900"/>
              </a:spcBef>
              <a:spcAft>
                <a:spcPts val="0"/>
              </a:spcAft>
              <a:buSzPts val="540"/>
              <a:buNone/>
              <a:defRPr sz="900">
                <a:solidFill>
                  <a:schemeClr val="lt1"/>
                </a:solidFill>
              </a:defRPr>
            </a:lvl1pPr>
            <a:lvl2pPr marL="914400" lvl="1" indent="-228600" algn="just">
              <a:lnSpc>
                <a:spcPct val="120000"/>
              </a:lnSpc>
              <a:spcBef>
                <a:spcPts val="0"/>
              </a:spcBef>
              <a:spcAft>
                <a:spcPts val="0"/>
              </a:spcAft>
              <a:buSzPts val="1125"/>
              <a:buNone/>
              <a:defRPr sz="1125">
                <a:solidFill>
                  <a:srgbClr val="939494"/>
                </a:solidFill>
              </a:defRPr>
            </a:lvl2pPr>
            <a:lvl3pPr marL="1371600" lvl="2" indent="-228600" algn="l">
              <a:lnSpc>
                <a:spcPct val="90000"/>
              </a:lnSpc>
              <a:spcBef>
                <a:spcPts val="900"/>
              </a:spcBef>
              <a:spcAft>
                <a:spcPts val="0"/>
              </a:spcAft>
              <a:buClr>
                <a:srgbClr val="939494"/>
              </a:buClr>
              <a:buSzPts val="1015"/>
              <a:buNone/>
              <a:defRPr sz="1014">
                <a:solidFill>
                  <a:srgbClr val="939494"/>
                </a:solidFill>
              </a:defRPr>
            </a:lvl3pPr>
            <a:lvl4pPr marL="1828800" lvl="3" indent="-228600" algn="l">
              <a:lnSpc>
                <a:spcPct val="90000"/>
              </a:lnSpc>
              <a:spcBef>
                <a:spcPts val="280"/>
              </a:spcBef>
              <a:spcAft>
                <a:spcPts val="0"/>
              </a:spcAft>
              <a:buClr>
                <a:srgbClr val="939494"/>
              </a:buClr>
              <a:buSzPts val="900"/>
              <a:buNone/>
              <a:defRPr sz="900">
                <a:solidFill>
                  <a:srgbClr val="939494"/>
                </a:solidFill>
              </a:defRPr>
            </a:lvl4pPr>
            <a:lvl5pPr marL="2286000" lvl="4" indent="-228600" algn="l">
              <a:lnSpc>
                <a:spcPct val="90000"/>
              </a:lnSpc>
              <a:spcBef>
                <a:spcPts val="280"/>
              </a:spcBef>
              <a:spcAft>
                <a:spcPts val="0"/>
              </a:spcAft>
              <a:buClr>
                <a:srgbClr val="939494"/>
              </a:buClr>
              <a:buSzPts val="900"/>
              <a:buNone/>
              <a:defRPr sz="900">
                <a:solidFill>
                  <a:srgbClr val="939494"/>
                </a:solidFill>
              </a:defRPr>
            </a:lvl5pPr>
            <a:lvl6pPr marL="2743200" lvl="5" indent="-228600" algn="l">
              <a:lnSpc>
                <a:spcPct val="90000"/>
              </a:lnSpc>
              <a:spcBef>
                <a:spcPts val="280"/>
              </a:spcBef>
              <a:spcAft>
                <a:spcPts val="0"/>
              </a:spcAft>
              <a:buClr>
                <a:srgbClr val="939494"/>
              </a:buClr>
              <a:buSzPts val="900"/>
              <a:buNone/>
              <a:defRPr sz="900">
                <a:solidFill>
                  <a:srgbClr val="939494"/>
                </a:solidFill>
              </a:defRPr>
            </a:lvl6pPr>
            <a:lvl7pPr marL="3200400" lvl="6" indent="-228600" algn="l">
              <a:lnSpc>
                <a:spcPct val="90000"/>
              </a:lnSpc>
              <a:spcBef>
                <a:spcPts val="280"/>
              </a:spcBef>
              <a:spcAft>
                <a:spcPts val="0"/>
              </a:spcAft>
              <a:buClr>
                <a:srgbClr val="939494"/>
              </a:buClr>
              <a:buSzPts val="900"/>
              <a:buNone/>
              <a:defRPr sz="900">
                <a:solidFill>
                  <a:srgbClr val="939494"/>
                </a:solidFill>
              </a:defRPr>
            </a:lvl7pPr>
            <a:lvl8pPr marL="3657600" lvl="7" indent="-228600" algn="l">
              <a:lnSpc>
                <a:spcPct val="90000"/>
              </a:lnSpc>
              <a:spcBef>
                <a:spcPts val="280"/>
              </a:spcBef>
              <a:spcAft>
                <a:spcPts val="0"/>
              </a:spcAft>
              <a:buClr>
                <a:srgbClr val="939494"/>
              </a:buClr>
              <a:buSzPts val="900"/>
              <a:buNone/>
              <a:defRPr sz="900">
                <a:solidFill>
                  <a:srgbClr val="939494"/>
                </a:solidFill>
              </a:defRPr>
            </a:lvl8pPr>
            <a:lvl9pPr marL="4114800" lvl="8" indent="-228600" algn="l">
              <a:lnSpc>
                <a:spcPct val="90000"/>
              </a:lnSpc>
              <a:spcBef>
                <a:spcPts val="280"/>
              </a:spcBef>
              <a:spcAft>
                <a:spcPts val="0"/>
              </a:spcAft>
              <a:buClr>
                <a:srgbClr val="939494"/>
              </a:buClr>
              <a:buSzPts val="900"/>
              <a:buNone/>
              <a:defRPr sz="900">
                <a:solidFill>
                  <a:srgbClr val="939494"/>
                </a:solidFill>
              </a:defRPr>
            </a:lvl9pPr>
          </a:lstStyle>
          <a:p>
            <a:endParaRPr/>
          </a:p>
        </p:txBody>
      </p:sp>
      <p:sp>
        <p:nvSpPr>
          <p:cNvPr id="33" name="Google Shape;33;p6"/>
          <p:cNvSpPr txBox="1">
            <a:spLocks noGrp="1"/>
          </p:cNvSpPr>
          <p:nvPr>
            <p:ph type="dt" idx="10"/>
          </p:nvPr>
        </p:nvSpPr>
        <p:spPr>
          <a:xfrm>
            <a:off x="628650" y="4814891"/>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6"/>
          <p:cNvSpPr txBox="1">
            <a:spLocks noGrp="1"/>
          </p:cNvSpPr>
          <p:nvPr>
            <p:ph type="ftr" idx="11"/>
          </p:nvPr>
        </p:nvSpPr>
        <p:spPr>
          <a:xfrm>
            <a:off x="3028950" y="4814891"/>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6"/>
          <p:cNvSpPr txBox="1">
            <a:spLocks noGrp="1"/>
          </p:cNvSpPr>
          <p:nvPr>
            <p:ph type="sldNum" idx="12"/>
          </p:nvPr>
        </p:nvSpPr>
        <p:spPr>
          <a:xfrm>
            <a:off x="6457950" y="4814891"/>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两栏内容" type="twoObj">
  <p:cSld name="TWO_OBJECTS">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499044" y="0"/>
            <a:ext cx="7783477" cy="53837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7"/>
          <p:cNvSpPr txBox="1">
            <a:spLocks noGrp="1"/>
          </p:cNvSpPr>
          <p:nvPr>
            <p:ph type="body" idx="1"/>
          </p:nvPr>
        </p:nvSpPr>
        <p:spPr>
          <a:xfrm>
            <a:off x="1049867" y="933453"/>
            <a:ext cx="3810000" cy="3699272"/>
          </a:xfrm>
          <a:prstGeom prst="rect">
            <a:avLst/>
          </a:prstGeom>
          <a:noFill/>
          <a:ln>
            <a:noFill/>
          </a:ln>
        </p:spPr>
        <p:txBody>
          <a:bodyPr spcFirstLastPara="1" wrap="square" lIns="91425" tIns="45700" rIns="91425" bIns="45700" anchor="t" anchorCtr="0">
            <a:noAutofit/>
          </a:bodyPr>
          <a:lstStyle>
            <a:lvl1pPr marL="457200" lvl="0" indent="-297180" algn="just">
              <a:lnSpc>
                <a:spcPct val="110000"/>
              </a:lnSpc>
              <a:spcBef>
                <a:spcPts val="900"/>
              </a:spcBef>
              <a:spcAft>
                <a:spcPts val="0"/>
              </a:spcAft>
              <a:buSzPts val="1080"/>
              <a:buChar char="⮚"/>
              <a:defRPr/>
            </a:lvl1pPr>
            <a:lvl2pPr marL="914400" lvl="1" indent="-342900" algn="just">
              <a:lnSpc>
                <a:spcPct val="120000"/>
              </a:lnSpc>
              <a:spcBef>
                <a:spcPts val="0"/>
              </a:spcBef>
              <a:spcAft>
                <a:spcPts val="0"/>
              </a:spcAft>
              <a:buSzPts val="1800"/>
              <a:buChar char=" "/>
              <a:defRPr/>
            </a:lvl2pPr>
            <a:lvl3pPr marL="1371600" lvl="2" indent="-342900" algn="l">
              <a:lnSpc>
                <a:spcPct val="90000"/>
              </a:lnSpc>
              <a:spcBef>
                <a:spcPts val="900"/>
              </a:spcBef>
              <a:spcAft>
                <a:spcPts val="0"/>
              </a:spcAft>
              <a:buClr>
                <a:schemeClr val="dk1"/>
              </a:buClr>
              <a:buSzPts val="1800"/>
              <a:buChar char="•"/>
              <a:defRPr/>
            </a:lvl3pPr>
            <a:lvl4pPr marL="1828800" lvl="3" indent="-342900" algn="l">
              <a:lnSpc>
                <a:spcPct val="90000"/>
              </a:lnSpc>
              <a:spcBef>
                <a:spcPts val="280"/>
              </a:spcBef>
              <a:spcAft>
                <a:spcPts val="0"/>
              </a:spcAft>
              <a:buClr>
                <a:schemeClr val="dk1"/>
              </a:buClr>
              <a:buSzPts val="1800"/>
              <a:buChar char="•"/>
              <a:defRPr/>
            </a:lvl4pPr>
            <a:lvl5pPr marL="2286000" lvl="4" indent="-342900" algn="l">
              <a:lnSpc>
                <a:spcPct val="90000"/>
              </a:lnSpc>
              <a:spcBef>
                <a:spcPts val="280"/>
              </a:spcBef>
              <a:spcAft>
                <a:spcPts val="0"/>
              </a:spcAft>
              <a:buClr>
                <a:schemeClr val="dk1"/>
              </a:buClr>
              <a:buSzPts val="1800"/>
              <a:buChar char="•"/>
              <a:defRPr/>
            </a:lvl5pPr>
            <a:lvl6pPr marL="2743200" lvl="5" indent="-342900" algn="l">
              <a:lnSpc>
                <a:spcPct val="90000"/>
              </a:lnSpc>
              <a:spcBef>
                <a:spcPts val="280"/>
              </a:spcBef>
              <a:spcAft>
                <a:spcPts val="0"/>
              </a:spcAft>
              <a:buClr>
                <a:schemeClr val="dk1"/>
              </a:buClr>
              <a:buSzPts val="1800"/>
              <a:buChar char="•"/>
              <a:defRPr/>
            </a:lvl6pPr>
            <a:lvl7pPr marL="3200400" lvl="6" indent="-342900" algn="l">
              <a:lnSpc>
                <a:spcPct val="90000"/>
              </a:lnSpc>
              <a:spcBef>
                <a:spcPts val="280"/>
              </a:spcBef>
              <a:spcAft>
                <a:spcPts val="0"/>
              </a:spcAft>
              <a:buClr>
                <a:schemeClr val="dk1"/>
              </a:buClr>
              <a:buSzPts val="1800"/>
              <a:buChar char="•"/>
              <a:defRPr/>
            </a:lvl7pPr>
            <a:lvl8pPr marL="3657600" lvl="7" indent="-342900" algn="l">
              <a:lnSpc>
                <a:spcPct val="90000"/>
              </a:lnSpc>
              <a:spcBef>
                <a:spcPts val="280"/>
              </a:spcBef>
              <a:spcAft>
                <a:spcPts val="0"/>
              </a:spcAft>
              <a:buClr>
                <a:schemeClr val="dk1"/>
              </a:buClr>
              <a:buSzPts val="1800"/>
              <a:buChar char="•"/>
              <a:defRPr/>
            </a:lvl8pPr>
            <a:lvl9pPr marL="4114800" lvl="8" indent="-342900" algn="l">
              <a:lnSpc>
                <a:spcPct val="90000"/>
              </a:lnSpc>
              <a:spcBef>
                <a:spcPts val="280"/>
              </a:spcBef>
              <a:spcAft>
                <a:spcPts val="0"/>
              </a:spcAft>
              <a:buClr>
                <a:schemeClr val="dk1"/>
              </a:buClr>
              <a:buSzPts val="1800"/>
              <a:buChar char="•"/>
              <a:defRPr/>
            </a:lvl9pPr>
          </a:lstStyle>
          <a:p>
            <a:endParaRPr/>
          </a:p>
        </p:txBody>
      </p:sp>
      <p:sp>
        <p:nvSpPr>
          <p:cNvPr id="39" name="Google Shape;39;p7"/>
          <p:cNvSpPr txBox="1">
            <a:spLocks noGrp="1"/>
          </p:cNvSpPr>
          <p:nvPr>
            <p:ph type="body" idx="2"/>
          </p:nvPr>
        </p:nvSpPr>
        <p:spPr>
          <a:xfrm>
            <a:off x="4889501" y="933453"/>
            <a:ext cx="3820587" cy="3699272"/>
          </a:xfrm>
          <a:prstGeom prst="rect">
            <a:avLst/>
          </a:prstGeom>
          <a:noFill/>
          <a:ln>
            <a:noFill/>
          </a:ln>
        </p:spPr>
        <p:txBody>
          <a:bodyPr spcFirstLastPara="1" wrap="square" lIns="91425" tIns="45700" rIns="91425" bIns="45700" anchor="t" anchorCtr="0">
            <a:noAutofit/>
          </a:bodyPr>
          <a:lstStyle>
            <a:lvl1pPr marL="457200" lvl="0" indent="-297180" algn="just">
              <a:lnSpc>
                <a:spcPct val="110000"/>
              </a:lnSpc>
              <a:spcBef>
                <a:spcPts val="900"/>
              </a:spcBef>
              <a:spcAft>
                <a:spcPts val="0"/>
              </a:spcAft>
              <a:buSzPts val="1080"/>
              <a:buChar char="⮚"/>
              <a:defRPr/>
            </a:lvl1pPr>
            <a:lvl2pPr marL="914400" lvl="1" indent="-342900" algn="just">
              <a:lnSpc>
                <a:spcPct val="120000"/>
              </a:lnSpc>
              <a:spcBef>
                <a:spcPts val="0"/>
              </a:spcBef>
              <a:spcAft>
                <a:spcPts val="0"/>
              </a:spcAft>
              <a:buSzPts val="1800"/>
              <a:buChar char=" "/>
              <a:defRPr/>
            </a:lvl2pPr>
            <a:lvl3pPr marL="1371600" lvl="2" indent="-342900" algn="l">
              <a:lnSpc>
                <a:spcPct val="90000"/>
              </a:lnSpc>
              <a:spcBef>
                <a:spcPts val="900"/>
              </a:spcBef>
              <a:spcAft>
                <a:spcPts val="0"/>
              </a:spcAft>
              <a:buClr>
                <a:schemeClr val="dk1"/>
              </a:buClr>
              <a:buSzPts val="1800"/>
              <a:buChar char="•"/>
              <a:defRPr/>
            </a:lvl3pPr>
            <a:lvl4pPr marL="1828800" lvl="3" indent="-342900" algn="l">
              <a:lnSpc>
                <a:spcPct val="90000"/>
              </a:lnSpc>
              <a:spcBef>
                <a:spcPts val="280"/>
              </a:spcBef>
              <a:spcAft>
                <a:spcPts val="0"/>
              </a:spcAft>
              <a:buClr>
                <a:schemeClr val="dk1"/>
              </a:buClr>
              <a:buSzPts val="1800"/>
              <a:buChar char="•"/>
              <a:defRPr/>
            </a:lvl4pPr>
            <a:lvl5pPr marL="2286000" lvl="4" indent="-342900" algn="l">
              <a:lnSpc>
                <a:spcPct val="90000"/>
              </a:lnSpc>
              <a:spcBef>
                <a:spcPts val="280"/>
              </a:spcBef>
              <a:spcAft>
                <a:spcPts val="0"/>
              </a:spcAft>
              <a:buClr>
                <a:schemeClr val="dk1"/>
              </a:buClr>
              <a:buSzPts val="1800"/>
              <a:buChar char="•"/>
              <a:defRPr/>
            </a:lvl5pPr>
            <a:lvl6pPr marL="2743200" lvl="5" indent="-342900" algn="l">
              <a:lnSpc>
                <a:spcPct val="90000"/>
              </a:lnSpc>
              <a:spcBef>
                <a:spcPts val="280"/>
              </a:spcBef>
              <a:spcAft>
                <a:spcPts val="0"/>
              </a:spcAft>
              <a:buClr>
                <a:schemeClr val="dk1"/>
              </a:buClr>
              <a:buSzPts val="1800"/>
              <a:buChar char="•"/>
              <a:defRPr/>
            </a:lvl6pPr>
            <a:lvl7pPr marL="3200400" lvl="6" indent="-342900" algn="l">
              <a:lnSpc>
                <a:spcPct val="90000"/>
              </a:lnSpc>
              <a:spcBef>
                <a:spcPts val="280"/>
              </a:spcBef>
              <a:spcAft>
                <a:spcPts val="0"/>
              </a:spcAft>
              <a:buClr>
                <a:schemeClr val="dk1"/>
              </a:buClr>
              <a:buSzPts val="1800"/>
              <a:buChar char="•"/>
              <a:defRPr/>
            </a:lvl7pPr>
            <a:lvl8pPr marL="3657600" lvl="7" indent="-342900" algn="l">
              <a:lnSpc>
                <a:spcPct val="90000"/>
              </a:lnSpc>
              <a:spcBef>
                <a:spcPts val="280"/>
              </a:spcBef>
              <a:spcAft>
                <a:spcPts val="0"/>
              </a:spcAft>
              <a:buClr>
                <a:schemeClr val="dk1"/>
              </a:buClr>
              <a:buSzPts val="1800"/>
              <a:buChar char="•"/>
              <a:defRPr/>
            </a:lvl8pPr>
            <a:lvl9pPr marL="4114800" lvl="8" indent="-342900" algn="l">
              <a:lnSpc>
                <a:spcPct val="90000"/>
              </a:lnSpc>
              <a:spcBef>
                <a:spcPts val="280"/>
              </a:spcBef>
              <a:spcAft>
                <a:spcPts val="0"/>
              </a:spcAft>
              <a:buClr>
                <a:schemeClr val="dk1"/>
              </a:buClr>
              <a:buSzPts val="1800"/>
              <a:buChar char="•"/>
              <a:defRPr/>
            </a:lvl9pPr>
          </a:lstStyle>
          <a:p>
            <a:endParaRPr/>
          </a:p>
        </p:txBody>
      </p:sp>
      <p:sp>
        <p:nvSpPr>
          <p:cNvPr id="40" name="Google Shape;40;p7"/>
          <p:cNvSpPr txBox="1">
            <a:spLocks noGrp="1"/>
          </p:cNvSpPr>
          <p:nvPr>
            <p:ph type="dt" idx="10"/>
          </p:nvPr>
        </p:nvSpPr>
        <p:spPr>
          <a:xfrm>
            <a:off x="628650" y="4814891"/>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7"/>
          <p:cNvSpPr txBox="1">
            <a:spLocks noGrp="1"/>
          </p:cNvSpPr>
          <p:nvPr>
            <p:ph type="ftr" idx="11"/>
          </p:nvPr>
        </p:nvSpPr>
        <p:spPr>
          <a:xfrm>
            <a:off x="3028950" y="4814891"/>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7"/>
          <p:cNvSpPr txBox="1">
            <a:spLocks noGrp="1"/>
          </p:cNvSpPr>
          <p:nvPr>
            <p:ph type="sldNum" idx="12"/>
          </p:nvPr>
        </p:nvSpPr>
        <p:spPr>
          <a:xfrm>
            <a:off x="6457950" y="4814891"/>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43"/>
        <p:cNvGrpSpPr/>
        <p:nvPr/>
      </p:nvGrpSpPr>
      <p:grpSpPr>
        <a:xfrm>
          <a:off x="0" y="0"/>
          <a:ext cx="0" cy="0"/>
          <a:chOff x="0" y="0"/>
          <a:chExt cx="0" cy="0"/>
        </a:xfrm>
      </p:grpSpPr>
      <p:sp>
        <p:nvSpPr>
          <p:cNvPr id="44" name="Google Shape;44;p8"/>
          <p:cNvSpPr txBox="1">
            <a:spLocks noGrp="1"/>
          </p:cNvSpPr>
          <p:nvPr>
            <p:ph type="title"/>
          </p:nvPr>
        </p:nvSpPr>
        <p:spPr>
          <a:xfrm>
            <a:off x="1727199" y="88899"/>
            <a:ext cx="6984076" cy="53776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8"/>
          <p:cNvSpPr txBox="1">
            <a:spLocks noGrp="1"/>
          </p:cNvSpPr>
          <p:nvPr>
            <p:ph type="body" idx="1"/>
          </p:nvPr>
        </p:nvSpPr>
        <p:spPr>
          <a:xfrm>
            <a:off x="824578" y="1032272"/>
            <a:ext cx="3868340" cy="617934"/>
          </a:xfrm>
          <a:prstGeom prst="rect">
            <a:avLst/>
          </a:prstGeom>
          <a:noFill/>
          <a:ln>
            <a:noFill/>
          </a:ln>
        </p:spPr>
        <p:txBody>
          <a:bodyPr spcFirstLastPara="1" wrap="square" lIns="91425" tIns="45700" rIns="91425" bIns="45700" anchor="b" anchorCtr="0">
            <a:noAutofit/>
          </a:bodyPr>
          <a:lstStyle>
            <a:lvl1pPr marL="457200" lvl="0" indent="-228600" algn="just">
              <a:lnSpc>
                <a:spcPct val="110000"/>
              </a:lnSpc>
              <a:spcBef>
                <a:spcPts val="900"/>
              </a:spcBef>
              <a:spcAft>
                <a:spcPts val="0"/>
              </a:spcAft>
              <a:buSzPts val="609"/>
              <a:buNone/>
              <a:defRPr sz="1014" b="1"/>
            </a:lvl1pPr>
            <a:lvl2pPr marL="914400" lvl="1" indent="-228600" algn="just">
              <a:lnSpc>
                <a:spcPct val="120000"/>
              </a:lnSpc>
              <a:spcBef>
                <a:spcPts val="0"/>
              </a:spcBef>
              <a:spcAft>
                <a:spcPts val="0"/>
              </a:spcAft>
              <a:buSzPts val="1125"/>
              <a:buNone/>
              <a:defRPr sz="1125" b="1"/>
            </a:lvl2pPr>
            <a:lvl3pPr marL="1371600" lvl="2" indent="-228600" algn="l">
              <a:lnSpc>
                <a:spcPct val="90000"/>
              </a:lnSpc>
              <a:spcBef>
                <a:spcPts val="900"/>
              </a:spcBef>
              <a:spcAft>
                <a:spcPts val="0"/>
              </a:spcAft>
              <a:buClr>
                <a:schemeClr val="dk1"/>
              </a:buClr>
              <a:buSzPts val="1015"/>
              <a:buNone/>
              <a:defRPr sz="1014" b="1"/>
            </a:lvl3pPr>
            <a:lvl4pPr marL="1828800" lvl="3" indent="-228600" algn="l">
              <a:lnSpc>
                <a:spcPct val="90000"/>
              </a:lnSpc>
              <a:spcBef>
                <a:spcPts val="280"/>
              </a:spcBef>
              <a:spcAft>
                <a:spcPts val="0"/>
              </a:spcAft>
              <a:buClr>
                <a:schemeClr val="dk1"/>
              </a:buClr>
              <a:buSzPts val="900"/>
              <a:buNone/>
              <a:defRPr sz="900" b="1"/>
            </a:lvl4pPr>
            <a:lvl5pPr marL="2286000" lvl="4" indent="-228600" algn="l">
              <a:lnSpc>
                <a:spcPct val="90000"/>
              </a:lnSpc>
              <a:spcBef>
                <a:spcPts val="280"/>
              </a:spcBef>
              <a:spcAft>
                <a:spcPts val="0"/>
              </a:spcAft>
              <a:buClr>
                <a:schemeClr val="dk1"/>
              </a:buClr>
              <a:buSzPts val="900"/>
              <a:buNone/>
              <a:defRPr sz="900" b="1"/>
            </a:lvl5pPr>
            <a:lvl6pPr marL="2743200" lvl="5" indent="-228600" algn="l">
              <a:lnSpc>
                <a:spcPct val="90000"/>
              </a:lnSpc>
              <a:spcBef>
                <a:spcPts val="280"/>
              </a:spcBef>
              <a:spcAft>
                <a:spcPts val="0"/>
              </a:spcAft>
              <a:buClr>
                <a:schemeClr val="dk1"/>
              </a:buClr>
              <a:buSzPts val="900"/>
              <a:buNone/>
              <a:defRPr sz="900" b="1"/>
            </a:lvl6pPr>
            <a:lvl7pPr marL="3200400" lvl="6" indent="-228600" algn="l">
              <a:lnSpc>
                <a:spcPct val="90000"/>
              </a:lnSpc>
              <a:spcBef>
                <a:spcPts val="280"/>
              </a:spcBef>
              <a:spcAft>
                <a:spcPts val="0"/>
              </a:spcAft>
              <a:buClr>
                <a:schemeClr val="dk1"/>
              </a:buClr>
              <a:buSzPts val="900"/>
              <a:buNone/>
              <a:defRPr sz="900" b="1"/>
            </a:lvl7pPr>
            <a:lvl8pPr marL="3657600" lvl="7" indent="-228600" algn="l">
              <a:lnSpc>
                <a:spcPct val="90000"/>
              </a:lnSpc>
              <a:spcBef>
                <a:spcPts val="280"/>
              </a:spcBef>
              <a:spcAft>
                <a:spcPts val="0"/>
              </a:spcAft>
              <a:buClr>
                <a:schemeClr val="dk1"/>
              </a:buClr>
              <a:buSzPts val="900"/>
              <a:buNone/>
              <a:defRPr sz="900" b="1"/>
            </a:lvl8pPr>
            <a:lvl9pPr marL="4114800" lvl="8" indent="-228600" algn="l">
              <a:lnSpc>
                <a:spcPct val="90000"/>
              </a:lnSpc>
              <a:spcBef>
                <a:spcPts val="280"/>
              </a:spcBef>
              <a:spcAft>
                <a:spcPts val="0"/>
              </a:spcAft>
              <a:buClr>
                <a:schemeClr val="dk1"/>
              </a:buClr>
              <a:buSzPts val="900"/>
              <a:buNone/>
              <a:defRPr sz="900" b="1"/>
            </a:lvl9pPr>
          </a:lstStyle>
          <a:p>
            <a:endParaRPr/>
          </a:p>
        </p:txBody>
      </p:sp>
      <p:sp>
        <p:nvSpPr>
          <p:cNvPr id="46" name="Google Shape;46;p8"/>
          <p:cNvSpPr txBox="1">
            <a:spLocks noGrp="1"/>
          </p:cNvSpPr>
          <p:nvPr>
            <p:ph type="body" idx="2"/>
          </p:nvPr>
        </p:nvSpPr>
        <p:spPr>
          <a:xfrm>
            <a:off x="824578" y="1650206"/>
            <a:ext cx="3868340" cy="2763441"/>
          </a:xfrm>
          <a:prstGeom prst="rect">
            <a:avLst/>
          </a:prstGeom>
          <a:noFill/>
          <a:ln>
            <a:noFill/>
          </a:ln>
        </p:spPr>
        <p:txBody>
          <a:bodyPr spcFirstLastPara="1" wrap="square" lIns="91425" tIns="45700" rIns="91425" bIns="45700" anchor="t" anchorCtr="0">
            <a:noAutofit/>
          </a:bodyPr>
          <a:lstStyle>
            <a:lvl1pPr marL="457200" lvl="0" indent="-297180" algn="just">
              <a:lnSpc>
                <a:spcPct val="110000"/>
              </a:lnSpc>
              <a:spcBef>
                <a:spcPts val="900"/>
              </a:spcBef>
              <a:spcAft>
                <a:spcPts val="0"/>
              </a:spcAft>
              <a:buSzPts val="1080"/>
              <a:buChar char="⮚"/>
              <a:defRPr/>
            </a:lvl1pPr>
            <a:lvl2pPr marL="914400" lvl="1" indent="-342900" algn="just">
              <a:lnSpc>
                <a:spcPct val="120000"/>
              </a:lnSpc>
              <a:spcBef>
                <a:spcPts val="0"/>
              </a:spcBef>
              <a:spcAft>
                <a:spcPts val="0"/>
              </a:spcAft>
              <a:buSzPts val="1800"/>
              <a:buChar char=" "/>
              <a:defRPr/>
            </a:lvl2pPr>
            <a:lvl3pPr marL="1371600" lvl="2" indent="-342900" algn="l">
              <a:lnSpc>
                <a:spcPct val="90000"/>
              </a:lnSpc>
              <a:spcBef>
                <a:spcPts val="900"/>
              </a:spcBef>
              <a:spcAft>
                <a:spcPts val="0"/>
              </a:spcAft>
              <a:buClr>
                <a:schemeClr val="dk1"/>
              </a:buClr>
              <a:buSzPts val="1800"/>
              <a:buChar char="•"/>
              <a:defRPr/>
            </a:lvl3pPr>
            <a:lvl4pPr marL="1828800" lvl="3" indent="-342900" algn="l">
              <a:lnSpc>
                <a:spcPct val="90000"/>
              </a:lnSpc>
              <a:spcBef>
                <a:spcPts val="280"/>
              </a:spcBef>
              <a:spcAft>
                <a:spcPts val="0"/>
              </a:spcAft>
              <a:buClr>
                <a:schemeClr val="dk1"/>
              </a:buClr>
              <a:buSzPts val="1800"/>
              <a:buChar char="•"/>
              <a:defRPr/>
            </a:lvl4pPr>
            <a:lvl5pPr marL="2286000" lvl="4" indent="-342900" algn="l">
              <a:lnSpc>
                <a:spcPct val="90000"/>
              </a:lnSpc>
              <a:spcBef>
                <a:spcPts val="280"/>
              </a:spcBef>
              <a:spcAft>
                <a:spcPts val="0"/>
              </a:spcAft>
              <a:buClr>
                <a:schemeClr val="dk1"/>
              </a:buClr>
              <a:buSzPts val="1800"/>
              <a:buChar char="•"/>
              <a:defRPr/>
            </a:lvl5pPr>
            <a:lvl6pPr marL="2743200" lvl="5" indent="-342900" algn="l">
              <a:lnSpc>
                <a:spcPct val="90000"/>
              </a:lnSpc>
              <a:spcBef>
                <a:spcPts val="280"/>
              </a:spcBef>
              <a:spcAft>
                <a:spcPts val="0"/>
              </a:spcAft>
              <a:buClr>
                <a:schemeClr val="dk1"/>
              </a:buClr>
              <a:buSzPts val="1800"/>
              <a:buChar char="•"/>
              <a:defRPr/>
            </a:lvl6pPr>
            <a:lvl7pPr marL="3200400" lvl="6" indent="-342900" algn="l">
              <a:lnSpc>
                <a:spcPct val="90000"/>
              </a:lnSpc>
              <a:spcBef>
                <a:spcPts val="280"/>
              </a:spcBef>
              <a:spcAft>
                <a:spcPts val="0"/>
              </a:spcAft>
              <a:buClr>
                <a:schemeClr val="dk1"/>
              </a:buClr>
              <a:buSzPts val="1800"/>
              <a:buChar char="•"/>
              <a:defRPr/>
            </a:lvl7pPr>
            <a:lvl8pPr marL="3657600" lvl="7" indent="-342900" algn="l">
              <a:lnSpc>
                <a:spcPct val="90000"/>
              </a:lnSpc>
              <a:spcBef>
                <a:spcPts val="280"/>
              </a:spcBef>
              <a:spcAft>
                <a:spcPts val="0"/>
              </a:spcAft>
              <a:buClr>
                <a:schemeClr val="dk1"/>
              </a:buClr>
              <a:buSzPts val="1800"/>
              <a:buChar char="•"/>
              <a:defRPr/>
            </a:lvl8pPr>
            <a:lvl9pPr marL="4114800" lvl="8" indent="-342900" algn="l">
              <a:lnSpc>
                <a:spcPct val="90000"/>
              </a:lnSpc>
              <a:spcBef>
                <a:spcPts val="280"/>
              </a:spcBef>
              <a:spcAft>
                <a:spcPts val="0"/>
              </a:spcAft>
              <a:buClr>
                <a:schemeClr val="dk1"/>
              </a:buClr>
              <a:buSzPts val="1800"/>
              <a:buChar char="•"/>
              <a:defRPr/>
            </a:lvl9pPr>
          </a:lstStyle>
          <a:p>
            <a:endParaRPr/>
          </a:p>
        </p:txBody>
      </p:sp>
      <p:sp>
        <p:nvSpPr>
          <p:cNvPr id="47" name="Google Shape;47;p8"/>
          <p:cNvSpPr txBox="1">
            <a:spLocks noGrp="1"/>
          </p:cNvSpPr>
          <p:nvPr>
            <p:ph type="body" idx="3"/>
          </p:nvPr>
        </p:nvSpPr>
        <p:spPr>
          <a:xfrm>
            <a:off x="4823885" y="1032272"/>
            <a:ext cx="3887391" cy="617934"/>
          </a:xfrm>
          <a:prstGeom prst="rect">
            <a:avLst/>
          </a:prstGeom>
          <a:noFill/>
          <a:ln>
            <a:noFill/>
          </a:ln>
        </p:spPr>
        <p:txBody>
          <a:bodyPr spcFirstLastPara="1" wrap="square" lIns="91425" tIns="45700" rIns="91425" bIns="45700" anchor="b" anchorCtr="0">
            <a:noAutofit/>
          </a:bodyPr>
          <a:lstStyle>
            <a:lvl1pPr marL="457200" lvl="0" indent="-228600" algn="just">
              <a:lnSpc>
                <a:spcPct val="110000"/>
              </a:lnSpc>
              <a:spcBef>
                <a:spcPts val="900"/>
              </a:spcBef>
              <a:spcAft>
                <a:spcPts val="0"/>
              </a:spcAft>
              <a:buSzPts val="609"/>
              <a:buNone/>
              <a:defRPr sz="1014" b="1"/>
            </a:lvl1pPr>
            <a:lvl2pPr marL="914400" lvl="1" indent="-228600" algn="just">
              <a:lnSpc>
                <a:spcPct val="120000"/>
              </a:lnSpc>
              <a:spcBef>
                <a:spcPts val="0"/>
              </a:spcBef>
              <a:spcAft>
                <a:spcPts val="0"/>
              </a:spcAft>
              <a:buSzPts val="1125"/>
              <a:buNone/>
              <a:defRPr sz="1125" b="1"/>
            </a:lvl2pPr>
            <a:lvl3pPr marL="1371600" lvl="2" indent="-228600" algn="l">
              <a:lnSpc>
                <a:spcPct val="90000"/>
              </a:lnSpc>
              <a:spcBef>
                <a:spcPts val="900"/>
              </a:spcBef>
              <a:spcAft>
                <a:spcPts val="0"/>
              </a:spcAft>
              <a:buClr>
                <a:schemeClr val="dk1"/>
              </a:buClr>
              <a:buSzPts val="1015"/>
              <a:buNone/>
              <a:defRPr sz="1014" b="1"/>
            </a:lvl3pPr>
            <a:lvl4pPr marL="1828800" lvl="3" indent="-228600" algn="l">
              <a:lnSpc>
                <a:spcPct val="90000"/>
              </a:lnSpc>
              <a:spcBef>
                <a:spcPts val="280"/>
              </a:spcBef>
              <a:spcAft>
                <a:spcPts val="0"/>
              </a:spcAft>
              <a:buClr>
                <a:schemeClr val="dk1"/>
              </a:buClr>
              <a:buSzPts val="900"/>
              <a:buNone/>
              <a:defRPr sz="900" b="1"/>
            </a:lvl4pPr>
            <a:lvl5pPr marL="2286000" lvl="4" indent="-228600" algn="l">
              <a:lnSpc>
                <a:spcPct val="90000"/>
              </a:lnSpc>
              <a:spcBef>
                <a:spcPts val="280"/>
              </a:spcBef>
              <a:spcAft>
                <a:spcPts val="0"/>
              </a:spcAft>
              <a:buClr>
                <a:schemeClr val="dk1"/>
              </a:buClr>
              <a:buSzPts val="900"/>
              <a:buNone/>
              <a:defRPr sz="900" b="1"/>
            </a:lvl5pPr>
            <a:lvl6pPr marL="2743200" lvl="5" indent="-228600" algn="l">
              <a:lnSpc>
                <a:spcPct val="90000"/>
              </a:lnSpc>
              <a:spcBef>
                <a:spcPts val="280"/>
              </a:spcBef>
              <a:spcAft>
                <a:spcPts val="0"/>
              </a:spcAft>
              <a:buClr>
                <a:schemeClr val="dk1"/>
              </a:buClr>
              <a:buSzPts val="900"/>
              <a:buNone/>
              <a:defRPr sz="900" b="1"/>
            </a:lvl6pPr>
            <a:lvl7pPr marL="3200400" lvl="6" indent="-228600" algn="l">
              <a:lnSpc>
                <a:spcPct val="90000"/>
              </a:lnSpc>
              <a:spcBef>
                <a:spcPts val="280"/>
              </a:spcBef>
              <a:spcAft>
                <a:spcPts val="0"/>
              </a:spcAft>
              <a:buClr>
                <a:schemeClr val="dk1"/>
              </a:buClr>
              <a:buSzPts val="900"/>
              <a:buNone/>
              <a:defRPr sz="900" b="1"/>
            </a:lvl7pPr>
            <a:lvl8pPr marL="3657600" lvl="7" indent="-228600" algn="l">
              <a:lnSpc>
                <a:spcPct val="90000"/>
              </a:lnSpc>
              <a:spcBef>
                <a:spcPts val="280"/>
              </a:spcBef>
              <a:spcAft>
                <a:spcPts val="0"/>
              </a:spcAft>
              <a:buClr>
                <a:schemeClr val="dk1"/>
              </a:buClr>
              <a:buSzPts val="900"/>
              <a:buNone/>
              <a:defRPr sz="900" b="1"/>
            </a:lvl8pPr>
            <a:lvl9pPr marL="4114800" lvl="8" indent="-228600" algn="l">
              <a:lnSpc>
                <a:spcPct val="90000"/>
              </a:lnSpc>
              <a:spcBef>
                <a:spcPts val="280"/>
              </a:spcBef>
              <a:spcAft>
                <a:spcPts val="0"/>
              </a:spcAft>
              <a:buClr>
                <a:schemeClr val="dk1"/>
              </a:buClr>
              <a:buSzPts val="900"/>
              <a:buNone/>
              <a:defRPr sz="900" b="1"/>
            </a:lvl9pPr>
          </a:lstStyle>
          <a:p>
            <a:endParaRPr/>
          </a:p>
        </p:txBody>
      </p:sp>
      <p:sp>
        <p:nvSpPr>
          <p:cNvPr id="48" name="Google Shape;48;p8"/>
          <p:cNvSpPr txBox="1">
            <a:spLocks noGrp="1"/>
          </p:cNvSpPr>
          <p:nvPr>
            <p:ph type="body" idx="4"/>
          </p:nvPr>
        </p:nvSpPr>
        <p:spPr>
          <a:xfrm>
            <a:off x="4823885" y="1650206"/>
            <a:ext cx="3887391" cy="2763441"/>
          </a:xfrm>
          <a:prstGeom prst="rect">
            <a:avLst/>
          </a:prstGeom>
          <a:noFill/>
          <a:ln>
            <a:noFill/>
          </a:ln>
        </p:spPr>
        <p:txBody>
          <a:bodyPr spcFirstLastPara="1" wrap="square" lIns="91425" tIns="45700" rIns="91425" bIns="45700" anchor="t" anchorCtr="0">
            <a:noAutofit/>
          </a:bodyPr>
          <a:lstStyle>
            <a:lvl1pPr marL="457200" lvl="0" indent="-297180" algn="just">
              <a:lnSpc>
                <a:spcPct val="110000"/>
              </a:lnSpc>
              <a:spcBef>
                <a:spcPts val="900"/>
              </a:spcBef>
              <a:spcAft>
                <a:spcPts val="0"/>
              </a:spcAft>
              <a:buSzPts val="1080"/>
              <a:buChar char="⮚"/>
              <a:defRPr/>
            </a:lvl1pPr>
            <a:lvl2pPr marL="914400" lvl="1" indent="-342900" algn="just">
              <a:lnSpc>
                <a:spcPct val="120000"/>
              </a:lnSpc>
              <a:spcBef>
                <a:spcPts val="0"/>
              </a:spcBef>
              <a:spcAft>
                <a:spcPts val="0"/>
              </a:spcAft>
              <a:buSzPts val="1800"/>
              <a:buChar char=" "/>
              <a:defRPr/>
            </a:lvl2pPr>
            <a:lvl3pPr marL="1371600" lvl="2" indent="-342900" algn="l">
              <a:lnSpc>
                <a:spcPct val="90000"/>
              </a:lnSpc>
              <a:spcBef>
                <a:spcPts val="900"/>
              </a:spcBef>
              <a:spcAft>
                <a:spcPts val="0"/>
              </a:spcAft>
              <a:buClr>
                <a:schemeClr val="dk1"/>
              </a:buClr>
              <a:buSzPts val="1800"/>
              <a:buChar char="•"/>
              <a:defRPr/>
            </a:lvl3pPr>
            <a:lvl4pPr marL="1828800" lvl="3" indent="-342900" algn="l">
              <a:lnSpc>
                <a:spcPct val="90000"/>
              </a:lnSpc>
              <a:spcBef>
                <a:spcPts val="280"/>
              </a:spcBef>
              <a:spcAft>
                <a:spcPts val="0"/>
              </a:spcAft>
              <a:buClr>
                <a:schemeClr val="dk1"/>
              </a:buClr>
              <a:buSzPts val="1800"/>
              <a:buChar char="•"/>
              <a:defRPr/>
            </a:lvl4pPr>
            <a:lvl5pPr marL="2286000" lvl="4" indent="-342900" algn="l">
              <a:lnSpc>
                <a:spcPct val="90000"/>
              </a:lnSpc>
              <a:spcBef>
                <a:spcPts val="280"/>
              </a:spcBef>
              <a:spcAft>
                <a:spcPts val="0"/>
              </a:spcAft>
              <a:buClr>
                <a:schemeClr val="dk1"/>
              </a:buClr>
              <a:buSzPts val="1800"/>
              <a:buChar char="•"/>
              <a:defRPr/>
            </a:lvl5pPr>
            <a:lvl6pPr marL="2743200" lvl="5" indent="-342900" algn="l">
              <a:lnSpc>
                <a:spcPct val="90000"/>
              </a:lnSpc>
              <a:spcBef>
                <a:spcPts val="280"/>
              </a:spcBef>
              <a:spcAft>
                <a:spcPts val="0"/>
              </a:spcAft>
              <a:buClr>
                <a:schemeClr val="dk1"/>
              </a:buClr>
              <a:buSzPts val="1800"/>
              <a:buChar char="•"/>
              <a:defRPr/>
            </a:lvl6pPr>
            <a:lvl7pPr marL="3200400" lvl="6" indent="-342900" algn="l">
              <a:lnSpc>
                <a:spcPct val="90000"/>
              </a:lnSpc>
              <a:spcBef>
                <a:spcPts val="280"/>
              </a:spcBef>
              <a:spcAft>
                <a:spcPts val="0"/>
              </a:spcAft>
              <a:buClr>
                <a:schemeClr val="dk1"/>
              </a:buClr>
              <a:buSzPts val="1800"/>
              <a:buChar char="•"/>
              <a:defRPr/>
            </a:lvl7pPr>
            <a:lvl8pPr marL="3657600" lvl="7" indent="-342900" algn="l">
              <a:lnSpc>
                <a:spcPct val="90000"/>
              </a:lnSpc>
              <a:spcBef>
                <a:spcPts val="280"/>
              </a:spcBef>
              <a:spcAft>
                <a:spcPts val="0"/>
              </a:spcAft>
              <a:buClr>
                <a:schemeClr val="dk1"/>
              </a:buClr>
              <a:buSzPts val="1800"/>
              <a:buChar char="•"/>
              <a:defRPr/>
            </a:lvl8pPr>
            <a:lvl9pPr marL="4114800" lvl="8" indent="-342900" algn="l">
              <a:lnSpc>
                <a:spcPct val="90000"/>
              </a:lnSpc>
              <a:spcBef>
                <a:spcPts val="280"/>
              </a:spcBef>
              <a:spcAft>
                <a:spcPts val="0"/>
              </a:spcAft>
              <a:buClr>
                <a:schemeClr val="dk1"/>
              </a:buClr>
              <a:buSzPts val="1800"/>
              <a:buChar char="•"/>
              <a:defRPr/>
            </a:lvl9pPr>
          </a:lstStyle>
          <a:p>
            <a:endParaRPr/>
          </a:p>
        </p:txBody>
      </p:sp>
      <p:sp>
        <p:nvSpPr>
          <p:cNvPr id="49" name="Google Shape;49;p8"/>
          <p:cNvSpPr txBox="1">
            <a:spLocks noGrp="1"/>
          </p:cNvSpPr>
          <p:nvPr>
            <p:ph type="dt" idx="10"/>
          </p:nvPr>
        </p:nvSpPr>
        <p:spPr>
          <a:xfrm>
            <a:off x="628650" y="4814891"/>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8"/>
          <p:cNvSpPr txBox="1">
            <a:spLocks noGrp="1"/>
          </p:cNvSpPr>
          <p:nvPr>
            <p:ph type="ftr" idx="11"/>
          </p:nvPr>
        </p:nvSpPr>
        <p:spPr>
          <a:xfrm>
            <a:off x="3028950" y="4814891"/>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8"/>
          <p:cNvSpPr txBox="1">
            <a:spLocks noGrp="1"/>
          </p:cNvSpPr>
          <p:nvPr>
            <p:ph type="sldNum" idx="12"/>
          </p:nvPr>
        </p:nvSpPr>
        <p:spPr>
          <a:xfrm>
            <a:off x="6457950" y="4814891"/>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52"/>
        <p:cNvGrpSpPr/>
        <p:nvPr/>
      </p:nvGrpSpPr>
      <p:grpSpPr>
        <a:xfrm>
          <a:off x="0" y="0"/>
          <a:ext cx="0" cy="0"/>
          <a:chOff x="0" y="0"/>
          <a:chExt cx="0" cy="0"/>
        </a:xfrm>
      </p:grpSpPr>
      <p:sp>
        <p:nvSpPr>
          <p:cNvPr id="53" name="Google Shape;53;p9"/>
          <p:cNvSpPr txBox="1">
            <a:spLocks noGrp="1"/>
          </p:cNvSpPr>
          <p:nvPr>
            <p:ph type="title"/>
          </p:nvPr>
        </p:nvSpPr>
        <p:spPr>
          <a:xfrm>
            <a:off x="499044" y="0"/>
            <a:ext cx="7783477" cy="53837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9"/>
          <p:cNvSpPr txBox="1">
            <a:spLocks noGrp="1"/>
          </p:cNvSpPr>
          <p:nvPr>
            <p:ph type="dt" idx="10"/>
          </p:nvPr>
        </p:nvSpPr>
        <p:spPr>
          <a:xfrm>
            <a:off x="628650" y="4814891"/>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9"/>
          <p:cNvSpPr txBox="1">
            <a:spLocks noGrp="1"/>
          </p:cNvSpPr>
          <p:nvPr>
            <p:ph type="ftr" idx="11"/>
          </p:nvPr>
        </p:nvSpPr>
        <p:spPr>
          <a:xfrm>
            <a:off x="3028950" y="4814891"/>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9"/>
          <p:cNvSpPr txBox="1">
            <a:spLocks noGrp="1"/>
          </p:cNvSpPr>
          <p:nvPr>
            <p:ph type="sldNum" idx="12"/>
          </p:nvPr>
        </p:nvSpPr>
        <p:spPr>
          <a:xfrm>
            <a:off x="6457950" y="4814891"/>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空白" type="blank">
  <p:cSld name="BLANK">
    <p:spTree>
      <p:nvGrpSpPr>
        <p:cNvPr id="1" name="Shape 57"/>
        <p:cNvGrpSpPr/>
        <p:nvPr/>
      </p:nvGrpSpPr>
      <p:grpSpPr>
        <a:xfrm>
          <a:off x="0" y="0"/>
          <a:ext cx="0" cy="0"/>
          <a:chOff x="0" y="0"/>
          <a:chExt cx="0" cy="0"/>
        </a:xfrm>
      </p:grpSpPr>
      <p:sp>
        <p:nvSpPr>
          <p:cNvPr id="58" name="Google Shape;58;p10"/>
          <p:cNvSpPr txBox="1">
            <a:spLocks noGrp="1"/>
          </p:cNvSpPr>
          <p:nvPr>
            <p:ph type="dt" idx="10"/>
          </p:nvPr>
        </p:nvSpPr>
        <p:spPr>
          <a:xfrm>
            <a:off x="628650" y="4814891"/>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a:spLocks noGrp="1"/>
          </p:cNvSpPr>
          <p:nvPr>
            <p:ph type="ftr" idx="11"/>
          </p:nvPr>
        </p:nvSpPr>
        <p:spPr>
          <a:xfrm>
            <a:off x="3028950" y="4814891"/>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0"/>
          <p:cNvSpPr txBox="1">
            <a:spLocks noGrp="1"/>
          </p:cNvSpPr>
          <p:nvPr>
            <p:ph type="sldNum" idx="12"/>
          </p:nvPr>
        </p:nvSpPr>
        <p:spPr>
          <a:xfrm>
            <a:off x="6457950" y="4814891"/>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t>‹#›</a:t>
            </a:fld>
            <a:endParaRPr/>
          </a:p>
        </p:txBody>
      </p:sp>
      <p:sp>
        <p:nvSpPr>
          <p:cNvPr id="61" name="Google Shape;61;p10"/>
          <p:cNvSpPr txBox="1"/>
          <p:nvPr/>
        </p:nvSpPr>
        <p:spPr>
          <a:xfrm>
            <a:off x="1157536" y="370296"/>
            <a:ext cx="1796090" cy="250323"/>
          </a:xfrm>
          <a:prstGeom prst="rect">
            <a:avLst/>
          </a:prstGeom>
          <a:noFill/>
          <a:ln>
            <a:noFill/>
          </a:ln>
        </p:spPr>
        <p:txBody>
          <a:bodyPr spcFirstLastPara="1" wrap="square" lIns="65000" tIns="32500" rIns="65000" bIns="32500" anchor="t" anchorCtr="0">
            <a:noAutofit/>
          </a:bodyPr>
          <a:lstStyle/>
          <a:p>
            <a:pPr marL="0" marR="0" lvl="0" indent="0" algn="l" rtl="0">
              <a:spcBef>
                <a:spcPts val="0"/>
              </a:spcBef>
              <a:spcAft>
                <a:spcPts val="0"/>
              </a:spcAft>
              <a:buNone/>
            </a:pPr>
            <a:r>
              <a:rPr lang="zh-CN" sz="1200">
                <a:solidFill>
                  <a:schemeClr val="accent1"/>
                </a:solidFill>
                <a:latin typeface="Microsoft Yahei"/>
                <a:ea typeface="Microsoft Yahei"/>
                <a:cs typeface="Microsoft Yahei"/>
                <a:sym typeface="Microsoft Yahei"/>
              </a:rPr>
              <a:t>点击添加相关标题文字</a:t>
            </a:r>
            <a:endParaRPr/>
          </a:p>
        </p:txBody>
      </p:sp>
      <p:pic>
        <p:nvPicPr>
          <p:cNvPr id="62" name="Google Shape;62;p10" descr="C:\Users\Administrator\Desktop\微立体创业计划\005.png"/>
          <p:cNvPicPr preferRelativeResize="0"/>
          <p:nvPr/>
        </p:nvPicPr>
        <p:blipFill rotWithShape="1">
          <a:blip r:embed="rId2">
            <a:alphaModFix/>
          </a:blip>
          <a:srcRect/>
          <a:stretch/>
        </p:blipFill>
        <p:spPr>
          <a:xfrm>
            <a:off x="395536" y="210344"/>
            <a:ext cx="609601" cy="609601"/>
          </a:xfrm>
          <a:prstGeom prst="rect">
            <a:avLst/>
          </a:prstGeom>
          <a:noFill/>
          <a:ln>
            <a:noFill/>
          </a:ln>
          <a:effectLst>
            <a:outerShdw blurRad="127000" dist="63500" dir="3000000" sx="104000" sy="104000" algn="tl" rotWithShape="0">
              <a:srgbClr val="000000">
                <a:alpha val="33725"/>
              </a:srgbClr>
            </a:outerShdw>
          </a:effectLst>
        </p:spPr>
      </p:pic>
      <p:pic>
        <p:nvPicPr>
          <p:cNvPr id="63" name="Google Shape;63;p10" descr="C:\Users\Administrator\Desktop\微立体创业计划\004.png"/>
          <p:cNvPicPr preferRelativeResize="0"/>
          <p:nvPr/>
        </p:nvPicPr>
        <p:blipFill rotWithShape="1">
          <a:blip r:embed="rId3">
            <a:alphaModFix/>
          </a:blip>
          <a:srcRect/>
          <a:stretch/>
        </p:blipFill>
        <p:spPr>
          <a:xfrm>
            <a:off x="547935" y="219716"/>
            <a:ext cx="609601" cy="609601"/>
          </a:xfrm>
          <a:prstGeom prst="rect">
            <a:avLst/>
          </a:prstGeom>
          <a:noFill/>
          <a:ln>
            <a:noFill/>
          </a:ln>
          <a:effectLst>
            <a:outerShdw blurRad="127000" dist="63500" dir="3000000" sx="104000" sy="104000" algn="tl" rotWithShape="0">
              <a:srgbClr val="000000">
                <a:alpha val="33725"/>
              </a:srgbClr>
            </a:outerShdw>
          </a:effectLst>
        </p:spPr>
      </p:pic>
      <p:sp>
        <p:nvSpPr>
          <p:cNvPr id="64" name="Google Shape;64;p10"/>
          <p:cNvSpPr/>
          <p:nvPr/>
        </p:nvSpPr>
        <p:spPr>
          <a:xfrm>
            <a:off x="1115616" y="612722"/>
            <a:ext cx="2587892" cy="230836"/>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zh-CN" sz="1050" b="0">
                <a:solidFill>
                  <a:srgbClr val="636468"/>
                </a:solidFill>
                <a:latin typeface="Microsoft Yahei"/>
                <a:ea typeface="Microsoft Yahei"/>
                <a:cs typeface="Microsoft Yahei"/>
                <a:sym typeface="Microsoft Yahei"/>
              </a:rPr>
              <a:t>Click here to add the title text content</a:t>
            </a:r>
            <a:endParaRPr sz="1050" b="0">
              <a:solidFill>
                <a:srgbClr val="636468"/>
              </a:solidFill>
              <a:latin typeface="Microsoft Yahei"/>
              <a:ea typeface="Microsoft Yahei"/>
              <a:cs typeface="Microsoft Yahei"/>
              <a:sym typeface="Microsoft Yahe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additive="base">
                                        <p:cTn id="7" dur="1200"/>
                                        <p:tgtEl>
                                          <p:spTgt spid="62"/>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63"/>
                                        </p:tgtEl>
                                        <p:attrNameLst>
                                          <p:attrName>style.visibility</p:attrName>
                                        </p:attrNameLst>
                                      </p:cBhvr>
                                      <p:to>
                                        <p:strVal val="visible"/>
                                      </p:to>
                                    </p:set>
                                    <p:anim calcmode="lin" valueType="num">
                                      <p:cBhvr additive="base">
                                        <p:cTn id="10" dur="1200"/>
                                        <p:tgtEl>
                                          <p:spTgt spid="63"/>
                                        </p:tgtEl>
                                        <p:attrNameLst>
                                          <p:attrName>ppt_y</p:attrName>
                                        </p:attrNameLst>
                                      </p:cBhvr>
                                      <p:tavLst>
                                        <p:tav tm="0">
                                          <p:val>
                                            <p:strVal val="#ppt_y-1"/>
                                          </p:val>
                                        </p:tav>
                                        <p:tav tm="100000">
                                          <p:val>
                                            <p:strVal val="#ppt_y"/>
                                          </p:val>
                                        </p:tav>
                                      </p:tavLst>
                                    </p:anim>
                                  </p:childTnLst>
                                </p:cTn>
                              </p:par>
                            </p:childTnLst>
                          </p:cTn>
                        </p:par>
                        <p:par>
                          <p:cTn id="11" fill="hold">
                            <p:stCondLst>
                              <p:cond delay="1200"/>
                            </p:stCondLst>
                            <p:childTnLst>
                              <p:par>
                                <p:cTn id="12" presetID="10" presetClass="entr" presetSubtype="0" fill="hold" nodeType="afterEffect">
                                  <p:stCondLst>
                                    <p:cond delay="0"/>
                                  </p:stCondLst>
                                  <p:childTnLst>
                                    <p:set>
                                      <p:cBhvr>
                                        <p:cTn id="13" dur="1" fill="hold">
                                          <p:stCondLst>
                                            <p:cond delay="0"/>
                                          </p:stCondLst>
                                        </p:cTn>
                                        <p:tgtEl>
                                          <p:spTgt spid="64"/>
                                        </p:tgtEl>
                                        <p:attrNameLst>
                                          <p:attrName>style.visibility</p:attrName>
                                        </p:attrNameLst>
                                      </p:cBhvr>
                                      <p:to>
                                        <p:strVal val="visible"/>
                                      </p:to>
                                    </p:set>
                                    <p:animEffect transition="in" filter="fade">
                                      <p:cBhvr>
                                        <p:cTn id="14"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dt" idx="10"/>
          </p:nvPr>
        </p:nvSpPr>
        <p:spPr>
          <a:xfrm>
            <a:off x="628650" y="4814891"/>
            <a:ext cx="20574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939494"/>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ftr" idx="11"/>
          </p:nvPr>
        </p:nvSpPr>
        <p:spPr>
          <a:xfrm>
            <a:off x="3028950" y="4814891"/>
            <a:ext cx="30861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939494"/>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sldNum" idx="12"/>
          </p:nvPr>
        </p:nvSpPr>
        <p:spPr>
          <a:xfrm>
            <a:off x="6457950" y="4814891"/>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939494"/>
                </a:solidFill>
                <a:latin typeface="Calibri"/>
                <a:ea typeface="Calibri"/>
                <a:cs typeface="Calibri"/>
                <a:sym typeface="Calibri"/>
              </a:defRPr>
            </a:lvl1pPr>
            <a:lvl2pPr marL="0" marR="0" lvl="1" indent="0" algn="r" rtl="0">
              <a:spcBef>
                <a:spcPts val="0"/>
              </a:spcBef>
              <a:buNone/>
              <a:defRPr sz="900" b="0" i="0" u="none" strike="noStrike" cap="none">
                <a:solidFill>
                  <a:srgbClr val="939494"/>
                </a:solidFill>
                <a:latin typeface="Calibri"/>
                <a:ea typeface="Calibri"/>
                <a:cs typeface="Calibri"/>
                <a:sym typeface="Calibri"/>
              </a:defRPr>
            </a:lvl2pPr>
            <a:lvl3pPr marL="0" marR="0" lvl="2" indent="0" algn="r" rtl="0">
              <a:spcBef>
                <a:spcPts val="0"/>
              </a:spcBef>
              <a:buNone/>
              <a:defRPr sz="900" b="0" i="0" u="none" strike="noStrike" cap="none">
                <a:solidFill>
                  <a:srgbClr val="939494"/>
                </a:solidFill>
                <a:latin typeface="Calibri"/>
                <a:ea typeface="Calibri"/>
                <a:cs typeface="Calibri"/>
                <a:sym typeface="Calibri"/>
              </a:defRPr>
            </a:lvl3pPr>
            <a:lvl4pPr marL="0" marR="0" lvl="3" indent="0" algn="r" rtl="0">
              <a:spcBef>
                <a:spcPts val="0"/>
              </a:spcBef>
              <a:buNone/>
              <a:defRPr sz="900" b="0" i="0" u="none" strike="noStrike" cap="none">
                <a:solidFill>
                  <a:srgbClr val="939494"/>
                </a:solidFill>
                <a:latin typeface="Calibri"/>
                <a:ea typeface="Calibri"/>
                <a:cs typeface="Calibri"/>
                <a:sym typeface="Calibri"/>
              </a:defRPr>
            </a:lvl4pPr>
            <a:lvl5pPr marL="0" marR="0" lvl="4" indent="0" algn="r" rtl="0">
              <a:spcBef>
                <a:spcPts val="0"/>
              </a:spcBef>
              <a:buNone/>
              <a:defRPr sz="900" b="0" i="0" u="none" strike="noStrike" cap="none">
                <a:solidFill>
                  <a:srgbClr val="939494"/>
                </a:solidFill>
                <a:latin typeface="Calibri"/>
                <a:ea typeface="Calibri"/>
                <a:cs typeface="Calibri"/>
                <a:sym typeface="Calibri"/>
              </a:defRPr>
            </a:lvl5pPr>
            <a:lvl6pPr marL="0" marR="0" lvl="5" indent="0" algn="r" rtl="0">
              <a:spcBef>
                <a:spcPts val="0"/>
              </a:spcBef>
              <a:buNone/>
              <a:defRPr sz="900" b="0" i="0" u="none" strike="noStrike" cap="none">
                <a:solidFill>
                  <a:srgbClr val="939494"/>
                </a:solidFill>
                <a:latin typeface="Calibri"/>
                <a:ea typeface="Calibri"/>
                <a:cs typeface="Calibri"/>
                <a:sym typeface="Calibri"/>
              </a:defRPr>
            </a:lvl6pPr>
            <a:lvl7pPr marL="0" marR="0" lvl="6" indent="0" algn="r" rtl="0">
              <a:spcBef>
                <a:spcPts val="0"/>
              </a:spcBef>
              <a:buNone/>
              <a:defRPr sz="900" b="0" i="0" u="none" strike="noStrike" cap="none">
                <a:solidFill>
                  <a:srgbClr val="939494"/>
                </a:solidFill>
                <a:latin typeface="Calibri"/>
                <a:ea typeface="Calibri"/>
                <a:cs typeface="Calibri"/>
                <a:sym typeface="Calibri"/>
              </a:defRPr>
            </a:lvl7pPr>
            <a:lvl8pPr marL="0" marR="0" lvl="7" indent="0" algn="r" rtl="0">
              <a:spcBef>
                <a:spcPts val="0"/>
              </a:spcBef>
              <a:buNone/>
              <a:defRPr sz="900" b="0" i="0" u="none" strike="noStrike" cap="none">
                <a:solidFill>
                  <a:srgbClr val="939494"/>
                </a:solidFill>
                <a:latin typeface="Calibri"/>
                <a:ea typeface="Calibri"/>
                <a:cs typeface="Calibri"/>
                <a:sym typeface="Calibri"/>
              </a:defRPr>
            </a:lvl8pPr>
            <a:lvl9pPr marL="0" marR="0" lvl="8" indent="0" algn="r" rtl="0">
              <a:spcBef>
                <a:spcPts val="0"/>
              </a:spcBef>
              <a:buNone/>
              <a:defRPr sz="900" b="0" i="0" u="none" strike="noStrike" cap="none">
                <a:solidFill>
                  <a:srgbClr val="939494"/>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zh-CN"/>
              <a:t>‹#›</a:t>
            </a:fld>
            <a:endParaRPr/>
          </a:p>
        </p:txBody>
      </p:sp>
      <p:sp>
        <p:nvSpPr>
          <p:cNvPr id="13" name="Google Shape;13;p1"/>
          <p:cNvSpPr txBox="1">
            <a:spLocks noGrp="1"/>
          </p:cNvSpPr>
          <p:nvPr>
            <p:ph type="body" idx="1"/>
          </p:nvPr>
        </p:nvSpPr>
        <p:spPr>
          <a:xfrm>
            <a:off x="466726" y="771525"/>
            <a:ext cx="8139644" cy="3988600"/>
          </a:xfrm>
          <a:prstGeom prst="rect">
            <a:avLst/>
          </a:prstGeom>
          <a:noFill/>
          <a:ln>
            <a:noFill/>
          </a:ln>
        </p:spPr>
        <p:txBody>
          <a:bodyPr spcFirstLastPara="1" wrap="square" lIns="91425" tIns="45700" rIns="91425" bIns="45700" anchor="t" anchorCtr="0">
            <a:noAutofit/>
          </a:bodyPr>
          <a:lstStyle>
            <a:lvl1pPr marL="457200" marR="0" lvl="0" indent="-308610" algn="just" rtl="0">
              <a:lnSpc>
                <a:spcPct val="110000"/>
              </a:lnSpc>
              <a:spcBef>
                <a:spcPts val="900"/>
              </a:spcBef>
              <a:spcAft>
                <a:spcPts val="0"/>
              </a:spcAft>
              <a:buClr>
                <a:schemeClr val="accent1"/>
              </a:buClr>
              <a:buSzPts val="1260"/>
              <a:buFont typeface="Noto Sans Symbols"/>
              <a:buChar char="⮚"/>
              <a:defRPr sz="2100" b="0" i="0" u="none" strike="noStrike" cap="none">
                <a:solidFill>
                  <a:schemeClr val="accent1"/>
                </a:solidFill>
                <a:latin typeface="Limelight"/>
                <a:ea typeface="Limelight"/>
                <a:cs typeface="Limelight"/>
                <a:sym typeface="Limelight"/>
              </a:defRPr>
            </a:lvl1pPr>
            <a:lvl2pPr marL="914400" marR="0" lvl="1" indent="-314325" algn="just" rtl="0">
              <a:lnSpc>
                <a:spcPct val="120000"/>
              </a:lnSpc>
              <a:spcBef>
                <a:spcPts val="0"/>
              </a:spcBef>
              <a:spcAft>
                <a:spcPts val="0"/>
              </a:spcAft>
              <a:buClr>
                <a:srgbClr val="83878A"/>
              </a:buClr>
              <a:buSzPts val="1350"/>
              <a:buFont typeface="Arial"/>
              <a:buChar char=" "/>
              <a:defRPr sz="1350" b="0" i="0" u="none" strike="noStrike" cap="none">
                <a:solidFill>
                  <a:schemeClr val="dk1"/>
                </a:solidFill>
                <a:latin typeface="Calibri"/>
                <a:ea typeface="Calibri"/>
                <a:cs typeface="Calibri"/>
                <a:sym typeface="Calibri"/>
              </a:defRPr>
            </a:lvl2pPr>
            <a:lvl3pPr marL="1371600" marR="0" lvl="2" indent="-300037" algn="l" rtl="0">
              <a:lnSpc>
                <a:spcPct val="90000"/>
              </a:lnSpc>
              <a:spcBef>
                <a:spcPts val="900"/>
              </a:spcBef>
              <a:spcAft>
                <a:spcPts val="0"/>
              </a:spcAft>
              <a:buClr>
                <a:schemeClr val="dk1"/>
              </a:buClr>
              <a:buSzPts val="1125"/>
              <a:buFont typeface="Arial"/>
              <a:buChar char="•"/>
              <a:defRPr sz="1125" b="0" i="0" u="none" strike="noStrike" cap="none">
                <a:solidFill>
                  <a:schemeClr val="dk1"/>
                </a:solidFill>
                <a:latin typeface="Calibri"/>
                <a:ea typeface="Calibri"/>
                <a:cs typeface="Calibri"/>
                <a:sym typeface="Calibri"/>
              </a:defRPr>
            </a:lvl3pPr>
            <a:lvl4pPr marL="1828800" marR="0" lvl="3" indent="-293052" algn="l" rtl="0">
              <a:lnSpc>
                <a:spcPct val="90000"/>
              </a:lnSpc>
              <a:spcBef>
                <a:spcPts val="280"/>
              </a:spcBef>
              <a:spcAft>
                <a:spcPts val="0"/>
              </a:spcAft>
              <a:buClr>
                <a:schemeClr val="dk1"/>
              </a:buClr>
              <a:buSzPts val="1015"/>
              <a:buFont typeface="Arial"/>
              <a:buChar char="•"/>
              <a:defRPr sz="1014" b="0" i="0" u="none" strike="noStrike" cap="none">
                <a:solidFill>
                  <a:schemeClr val="dk1"/>
                </a:solidFill>
                <a:latin typeface="Calibri"/>
                <a:ea typeface="Calibri"/>
                <a:cs typeface="Calibri"/>
                <a:sym typeface="Calibri"/>
              </a:defRPr>
            </a:lvl4pPr>
            <a:lvl5pPr marL="2286000" marR="0" lvl="4" indent="-293052" algn="l" rtl="0">
              <a:lnSpc>
                <a:spcPct val="90000"/>
              </a:lnSpc>
              <a:spcBef>
                <a:spcPts val="280"/>
              </a:spcBef>
              <a:spcAft>
                <a:spcPts val="0"/>
              </a:spcAft>
              <a:buClr>
                <a:schemeClr val="dk1"/>
              </a:buClr>
              <a:buSzPts val="1015"/>
              <a:buFont typeface="Arial"/>
              <a:buChar char="•"/>
              <a:defRPr sz="1014" b="0" i="0" u="none" strike="noStrike" cap="none">
                <a:solidFill>
                  <a:schemeClr val="dk1"/>
                </a:solidFill>
                <a:latin typeface="Calibri"/>
                <a:ea typeface="Calibri"/>
                <a:cs typeface="Calibri"/>
                <a:sym typeface="Calibri"/>
              </a:defRPr>
            </a:lvl5pPr>
            <a:lvl6pPr marL="2743200" marR="0" lvl="5" indent="-293052" algn="l" rtl="0">
              <a:lnSpc>
                <a:spcPct val="90000"/>
              </a:lnSpc>
              <a:spcBef>
                <a:spcPts val="280"/>
              </a:spcBef>
              <a:spcAft>
                <a:spcPts val="0"/>
              </a:spcAft>
              <a:buClr>
                <a:schemeClr val="dk1"/>
              </a:buClr>
              <a:buSzPts val="1015"/>
              <a:buFont typeface="Arial"/>
              <a:buChar char="•"/>
              <a:defRPr sz="1014" b="0" i="0" u="none" strike="noStrike" cap="none">
                <a:solidFill>
                  <a:schemeClr val="dk1"/>
                </a:solidFill>
                <a:latin typeface="Calibri"/>
                <a:ea typeface="Calibri"/>
                <a:cs typeface="Calibri"/>
                <a:sym typeface="Calibri"/>
              </a:defRPr>
            </a:lvl6pPr>
            <a:lvl7pPr marL="3200400" marR="0" lvl="6" indent="-293052" algn="l" rtl="0">
              <a:lnSpc>
                <a:spcPct val="90000"/>
              </a:lnSpc>
              <a:spcBef>
                <a:spcPts val="280"/>
              </a:spcBef>
              <a:spcAft>
                <a:spcPts val="0"/>
              </a:spcAft>
              <a:buClr>
                <a:schemeClr val="dk1"/>
              </a:buClr>
              <a:buSzPts val="1015"/>
              <a:buFont typeface="Arial"/>
              <a:buChar char="•"/>
              <a:defRPr sz="1014" b="0" i="0" u="none" strike="noStrike" cap="none">
                <a:solidFill>
                  <a:schemeClr val="dk1"/>
                </a:solidFill>
                <a:latin typeface="Calibri"/>
                <a:ea typeface="Calibri"/>
                <a:cs typeface="Calibri"/>
                <a:sym typeface="Calibri"/>
              </a:defRPr>
            </a:lvl7pPr>
            <a:lvl8pPr marL="3657600" marR="0" lvl="7" indent="-293052" algn="l" rtl="0">
              <a:lnSpc>
                <a:spcPct val="90000"/>
              </a:lnSpc>
              <a:spcBef>
                <a:spcPts val="280"/>
              </a:spcBef>
              <a:spcAft>
                <a:spcPts val="0"/>
              </a:spcAft>
              <a:buClr>
                <a:schemeClr val="dk1"/>
              </a:buClr>
              <a:buSzPts val="1015"/>
              <a:buFont typeface="Arial"/>
              <a:buChar char="•"/>
              <a:defRPr sz="1014" b="0" i="0" u="none" strike="noStrike" cap="none">
                <a:solidFill>
                  <a:schemeClr val="dk1"/>
                </a:solidFill>
                <a:latin typeface="Calibri"/>
                <a:ea typeface="Calibri"/>
                <a:cs typeface="Calibri"/>
                <a:sym typeface="Calibri"/>
              </a:defRPr>
            </a:lvl8pPr>
            <a:lvl9pPr marL="4114800" marR="0" lvl="8" indent="-293052" algn="l" rtl="0">
              <a:lnSpc>
                <a:spcPct val="90000"/>
              </a:lnSpc>
              <a:spcBef>
                <a:spcPts val="280"/>
              </a:spcBef>
              <a:spcAft>
                <a:spcPts val="0"/>
              </a:spcAft>
              <a:buClr>
                <a:schemeClr val="dk1"/>
              </a:buClr>
              <a:buSzPts val="1015"/>
              <a:buFont typeface="Arial"/>
              <a:buChar char="•"/>
              <a:defRPr sz="1014"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title"/>
          </p:nvPr>
        </p:nvSpPr>
        <p:spPr>
          <a:xfrm>
            <a:off x="499044" y="0"/>
            <a:ext cx="7783477" cy="53837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lt1"/>
              </a:buClr>
              <a:buSzPts val="2400"/>
              <a:buFont typeface="Limelight"/>
              <a:buNone/>
              <a:defRPr sz="2400" b="1" i="0" u="none" strike="noStrike" cap="none">
                <a:solidFill>
                  <a:schemeClr val="lt1"/>
                </a:solidFill>
                <a:latin typeface="Limelight"/>
                <a:ea typeface="Limelight"/>
                <a:cs typeface="Limelight"/>
                <a:sym typeface="Lime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colab.research.google.com/notebooks/welcome.ipynb" TargetMode="External"/><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p:nvPr/>
        </p:nvSpPr>
        <p:spPr>
          <a:xfrm>
            <a:off x="0" y="0"/>
            <a:ext cx="9144000" cy="5143500"/>
          </a:xfrm>
          <a:prstGeom prst="rect">
            <a:avLst/>
          </a:prstGeom>
          <a:solidFill>
            <a:srgbClr val="B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Calibri"/>
              <a:ea typeface="Calibri"/>
              <a:cs typeface="Calibri"/>
              <a:sym typeface="Calibri"/>
            </a:endParaRPr>
          </a:p>
        </p:txBody>
      </p:sp>
      <p:pic>
        <p:nvPicPr>
          <p:cNvPr id="119" name="Google Shape;119;p18"/>
          <p:cNvPicPr preferRelativeResize="0"/>
          <p:nvPr/>
        </p:nvPicPr>
        <p:blipFill rotWithShape="1">
          <a:blip r:embed="rId3">
            <a:alphaModFix/>
          </a:blip>
          <a:srcRect b="28742"/>
          <a:stretch/>
        </p:blipFill>
        <p:spPr>
          <a:xfrm>
            <a:off x="0" y="2218045"/>
            <a:ext cx="9144000" cy="2925455"/>
          </a:xfrm>
          <a:prstGeom prst="rect">
            <a:avLst/>
          </a:prstGeom>
          <a:noFill/>
          <a:ln>
            <a:noFill/>
          </a:ln>
        </p:spPr>
      </p:pic>
      <p:sp>
        <p:nvSpPr>
          <p:cNvPr id="121" name="Google Shape;121;p18"/>
          <p:cNvSpPr/>
          <p:nvPr/>
        </p:nvSpPr>
        <p:spPr>
          <a:xfrm>
            <a:off x="2346054" y="3340336"/>
            <a:ext cx="3781800" cy="311100"/>
          </a:xfrm>
          <a:prstGeom prst="rect">
            <a:avLst/>
          </a:prstGeom>
          <a:noFill/>
          <a:ln>
            <a:noFill/>
          </a:ln>
        </p:spPr>
        <p:txBody>
          <a:bodyPr spcFirstLastPara="1" wrap="square" lIns="91425" tIns="45700" rIns="91425" bIns="45700" anchor="t" anchorCtr="0">
            <a:noAutofit/>
          </a:bodyPr>
          <a:lstStyle/>
          <a:p>
            <a:pPr marL="742950" marR="0" lvl="1" indent="-285750" algn="ctr" rtl="0">
              <a:spcBef>
                <a:spcPts val="0"/>
              </a:spcBef>
              <a:spcAft>
                <a:spcPts val="0"/>
              </a:spcAft>
              <a:buClr>
                <a:schemeClr val="lt1"/>
              </a:buClr>
              <a:buSzPts val="1420"/>
              <a:buFont typeface="Arial"/>
              <a:buNone/>
            </a:pPr>
            <a:r>
              <a:rPr lang="zh-CN" sz="1720" dirty="0">
                <a:solidFill>
                  <a:srgbClr val="FFFFFF"/>
                </a:solidFill>
                <a:latin typeface="Comic Sans MS"/>
                <a:ea typeface="Comic Sans MS"/>
                <a:cs typeface="Comic Sans MS"/>
                <a:sym typeface="Comic Sans MS"/>
              </a:rPr>
              <a:t>by </a:t>
            </a:r>
            <a:r>
              <a:rPr lang="zh-CN" altLang="en-US" sz="1720" b="1" dirty="0">
                <a:solidFill>
                  <a:srgbClr val="FFFFFF"/>
                </a:solidFill>
                <a:latin typeface="FangSong" panose="02010609060101010101" pitchFamily="49" charset="-122"/>
                <a:ea typeface="FangSong" panose="02010609060101010101" pitchFamily="49" charset="-122"/>
                <a:cs typeface="Comic Sans MS"/>
                <a:sym typeface="Comic Sans MS"/>
              </a:rPr>
              <a:t>王宇烽</a:t>
            </a:r>
            <a:r>
              <a:rPr lang="zh-CN" altLang="en-US" sz="1720" dirty="0">
                <a:solidFill>
                  <a:srgbClr val="FFFFFF"/>
                </a:solidFill>
                <a:latin typeface="Comic Sans MS"/>
                <a:ea typeface="Comic Sans MS"/>
                <a:cs typeface="Comic Sans MS"/>
                <a:sym typeface="Comic Sans MS"/>
              </a:rPr>
              <a:t> </a:t>
            </a:r>
            <a:r>
              <a:rPr lang="en-US" altLang="zh-CN" sz="1720" dirty="0">
                <a:solidFill>
                  <a:srgbClr val="FFFFFF"/>
                </a:solidFill>
                <a:latin typeface="Comic Sans MS"/>
                <a:ea typeface="Comic Sans MS"/>
                <a:cs typeface="Comic Sans MS"/>
                <a:sym typeface="Comic Sans MS"/>
              </a:rPr>
              <a:t>181830187</a:t>
            </a:r>
            <a:endParaRPr sz="1720" i="0" u="none" strike="noStrike" cap="none" dirty="0">
              <a:solidFill>
                <a:srgbClr val="FFFFFF"/>
              </a:solidFill>
              <a:latin typeface="Comic Sans MS"/>
              <a:ea typeface="Comic Sans MS"/>
              <a:cs typeface="Comic Sans MS"/>
              <a:sym typeface="Comic Sans MS"/>
            </a:endParaRPr>
          </a:p>
        </p:txBody>
      </p:sp>
      <p:sp>
        <p:nvSpPr>
          <p:cNvPr id="122" name="Google Shape;122;p18"/>
          <p:cNvSpPr txBox="1"/>
          <p:nvPr/>
        </p:nvSpPr>
        <p:spPr>
          <a:xfrm>
            <a:off x="457244" y="1337828"/>
            <a:ext cx="8085600" cy="7695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lt1"/>
              </a:buClr>
              <a:buSzPts val="4400"/>
              <a:buFont typeface="Arial"/>
              <a:buNone/>
            </a:pPr>
            <a:r>
              <a:rPr lang="zh-CN" sz="4400" b="1" dirty="0">
                <a:solidFill>
                  <a:srgbClr val="FFFFFF"/>
                </a:solidFill>
                <a:latin typeface="Comic Sans MS"/>
                <a:ea typeface="Comic Sans MS"/>
                <a:cs typeface="Comic Sans MS"/>
                <a:sym typeface="Comic Sans MS"/>
              </a:rPr>
              <a:t>Repeat Buyers Prediction</a:t>
            </a:r>
            <a:endParaRPr lang="en-US" altLang="zh-CN" sz="4400" b="1" dirty="0">
              <a:solidFill>
                <a:srgbClr val="FFFFFF"/>
              </a:solidFill>
              <a:latin typeface="Comic Sans MS"/>
              <a:ea typeface="Comic Sans MS"/>
              <a:cs typeface="Comic Sans MS"/>
              <a:sym typeface="Comic Sans MS"/>
            </a:endParaRPr>
          </a:p>
          <a:p>
            <a:pPr marL="0" marR="0" lvl="0" indent="0" algn="ctr" rtl="0">
              <a:spcBef>
                <a:spcPts val="0"/>
              </a:spcBef>
              <a:spcAft>
                <a:spcPts val="0"/>
              </a:spcAft>
              <a:buClr>
                <a:schemeClr val="lt1"/>
              </a:buClr>
              <a:buSzPts val="4400"/>
              <a:buFont typeface="Arial"/>
              <a:buNone/>
            </a:pPr>
            <a:r>
              <a:rPr lang="zh-CN" altLang="en-US" sz="4400" b="1" dirty="0">
                <a:solidFill>
                  <a:srgbClr val="FFFFFF"/>
                </a:solidFill>
                <a:latin typeface="FangSong" panose="02010609060101010101" pitchFamily="49" charset="-122"/>
                <a:ea typeface="FangSong" panose="02010609060101010101" pitchFamily="49" charset="-122"/>
                <a:cs typeface="Comic Sans MS"/>
                <a:sym typeface="Comic Sans MS"/>
              </a:rPr>
              <a:t>天池复购预测</a:t>
            </a:r>
            <a:endParaRPr sz="2700" dirty="0">
              <a:solidFill>
                <a:srgbClr val="FFFFFF"/>
              </a:solidFill>
              <a:latin typeface="FangSong" panose="02010609060101010101" pitchFamily="49" charset="-122"/>
              <a:ea typeface="FangSong" panose="02010609060101010101" pitchFamily="49" charset="-122"/>
              <a:cs typeface="Comic Sans MS"/>
              <a:sym typeface="Comic Sans MS"/>
            </a:endParaRPr>
          </a:p>
        </p:txBody>
      </p:sp>
      <p:sp>
        <p:nvSpPr>
          <p:cNvPr id="123" name="Google Shape;123;p18"/>
          <p:cNvSpPr txBox="1"/>
          <p:nvPr/>
        </p:nvSpPr>
        <p:spPr>
          <a:xfrm>
            <a:off x="237954" y="574953"/>
            <a:ext cx="2108100" cy="4872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indent="0" algn="ctr">
              <a:buClr>
                <a:schemeClr val="lt1"/>
              </a:buClr>
              <a:buSzPts val="4400"/>
              <a:buNone/>
              <a:defRPr sz="4400" b="1">
                <a:solidFill>
                  <a:srgbClr val="FFFFFF"/>
                </a:solidFill>
                <a:latin typeface="Comic Sans MS"/>
                <a:ea typeface="Comic Sans MS"/>
                <a:cs typeface="Comic Sans MS"/>
              </a:defRPr>
            </a:lvl1pPr>
          </a:lstStyle>
          <a:p>
            <a:r>
              <a:rPr lang="en-US" altLang="zh-CN" sz="2000" dirty="0">
                <a:sym typeface="Limelight"/>
              </a:rPr>
              <a:t>Tmall 11.11</a:t>
            </a:r>
            <a:endParaRPr sz="2000" dirty="0">
              <a:sym typeface="Lime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9"/>
                                        </p:tgtEl>
                                        <p:attrNameLst>
                                          <p:attrName>style.visibility</p:attrName>
                                        </p:attrNameLst>
                                      </p:cBhvr>
                                      <p:to>
                                        <p:strVal val="visible"/>
                                      </p:to>
                                    </p:set>
                                    <p:animEffect transition="in" filter="fade">
                                      <p:cBhvr>
                                        <p:cTn id="7" dur="500"/>
                                        <p:tgtEl>
                                          <p:spTgt spid="119"/>
                                        </p:tgtEl>
                                      </p:cBhvr>
                                    </p:animEffect>
                                  </p:childTnLst>
                                </p:cTn>
                              </p:par>
                              <p:par>
                                <p:cTn id="8" presetID="23" presetClass="entr" presetSubtype="16" fill="hold" nodeType="withEffect">
                                  <p:stCondLst>
                                    <p:cond delay="0"/>
                                  </p:stCondLst>
                                  <p:childTnLst>
                                    <p:set>
                                      <p:cBhvr>
                                        <p:cTn id="9" dur="1" fill="hold">
                                          <p:stCondLst>
                                            <p:cond delay="0"/>
                                          </p:stCondLst>
                                        </p:cTn>
                                        <p:tgtEl>
                                          <p:spTgt spid="122"/>
                                        </p:tgtEl>
                                        <p:attrNameLst>
                                          <p:attrName>style.visibility</p:attrName>
                                        </p:attrNameLst>
                                      </p:cBhvr>
                                      <p:to>
                                        <p:strVal val="visible"/>
                                      </p:to>
                                    </p:set>
                                    <p:anim calcmode="lin" valueType="num">
                                      <p:cBhvr additive="base">
                                        <p:cTn id="10" dur="1000"/>
                                        <p:tgtEl>
                                          <p:spTgt spid="122"/>
                                        </p:tgtEl>
                                        <p:attrNameLst>
                                          <p:attrName>ppt_w</p:attrName>
                                        </p:attrNameLst>
                                      </p:cBhvr>
                                      <p:tavLst>
                                        <p:tav tm="0">
                                          <p:val>
                                            <p:strVal val="0"/>
                                          </p:val>
                                        </p:tav>
                                        <p:tav tm="100000">
                                          <p:val>
                                            <p:strVal val="#ppt_w"/>
                                          </p:val>
                                        </p:tav>
                                      </p:tavLst>
                                    </p:anim>
                                    <p:anim calcmode="lin" valueType="num">
                                      <p:cBhvr additive="base">
                                        <p:cTn id="11" dur="1000"/>
                                        <p:tgtEl>
                                          <p:spTgt spid="122"/>
                                        </p:tgtEl>
                                        <p:attrNameLst>
                                          <p:attrName>ppt_h</p:attrName>
                                        </p:attrNameLst>
                                      </p:cBhvr>
                                      <p:tavLst>
                                        <p:tav tm="0">
                                          <p:val>
                                            <p:strVal val="0"/>
                                          </p:val>
                                        </p:tav>
                                        <p:tav tm="100000">
                                          <p:val>
                                            <p:strVal val="#ppt_h"/>
                                          </p:val>
                                        </p:tav>
                                      </p:tavLst>
                                    </p:anim>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21"/>
                                        </p:tgtEl>
                                        <p:attrNameLst>
                                          <p:attrName>style.visibility</p:attrName>
                                        </p:attrNameLst>
                                      </p:cBhvr>
                                      <p:to>
                                        <p:strVal val="visible"/>
                                      </p:to>
                                    </p:set>
                                    <p:animEffect transition="in" filter="fade">
                                      <p:cBhvr>
                                        <p:cTn id="15"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0"/>
          <p:cNvSpPr txBox="1"/>
          <p:nvPr/>
        </p:nvSpPr>
        <p:spPr>
          <a:xfrm>
            <a:off x="170575" y="0"/>
            <a:ext cx="3402000" cy="386100"/>
          </a:xfrm>
          <a:prstGeom prst="rect">
            <a:avLst/>
          </a:prstGeom>
          <a:solidFill>
            <a:srgbClr val="BF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1900" b="1">
                <a:solidFill>
                  <a:schemeClr val="lt1"/>
                </a:solidFill>
                <a:latin typeface="Calibri"/>
                <a:ea typeface="Calibri"/>
                <a:cs typeface="Calibri"/>
                <a:sym typeface="Calibri"/>
              </a:rPr>
              <a:t>Data Source</a:t>
            </a:r>
            <a:endParaRPr sz="900">
              <a:latin typeface="Limelight"/>
              <a:ea typeface="Limelight"/>
              <a:cs typeface="Limelight"/>
              <a:sym typeface="Limelight"/>
            </a:endParaRPr>
          </a:p>
        </p:txBody>
      </p:sp>
      <p:sp>
        <p:nvSpPr>
          <p:cNvPr id="279" name="Google Shape;279;p30"/>
          <p:cNvSpPr txBox="1"/>
          <p:nvPr/>
        </p:nvSpPr>
        <p:spPr>
          <a:xfrm>
            <a:off x="248625" y="870200"/>
            <a:ext cx="4724100" cy="48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imelight"/>
              <a:ea typeface="Limelight"/>
              <a:cs typeface="Limelight"/>
              <a:sym typeface="Limelight"/>
            </a:endParaRPr>
          </a:p>
        </p:txBody>
      </p:sp>
      <p:pic>
        <p:nvPicPr>
          <p:cNvPr id="280" name="Google Shape;280;p30"/>
          <p:cNvPicPr preferRelativeResize="0"/>
          <p:nvPr/>
        </p:nvPicPr>
        <p:blipFill>
          <a:blip r:embed="rId3">
            <a:alphaModFix/>
          </a:blip>
          <a:stretch>
            <a:fillRect/>
          </a:stretch>
        </p:blipFill>
        <p:spPr>
          <a:xfrm>
            <a:off x="1796950" y="1100500"/>
            <a:ext cx="5550100" cy="3679650"/>
          </a:xfrm>
          <a:prstGeom prst="rect">
            <a:avLst/>
          </a:prstGeom>
          <a:noFill/>
          <a:ln>
            <a:noFill/>
          </a:ln>
        </p:spPr>
      </p:pic>
      <p:sp>
        <p:nvSpPr>
          <p:cNvPr id="281" name="Google Shape;281;p30"/>
          <p:cNvSpPr txBox="1"/>
          <p:nvPr/>
        </p:nvSpPr>
        <p:spPr>
          <a:xfrm>
            <a:off x="0" y="616400"/>
            <a:ext cx="9144000" cy="253800"/>
          </a:xfrm>
          <a:prstGeom prst="rect">
            <a:avLst/>
          </a:prstGeom>
          <a:noFill/>
          <a:ln>
            <a:noFill/>
          </a:ln>
        </p:spPr>
        <p:txBody>
          <a:bodyPr spcFirstLastPara="1" wrap="square" lIns="68575" tIns="34275" rIns="68575" bIns="34275" anchor="t" anchorCtr="0">
            <a:noAutofit/>
          </a:bodyPr>
          <a:lstStyle/>
          <a:p>
            <a:pPr lvl="0" algn="ctr"/>
            <a:r>
              <a:rPr lang="zh-CN" altLang="en-US" sz="1800" b="1" dirty="0">
                <a:solidFill>
                  <a:srgbClr val="980000"/>
                </a:solidFill>
                <a:latin typeface="Comic Sans MS" panose="030F0902030302020204" pitchFamily="66" charset="0"/>
                <a:ea typeface="FangSong" panose="02010609060101010101" pitchFamily="49" charset="-122"/>
                <a:cs typeface="Comic Sans MS"/>
                <a:sym typeface="Comic Sans MS"/>
              </a:rPr>
              <a:t>用户的年龄大多在</a:t>
            </a:r>
            <a:r>
              <a:rPr lang="en-US" altLang="zh-CN" sz="1800" b="1" dirty="0">
                <a:solidFill>
                  <a:srgbClr val="980000"/>
                </a:solidFill>
                <a:latin typeface="Comic Sans MS" panose="030F0902030302020204" pitchFamily="66" charset="0"/>
                <a:ea typeface="FangSong" panose="02010609060101010101" pitchFamily="49" charset="-122"/>
                <a:cs typeface="Comic Sans MS"/>
                <a:sym typeface="Comic Sans MS"/>
              </a:rPr>
              <a:t>25</a:t>
            </a:r>
            <a:r>
              <a:rPr lang="zh-CN" altLang="en-US" sz="1800" b="1" dirty="0">
                <a:solidFill>
                  <a:srgbClr val="980000"/>
                </a:solidFill>
                <a:latin typeface="Comic Sans MS" panose="030F0902030302020204" pitchFamily="66" charset="0"/>
                <a:ea typeface="FangSong" panose="02010609060101010101" pitchFamily="49" charset="-122"/>
                <a:cs typeface="Comic Sans MS"/>
                <a:sym typeface="Comic Sans MS"/>
              </a:rPr>
              <a:t>到</a:t>
            </a:r>
            <a:r>
              <a:rPr lang="en-US" altLang="zh-CN" sz="1800" b="1" dirty="0">
                <a:solidFill>
                  <a:srgbClr val="980000"/>
                </a:solidFill>
                <a:latin typeface="Comic Sans MS" panose="030F0902030302020204" pitchFamily="66" charset="0"/>
                <a:ea typeface="FangSong" panose="02010609060101010101" pitchFamily="49" charset="-122"/>
                <a:cs typeface="Comic Sans MS"/>
                <a:sym typeface="Comic Sans MS"/>
              </a:rPr>
              <a:t>29</a:t>
            </a:r>
            <a:r>
              <a:rPr lang="zh-CN" altLang="en-US" sz="1800" b="1" dirty="0">
                <a:solidFill>
                  <a:srgbClr val="980000"/>
                </a:solidFill>
                <a:latin typeface="Comic Sans MS" panose="030F0902030302020204" pitchFamily="66" charset="0"/>
                <a:ea typeface="FangSong" panose="02010609060101010101" pitchFamily="49" charset="-122"/>
                <a:cs typeface="Comic Sans MS"/>
                <a:sym typeface="Comic Sans MS"/>
              </a:rPr>
              <a:t>岁之间</a:t>
            </a:r>
            <a:endParaRPr lang="zh-CN" altLang="en-US" sz="1800" dirty="0">
              <a:solidFill>
                <a:srgbClr val="980000"/>
              </a:solidFill>
              <a:latin typeface="Comic Sans MS" panose="030F0902030302020204" pitchFamily="66" charset="0"/>
              <a:ea typeface="FangSong" panose="02010609060101010101" pitchFamily="49" charset="-122"/>
            </a:endParaRPr>
          </a:p>
        </p:txBody>
      </p:sp>
      <p:sp>
        <p:nvSpPr>
          <p:cNvPr id="7" name="Google Shape;258;p28">
            <a:extLst>
              <a:ext uri="{FF2B5EF4-FFF2-40B4-BE49-F238E27FC236}">
                <a16:creationId xmlns:a16="http://schemas.microsoft.com/office/drawing/2014/main" id="{BDF3D242-F673-3744-ADD0-FA2A2BC1C7AF}"/>
              </a:ext>
            </a:extLst>
          </p:cNvPr>
          <p:cNvSpPr txBox="1"/>
          <p:nvPr/>
        </p:nvSpPr>
        <p:spPr>
          <a:xfrm>
            <a:off x="170575" y="21266"/>
            <a:ext cx="3402000" cy="386100"/>
          </a:xfrm>
          <a:prstGeom prst="rect">
            <a:avLst/>
          </a:prstGeom>
          <a:solidFill>
            <a:srgbClr val="BF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1900" b="1" dirty="0">
                <a:solidFill>
                  <a:schemeClr val="lt1"/>
                </a:solidFill>
                <a:latin typeface="FangSong" panose="02010609060101010101" pitchFamily="49" charset="-122"/>
                <a:ea typeface="FangSong" panose="02010609060101010101" pitchFamily="49" charset="-122"/>
                <a:cs typeface="Comic Sans MS"/>
                <a:sym typeface="Comic Sans MS"/>
              </a:rPr>
              <a:t>用户年龄</a:t>
            </a:r>
            <a:endParaRPr sz="900" dirty="0">
              <a:latin typeface="FangSong" panose="02010609060101010101" pitchFamily="49" charset="-122"/>
              <a:ea typeface="FangSong" panose="02010609060101010101" pitchFamily="49" charset="-122"/>
              <a:cs typeface="Comic Sans MS"/>
              <a:sym typeface="Comic Sans M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1"/>
                                        </p:tgtEl>
                                        <p:attrNameLst>
                                          <p:attrName>style.visibility</p:attrName>
                                        </p:attrNameLst>
                                      </p:cBhvr>
                                      <p:to>
                                        <p:strVal val="visible"/>
                                      </p:to>
                                    </p:set>
                                    <p:animEffect transition="in" filter="fade">
                                      <p:cBhvr>
                                        <p:cTn id="7" dur="1000"/>
                                        <p:tgtEl>
                                          <p:spTgt spid="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1"/>
          <p:cNvSpPr txBox="1"/>
          <p:nvPr/>
        </p:nvSpPr>
        <p:spPr>
          <a:xfrm>
            <a:off x="170575" y="0"/>
            <a:ext cx="3402000" cy="386100"/>
          </a:xfrm>
          <a:prstGeom prst="rect">
            <a:avLst/>
          </a:prstGeom>
          <a:solidFill>
            <a:srgbClr val="BF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1900" b="1">
                <a:solidFill>
                  <a:schemeClr val="lt1"/>
                </a:solidFill>
                <a:latin typeface="Calibri"/>
                <a:ea typeface="Calibri"/>
                <a:cs typeface="Calibri"/>
                <a:sym typeface="Calibri"/>
              </a:rPr>
              <a:t>Data Source</a:t>
            </a:r>
            <a:endParaRPr sz="900">
              <a:latin typeface="Limelight"/>
              <a:ea typeface="Limelight"/>
              <a:cs typeface="Limelight"/>
              <a:sym typeface="Limelight"/>
            </a:endParaRPr>
          </a:p>
        </p:txBody>
      </p:sp>
      <p:sp>
        <p:nvSpPr>
          <p:cNvPr id="288" name="Google Shape;288;p31"/>
          <p:cNvSpPr txBox="1"/>
          <p:nvPr/>
        </p:nvSpPr>
        <p:spPr>
          <a:xfrm>
            <a:off x="170575" y="0"/>
            <a:ext cx="3402000" cy="386100"/>
          </a:xfrm>
          <a:prstGeom prst="rect">
            <a:avLst/>
          </a:prstGeom>
          <a:solidFill>
            <a:srgbClr val="BF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1900" b="1" dirty="0">
                <a:solidFill>
                  <a:schemeClr val="lt1"/>
                </a:solidFill>
                <a:latin typeface="Comic Sans MS" panose="030F0902030302020204" pitchFamily="66" charset="0"/>
                <a:ea typeface="FangSong" panose="02010609060101010101" pitchFamily="49" charset="-122"/>
                <a:cs typeface="Comic Sans MS"/>
                <a:sym typeface="Comic Sans MS"/>
              </a:rPr>
              <a:t>ID</a:t>
            </a:r>
            <a:r>
              <a:rPr lang="zh-CN" altLang="en-US" sz="1900" b="1" dirty="0">
                <a:solidFill>
                  <a:schemeClr val="lt1"/>
                </a:solidFill>
                <a:latin typeface="Comic Sans MS" panose="030F0902030302020204" pitchFamily="66" charset="0"/>
                <a:ea typeface="FangSong" panose="02010609060101010101" pitchFamily="49" charset="-122"/>
                <a:cs typeface="Comic Sans MS"/>
                <a:sym typeface="Comic Sans MS"/>
              </a:rPr>
              <a:t>数</a:t>
            </a:r>
            <a:endParaRPr sz="900" dirty="0">
              <a:latin typeface="Comic Sans MS" panose="030F0902030302020204" pitchFamily="66" charset="0"/>
              <a:ea typeface="FangSong" panose="02010609060101010101" pitchFamily="49" charset="-122"/>
              <a:cs typeface="Comic Sans MS"/>
              <a:sym typeface="Comic Sans MS"/>
            </a:endParaRPr>
          </a:p>
        </p:txBody>
      </p:sp>
      <p:sp>
        <p:nvSpPr>
          <p:cNvPr id="289" name="Google Shape;289;p31"/>
          <p:cNvSpPr txBox="1"/>
          <p:nvPr/>
        </p:nvSpPr>
        <p:spPr>
          <a:xfrm>
            <a:off x="248625" y="870200"/>
            <a:ext cx="4724100" cy="48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imelight"/>
              <a:ea typeface="Limelight"/>
              <a:cs typeface="Limelight"/>
              <a:sym typeface="Limelight"/>
            </a:endParaRPr>
          </a:p>
        </p:txBody>
      </p:sp>
      <p:pic>
        <p:nvPicPr>
          <p:cNvPr id="290" name="Google Shape;290;p31"/>
          <p:cNvPicPr preferRelativeResize="0"/>
          <p:nvPr/>
        </p:nvPicPr>
        <p:blipFill>
          <a:blip r:embed="rId3">
            <a:alphaModFix/>
          </a:blip>
          <a:stretch>
            <a:fillRect/>
          </a:stretch>
        </p:blipFill>
        <p:spPr>
          <a:xfrm>
            <a:off x="1249813" y="678725"/>
            <a:ext cx="6644365" cy="4315099"/>
          </a:xfrm>
          <a:prstGeom prst="rect">
            <a:avLst/>
          </a:prstGeom>
          <a:noFill/>
          <a:ln>
            <a:noFill/>
          </a:ln>
        </p:spPr>
      </p:pic>
      <p:sp>
        <p:nvSpPr>
          <p:cNvPr id="291" name="Google Shape;291;p31"/>
          <p:cNvSpPr txBox="1"/>
          <p:nvPr/>
        </p:nvSpPr>
        <p:spPr>
          <a:xfrm>
            <a:off x="5178497" y="3662950"/>
            <a:ext cx="4386000" cy="253800"/>
          </a:xfrm>
          <a:prstGeom prst="rect">
            <a:avLst/>
          </a:prstGeom>
          <a:noFill/>
          <a:ln>
            <a:noFill/>
          </a:ln>
        </p:spPr>
        <p:txBody>
          <a:bodyPr spcFirstLastPara="1" wrap="square" lIns="68575" tIns="34275" rIns="68575" bIns="34275" anchor="t" anchorCtr="0">
            <a:noAutofit/>
          </a:bodyPr>
          <a:lstStyle/>
          <a:p>
            <a:pPr marL="0" lvl="0" indent="0" algn="l" rtl="0">
              <a:spcBef>
                <a:spcPts val="0"/>
              </a:spcBef>
              <a:spcAft>
                <a:spcPts val="0"/>
              </a:spcAft>
              <a:buClr>
                <a:srgbClr val="000000"/>
              </a:buClr>
              <a:buFont typeface="Arial"/>
              <a:buNone/>
            </a:pPr>
            <a:r>
              <a:rPr lang="zh-CN" altLang="en-US" sz="1800" b="1" dirty="0">
                <a:solidFill>
                  <a:srgbClr val="980000"/>
                </a:solidFill>
                <a:latin typeface="FangSong" panose="02010609060101010101" pitchFamily="49" charset="-122"/>
                <a:ea typeface="FangSong" panose="02010609060101010101" pitchFamily="49" charset="-122"/>
                <a:cs typeface="Comic Sans MS"/>
                <a:sym typeface="Comic Sans MS"/>
              </a:rPr>
              <a:t>上百万种不同的商品！</a:t>
            </a:r>
            <a:endParaRPr dirty="0">
              <a:solidFill>
                <a:srgbClr val="980000"/>
              </a:solidFill>
              <a:latin typeface="FangSong" panose="02010609060101010101" pitchFamily="49" charset="-122"/>
              <a:ea typeface="FangSong" panose="02010609060101010101" pitchFamily="49" charset="-122"/>
            </a:endParaRPr>
          </a:p>
        </p:txBody>
      </p:sp>
      <p:sp>
        <p:nvSpPr>
          <p:cNvPr id="292" name="Google Shape;292;p31"/>
          <p:cNvSpPr txBox="1"/>
          <p:nvPr/>
        </p:nvSpPr>
        <p:spPr>
          <a:xfrm>
            <a:off x="2148250" y="1196649"/>
            <a:ext cx="5830500" cy="253800"/>
          </a:xfrm>
          <a:prstGeom prst="rect">
            <a:avLst/>
          </a:prstGeom>
          <a:noFill/>
          <a:ln>
            <a:noFill/>
          </a:ln>
        </p:spPr>
        <p:txBody>
          <a:bodyPr spcFirstLastPara="1" wrap="square" lIns="68575" tIns="34275" rIns="68575" bIns="34275" anchor="t" anchorCtr="0">
            <a:noAutofit/>
          </a:bodyPr>
          <a:lstStyle/>
          <a:p>
            <a:pPr marL="0" lvl="0" indent="0" algn="l" rtl="0">
              <a:spcBef>
                <a:spcPts val="0"/>
              </a:spcBef>
              <a:spcAft>
                <a:spcPts val="0"/>
              </a:spcAft>
              <a:buClr>
                <a:srgbClr val="000000"/>
              </a:buClr>
              <a:buFont typeface="Arial"/>
              <a:buNone/>
            </a:pPr>
            <a:r>
              <a:rPr lang="zh-CN" altLang="en-US" sz="1800" b="1" dirty="0">
                <a:solidFill>
                  <a:srgbClr val="980000"/>
                </a:solidFill>
                <a:latin typeface="FangSong" panose="02010609060101010101" pitchFamily="49" charset="-122"/>
                <a:ea typeface="FangSong" panose="02010609060101010101" pitchFamily="49" charset="-122"/>
                <a:sym typeface="Comic Sans MS"/>
              </a:rPr>
              <a:t>用户</a:t>
            </a:r>
            <a:r>
              <a:rPr lang="en-US" altLang="zh-CN" sz="1800" b="1" dirty="0">
                <a:solidFill>
                  <a:srgbClr val="980000"/>
                </a:solidFill>
                <a:latin typeface="FangSong" panose="02010609060101010101" pitchFamily="49" charset="-122"/>
                <a:ea typeface="FangSong" panose="02010609060101010101" pitchFamily="49" charset="-122"/>
                <a:sym typeface="Comic Sans MS"/>
              </a:rPr>
              <a:t>#</a:t>
            </a:r>
            <a:r>
              <a:rPr lang="zh-CN" altLang="en-US" sz="1800" b="1" dirty="0">
                <a:solidFill>
                  <a:srgbClr val="980000"/>
                </a:solidFill>
                <a:latin typeface="FangSong" panose="02010609060101010101" pitchFamily="49" charset="-122"/>
                <a:ea typeface="FangSong" panose="02010609060101010101" pitchFamily="49" charset="-122"/>
                <a:sym typeface="Comic Sans MS"/>
              </a:rPr>
              <a:t>的数量几乎是商品数量</a:t>
            </a:r>
            <a:r>
              <a:rPr lang="en-US" altLang="zh-CN" sz="1800" b="1" dirty="0">
                <a:solidFill>
                  <a:srgbClr val="980000"/>
                </a:solidFill>
                <a:latin typeface="FangSong" panose="02010609060101010101" pitchFamily="49" charset="-122"/>
                <a:ea typeface="FangSong" panose="02010609060101010101" pitchFamily="49" charset="-122"/>
                <a:sym typeface="Comic Sans MS"/>
              </a:rPr>
              <a:t>100</a:t>
            </a:r>
            <a:r>
              <a:rPr lang="zh-CN" altLang="en-US" sz="1800" b="1" dirty="0">
                <a:solidFill>
                  <a:srgbClr val="980000"/>
                </a:solidFill>
                <a:latin typeface="FangSong" panose="02010609060101010101" pitchFamily="49" charset="-122"/>
                <a:ea typeface="FangSong" panose="02010609060101010101" pitchFamily="49" charset="-122"/>
                <a:sym typeface="Comic Sans MS"/>
              </a:rPr>
              <a:t>倍</a:t>
            </a:r>
            <a:endParaRPr dirty="0">
              <a:solidFill>
                <a:srgbClr val="980000"/>
              </a:solidFill>
              <a:latin typeface="FangSong" panose="02010609060101010101" pitchFamily="49" charset="-122"/>
              <a:ea typeface="FangSong" panose="02010609060101010101" pitchFamily="49" charset="-122"/>
            </a:endParaRPr>
          </a:p>
        </p:txBody>
      </p:sp>
      <p:sp>
        <p:nvSpPr>
          <p:cNvPr id="2" name="文本框 1">
            <a:extLst>
              <a:ext uri="{FF2B5EF4-FFF2-40B4-BE49-F238E27FC236}">
                <a16:creationId xmlns:a16="http://schemas.microsoft.com/office/drawing/2014/main" id="{EF853C29-6D9B-CF47-95AF-8BE5323E907D}"/>
              </a:ext>
            </a:extLst>
          </p:cNvPr>
          <p:cNvSpPr txBox="1"/>
          <p:nvPr/>
        </p:nvSpPr>
        <p:spPr>
          <a:xfrm>
            <a:off x="5794744" y="-361507"/>
            <a:ext cx="184731" cy="307777"/>
          </a:xfrm>
          <a:prstGeom prst="rect">
            <a:avLst/>
          </a:prstGeom>
          <a:noFill/>
        </p:spPr>
        <p:txBody>
          <a:bodyPr wrap="none" rtlCol="0">
            <a:spAutoFit/>
          </a:bodyPr>
          <a:lstStyle/>
          <a:p>
            <a:endParaRPr kumimoji="1"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2"/>
                                        </p:tgtEl>
                                        <p:attrNameLst>
                                          <p:attrName>style.visibility</p:attrName>
                                        </p:attrNameLst>
                                      </p:cBhvr>
                                      <p:to>
                                        <p:strVal val="visible"/>
                                      </p:to>
                                    </p:set>
                                    <p:animEffect transition="in" filter="fade">
                                      <p:cBhvr>
                                        <p:cTn id="7" dur="1000"/>
                                        <p:tgtEl>
                                          <p:spTgt spid="29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1"/>
                                        </p:tgtEl>
                                        <p:attrNameLst>
                                          <p:attrName>style.visibility</p:attrName>
                                        </p:attrNameLst>
                                      </p:cBhvr>
                                      <p:to>
                                        <p:strVal val="visible"/>
                                      </p:to>
                                    </p:set>
                                    <p:animEffect transition="in" filter="fade">
                                      <p:cBhvr>
                                        <p:cTn id="12" dur="1000"/>
                                        <p:tgtEl>
                                          <p:spTgt spid="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2"/>
          <p:cNvSpPr txBox="1"/>
          <p:nvPr/>
        </p:nvSpPr>
        <p:spPr>
          <a:xfrm>
            <a:off x="170575" y="0"/>
            <a:ext cx="3402000" cy="386100"/>
          </a:xfrm>
          <a:prstGeom prst="rect">
            <a:avLst/>
          </a:prstGeom>
          <a:solidFill>
            <a:srgbClr val="BF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1900" b="1">
                <a:solidFill>
                  <a:schemeClr val="lt1"/>
                </a:solidFill>
                <a:latin typeface="Calibri"/>
                <a:ea typeface="Calibri"/>
                <a:cs typeface="Calibri"/>
                <a:sym typeface="Calibri"/>
              </a:rPr>
              <a:t>Data Source</a:t>
            </a:r>
            <a:endParaRPr sz="900">
              <a:latin typeface="Limelight"/>
              <a:ea typeface="Limelight"/>
              <a:cs typeface="Limelight"/>
              <a:sym typeface="Limelight"/>
            </a:endParaRPr>
          </a:p>
        </p:txBody>
      </p:sp>
      <p:sp>
        <p:nvSpPr>
          <p:cNvPr id="299" name="Google Shape;299;p32"/>
          <p:cNvSpPr txBox="1"/>
          <p:nvPr/>
        </p:nvSpPr>
        <p:spPr>
          <a:xfrm>
            <a:off x="170575" y="0"/>
            <a:ext cx="4102200" cy="386100"/>
          </a:xfrm>
          <a:prstGeom prst="rect">
            <a:avLst/>
          </a:prstGeom>
          <a:solidFill>
            <a:srgbClr val="BF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1900" b="1" dirty="0">
                <a:solidFill>
                  <a:schemeClr val="lt1"/>
                </a:solidFill>
                <a:latin typeface="FangSong" panose="02010609060101010101" pitchFamily="49" charset="-122"/>
                <a:ea typeface="FangSong" panose="02010609060101010101" pitchFamily="49" charset="-122"/>
                <a:cs typeface="Comic Sans MS"/>
                <a:sym typeface="Comic Sans MS"/>
              </a:rPr>
              <a:t>月度行为总趋势</a:t>
            </a:r>
            <a:endParaRPr sz="900" dirty="0">
              <a:latin typeface="FangSong" panose="02010609060101010101" pitchFamily="49" charset="-122"/>
              <a:ea typeface="FangSong" panose="02010609060101010101" pitchFamily="49" charset="-122"/>
              <a:cs typeface="Comic Sans MS"/>
              <a:sym typeface="Comic Sans MS"/>
            </a:endParaRPr>
          </a:p>
        </p:txBody>
      </p:sp>
      <p:sp>
        <p:nvSpPr>
          <p:cNvPr id="300" name="Google Shape;300;p32"/>
          <p:cNvSpPr txBox="1"/>
          <p:nvPr/>
        </p:nvSpPr>
        <p:spPr>
          <a:xfrm>
            <a:off x="248625" y="870200"/>
            <a:ext cx="4724100" cy="48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imelight"/>
              <a:ea typeface="Limelight"/>
              <a:cs typeface="Limelight"/>
              <a:sym typeface="Limelight"/>
            </a:endParaRPr>
          </a:p>
        </p:txBody>
      </p:sp>
      <p:pic>
        <p:nvPicPr>
          <p:cNvPr id="301" name="Google Shape;301;p32"/>
          <p:cNvPicPr preferRelativeResize="0"/>
          <p:nvPr/>
        </p:nvPicPr>
        <p:blipFill>
          <a:blip r:embed="rId3">
            <a:alphaModFix/>
          </a:blip>
          <a:stretch>
            <a:fillRect/>
          </a:stretch>
        </p:blipFill>
        <p:spPr>
          <a:xfrm>
            <a:off x="546075" y="870200"/>
            <a:ext cx="8051840" cy="4120900"/>
          </a:xfrm>
          <a:prstGeom prst="rect">
            <a:avLst/>
          </a:prstGeom>
          <a:noFill/>
          <a:ln>
            <a:noFill/>
          </a:ln>
        </p:spPr>
      </p:pic>
      <p:sp>
        <p:nvSpPr>
          <p:cNvPr id="302" name="Google Shape;302;p32"/>
          <p:cNvSpPr txBox="1"/>
          <p:nvPr/>
        </p:nvSpPr>
        <p:spPr>
          <a:xfrm>
            <a:off x="1341850" y="3080375"/>
            <a:ext cx="3347400" cy="253800"/>
          </a:xfrm>
          <a:prstGeom prst="rect">
            <a:avLst/>
          </a:prstGeom>
          <a:noFill/>
          <a:ln>
            <a:noFill/>
          </a:ln>
        </p:spPr>
        <p:txBody>
          <a:bodyPr spcFirstLastPara="1" wrap="square" lIns="68575" tIns="34275" rIns="68575" bIns="34275" anchor="t" anchorCtr="0">
            <a:noAutofit/>
          </a:bodyPr>
          <a:lstStyle/>
          <a:p>
            <a:pPr marL="0" lvl="0" indent="0" algn="ctr" rtl="0">
              <a:spcBef>
                <a:spcPts val="0"/>
              </a:spcBef>
              <a:spcAft>
                <a:spcPts val="0"/>
              </a:spcAft>
              <a:buClr>
                <a:srgbClr val="000000"/>
              </a:buClr>
              <a:buFont typeface="Arial"/>
              <a:buNone/>
            </a:pPr>
            <a:r>
              <a:rPr lang="zh-CN" sz="1800" b="1" dirty="0">
                <a:solidFill>
                  <a:srgbClr val="980000"/>
                </a:solidFill>
                <a:latin typeface="Comic Sans MS"/>
                <a:ea typeface="Comic Sans MS"/>
                <a:cs typeface="Comic Sans MS"/>
                <a:sym typeface="Comic Sans MS"/>
              </a:rPr>
              <a:t>6.18 </a:t>
            </a:r>
            <a:endParaRPr sz="1800" b="1" dirty="0">
              <a:solidFill>
                <a:srgbClr val="980000"/>
              </a:solidFill>
              <a:latin typeface="Comic Sans MS"/>
              <a:ea typeface="Comic Sans MS"/>
              <a:cs typeface="Comic Sans MS"/>
              <a:sym typeface="Comic Sans MS"/>
            </a:endParaRPr>
          </a:p>
          <a:p>
            <a:pPr marL="0" lvl="0" indent="0" algn="ctr" rtl="0">
              <a:spcBef>
                <a:spcPts val="0"/>
              </a:spcBef>
              <a:spcAft>
                <a:spcPts val="0"/>
              </a:spcAft>
              <a:buClr>
                <a:srgbClr val="000000"/>
              </a:buClr>
              <a:buFont typeface="Arial"/>
              <a:buNone/>
            </a:pPr>
            <a:r>
              <a:rPr lang="zh-CN" altLang="en-US" sz="1200" b="1" dirty="0">
                <a:solidFill>
                  <a:srgbClr val="980000"/>
                </a:solidFill>
                <a:latin typeface="FangSong" panose="02010609060101010101" pitchFamily="49" charset="-122"/>
                <a:ea typeface="FangSong" panose="02010609060101010101" pitchFamily="49" charset="-122"/>
                <a:cs typeface="Comic Sans MS"/>
                <a:sym typeface="Comic Sans MS"/>
              </a:rPr>
              <a:t>年中购物节</a:t>
            </a:r>
            <a:endParaRPr sz="800" dirty="0">
              <a:solidFill>
                <a:srgbClr val="980000"/>
              </a:solidFill>
              <a:latin typeface="FangSong" panose="02010609060101010101" pitchFamily="49" charset="-122"/>
              <a:ea typeface="FangSong" panose="02010609060101010101" pitchFamily="49" charset="-122"/>
            </a:endParaRPr>
          </a:p>
        </p:txBody>
      </p:sp>
      <p:sp>
        <p:nvSpPr>
          <p:cNvPr id="303" name="Google Shape;303;p32"/>
          <p:cNvSpPr txBox="1"/>
          <p:nvPr/>
        </p:nvSpPr>
        <p:spPr>
          <a:xfrm>
            <a:off x="5901351" y="743300"/>
            <a:ext cx="3347400" cy="253800"/>
          </a:xfrm>
          <a:prstGeom prst="rect">
            <a:avLst/>
          </a:prstGeom>
          <a:noFill/>
          <a:ln>
            <a:noFill/>
          </a:ln>
        </p:spPr>
        <p:txBody>
          <a:bodyPr spcFirstLastPara="1" wrap="square" lIns="68575" tIns="34275" rIns="68575" bIns="34275" anchor="t" anchorCtr="0">
            <a:noAutofit/>
          </a:bodyPr>
          <a:lstStyle/>
          <a:p>
            <a:pPr marL="0" lvl="0" indent="0" algn="ctr" rtl="0">
              <a:spcBef>
                <a:spcPts val="0"/>
              </a:spcBef>
              <a:spcAft>
                <a:spcPts val="0"/>
              </a:spcAft>
              <a:buClr>
                <a:srgbClr val="000000"/>
              </a:buClr>
              <a:buFont typeface="Arial"/>
              <a:buNone/>
            </a:pPr>
            <a:r>
              <a:rPr lang="zh-CN" altLang="en-US" sz="1800" b="1" dirty="0">
                <a:solidFill>
                  <a:srgbClr val="980000"/>
                </a:solidFill>
                <a:latin typeface="FangSong" panose="02010609060101010101" pitchFamily="49" charset="-122"/>
                <a:ea typeface="FangSong" panose="02010609060101010101" pitchFamily="49" charset="-122"/>
                <a:cs typeface="Comic Sans MS"/>
                <a:sym typeface="Comic Sans MS"/>
              </a:rPr>
              <a:t>双</a:t>
            </a:r>
            <a:r>
              <a:rPr lang="en-US" altLang="zh-CN" sz="1800" b="1" dirty="0">
                <a:solidFill>
                  <a:srgbClr val="980000"/>
                </a:solidFill>
                <a:latin typeface="Comic Sans MS"/>
                <a:ea typeface="Comic Sans MS"/>
                <a:cs typeface="Comic Sans MS"/>
                <a:sym typeface="Comic Sans MS"/>
              </a:rPr>
              <a:t>11</a:t>
            </a:r>
            <a:endParaRPr dirty="0">
              <a:solidFill>
                <a:srgbClr val="98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2"/>
                                        </p:tgtEl>
                                        <p:attrNameLst>
                                          <p:attrName>style.visibility</p:attrName>
                                        </p:attrNameLst>
                                      </p:cBhvr>
                                      <p:to>
                                        <p:strVal val="visible"/>
                                      </p:to>
                                    </p:set>
                                    <p:animEffect transition="in" filter="fade">
                                      <p:cBhvr>
                                        <p:cTn id="7" dur="1000"/>
                                        <p:tgtEl>
                                          <p:spTgt spid="30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3"/>
                                        </p:tgtEl>
                                        <p:attrNameLst>
                                          <p:attrName>style.visibility</p:attrName>
                                        </p:attrNameLst>
                                      </p:cBhvr>
                                      <p:to>
                                        <p:strVal val="visible"/>
                                      </p:to>
                                    </p:set>
                                    <p:animEffect transition="in" filter="fade">
                                      <p:cBhvr>
                                        <p:cTn id="12" dur="1000"/>
                                        <p:tgtEl>
                                          <p:spTgt spid="3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35"/>
          <p:cNvSpPr txBox="1"/>
          <p:nvPr/>
        </p:nvSpPr>
        <p:spPr>
          <a:xfrm>
            <a:off x="170575" y="0"/>
            <a:ext cx="3402000" cy="386100"/>
          </a:xfrm>
          <a:prstGeom prst="rect">
            <a:avLst/>
          </a:prstGeom>
          <a:solidFill>
            <a:srgbClr val="BF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1900" b="1">
                <a:solidFill>
                  <a:schemeClr val="lt1"/>
                </a:solidFill>
                <a:latin typeface="Calibri"/>
                <a:ea typeface="Calibri"/>
                <a:cs typeface="Calibri"/>
                <a:sym typeface="Calibri"/>
              </a:rPr>
              <a:t>Data Source</a:t>
            </a:r>
            <a:endParaRPr sz="900">
              <a:latin typeface="Limelight"/>
              <a:ea typeface="Limelight"/>
              <a:cs typeface="Limelight"/>
              <a:sym typeface="Limelight"/>
            </a:endParaRPr>
          </a:p>
        </p:txBody>
      </p:sp>
      <p:sp>
        <p:nvSpPr>
          <p:cNvPr id="333" name="Google Shape;333;p35"/>
          <p:cNvSpPr txBox="1"/>
          <p:nvPr/>
        </p:nvSpPr>
        <p:spPr>
          <a:xfrm>
            <a:off x="170575" y="0"/>
            <a:ext cx="3402000" cy="386100"/>
          </a:xfrm>
          <a:prstGeom prst="rect">
            <a:avLst/>
          </a:prstGeom>
          <a:solidFill>
            <a:srgbClr val="BF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1900" b="1" dirty="0">
                <a:solidFill>
                  <a:schemeClr val="lt1"/>
                </a:solidFill>
                <a:latin typeface="FangSong" panose="02010609060101010101" pitchFamily="49" charset="-122"/>
                <a:ea typeface="FangSong" panose="02010609060101010101" pitchFamily="49" charset="-122"/>
                <a:cs typeface="Comic Sans MS"/>
                <a:sym typeface="Comic Sans MS"/>
              </a:rPr>
              <a:t>每日趋势</a:t>
            </a:r>
            <a:endParaRPr sz="900" dirty="0">
              <a:latin typeface="FangSong" panose="02010609060101010101" pitchFamily="49" charset="-122"/>
              <a:ea typeface="FangSong" panose="02010609060101010101" pitchFamily="49" charset="-122"/>
              <a:cs typeface="Comic Sans MS"/>
              <a:sym typeface="Comic Sans MS"/>
            </a:endParaRPr>
          </a:p>
        </p:txBody>
      </p:sp>
      <p:sp>
        <p:nvSpPr>
          <p:cNvPr id="334" name="Google Shape;334;p35"/>
          <p:cNvSpPr txBox="1"/>
          <p:nvPr/>
        </p:nvSpPr>
        <p:spPr>
          <a:xfrm>
            <a:off x="248625" y="870200"/>
            <a:ext cx="4724100" cy="48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imelight"/>
              <a:ea typeface="Limelight"/>
              <a:cs typeface="Limelight"/>
              <a:sym typeface="Limelight"/>
            </a:endParaRPr>
          </a:p>
        </p:txBody>
      </p:sp>
      <p:pic>
        <p:nvPicPr>
          <p:cNvPr id="335" name="Google Shape;335;p35"/>
          <p:cNvPicPr preferRelativeResize="0"/>
          <p:nvPr/>
        </p:nvPicPr>
        <p:blipFill>
          <a:blip r:embed="rId3">
            <a:alphaModFix/>
          </a:blip>
          <a:stretch>
            <a:fillRect/>
          </a:stretch>
        </p:blipFill>
        <p:spPr>
          <a:xfrm>
            <a:off x="103750" y="701675"/>
            <a:ext cx="9040252" cy="4212675"/>
          </a:xfrm>
          <a:prstGeom prst="rect">
            <a:avLst/>
          </a:prstGeom>
          <a:noFill/>
          <a:ln>
            <a:noFill/>
          </a:ln>
        </p:spPr>
      </p:pic>
      <p:sp>
        <p:nvSpPr>
          <p:cNvPr id="336" name="Google Shape;336;p35"/>
          <p:cNvSpPr txBox="1"/>
          <p:nvPr/>
        </p:nvSpPr>
        <p:spPr>
          <a:xfrm>
            <a:off x="4097650" y="1393625"/>
            <a:ext cx="4252800" cy="253800"/>
          </a:xfrm>
          <a:prstGeom prst="rect">
            <a:avLst/>
          </a:prstGeom>
          <a:noFill/>
          <a:ln>
            <a:noFill/>
          </a:ln>
        </p:spPr>
        <p:txBody>
          <a:bodyPr spcFirstLastPara="1" wrap="square" lIns="68575" tIns="34275" rIns="68575" bIns="34275" anchor="t" anchorCtr="0">
            <a:noAutofit/>
          </a:bodyPr>
          <a:lstStyle/>
          <a:p>
            <a:pPr lvl="0"/>
            <a:r>
              <a:rPr lang="zh-CN" altLang="en-US" sz="1800" b="1" dirty="0">
                <a:solidFill>
                  <a:srgbClr val="980000"/>
                </a:solidFill>
                <a:latin typeface="Comic Sans MS" panose="030F0902030302020204" pitchFamily="66" charset="0"/>
                <a:ea typeface="FangSong" panose="02010609060101010101" pitchFamily="49" charset="-122"/>
                <a:cs typeface="Comic Sans MS"/>
                <a:sym typeface="Comic Sans MS"/>
              </a:rPr>
              <a:t>双</a:t>
            </a:r>
            <a:r>
              <a:rPr lang="en-US" altLang="zh-CN" sz="1800" b="1" dirty="0">
                <a:solidFill>
                  <a:srgbClr val="980000"/>
                </a:solidFill>
                <a:latin typeface="Comic Sans MS" panose="030F0902030302020204" pitchFamily="66" charset="0"/>
                <a:ea typeface="FangSong" panose="02010609060101010101" pitchFamily="49" charset="-122"/>
                <a:cs typeface="Comic Sans MS"/>
                <a:sym typeface="Comic Sans MS"/>
              </a:rPr>
              <a:t>11</a:t>
            </a:r>
            <a:r>
              <a:rPr lang="zh-CN" altLang="en-US" sz="1800" b="1" dirty="0">
                <a:solidFill>
                  <a:srgbClr val="980000"/>
                </a:solidFill>
                <a:latin typeface="Comic Sans MS" panose="030F0902030302020204" pitchFamily="66" charset="0"/>
                <a:ea typeface="FangSong" panose="02010609060101010101" pitchFamily="49" charset="-122"/>
                <a:cs typeface="Comic Sans MS"/>
                <a:sym typeface="Comic Sans MS"/>
              </a:rPr>
              <a:t>当天大幅增加</a:t>
            </a:r>
            <a:r>
              <a:rPr lang="en-US" altLang="zh-CN" sz="1800" b="1" dirty="0">
                <a:solidFill>
                  <a:srgbClr val="980000"/>
                </a:solidFill>
                <a:latin typeface="Comic Sans MS" panose="030F0902030302020204" pitchFamily="66" charset="0"/>
                <a:ea typeface="FangSong" panose="02010609060101010101" pitchFamily="49" charset="-122"/>
                <a:cs typeface="Comic Sans MS"/>
                <a:sym typeface="Comic Sans MS"/>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4"/>
          <p:cNvSpPr txBox="1"/>
          <p:nvPr/>
        </p:nvSpPr>
        <p:spPr>
          <a:xfrm>
            <a:off x="170575" y="0"/>
            <a:ext cx="3402000" cy="386100"/>
          </a:xfrm>
          <a:prstGeom prst="rect">
            <a:avLst/>
          </a:prstGeom>
          <a:solidFill>
            <a:srgbClr val="BF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1900" b="1">
                <a:solidFill>
                  <a:schemeClr val="lt1"/>
                </a:solidFill>
                <a:latin typeface="Calibri"/>
                <a:ea typeface="Calibri"/>
                <a:cs typeface="Calibri"/>
                <a:sym typeface="Calibri"/>
              </a:rPr>
              <a:t>Data Source</a:t>
            </a:r>
            <a:endParaRPr sz="900">
              <a:latin typeface="Limelight"/>
              <a:ea typeface="Limelight"/>
              <a:cs typeface="Limelight"/>
              <a:sym typeface="Limelight"/>
            </a:endParaRPr>
          </a:p>
        </p:txBody>
      </p:sp>
      <p:sp>
        <p:nvSpPr>
          <p:cNvPr id="323" name="Google Shape;323;p34"/>
          <p:cNvSpPr txBox="1"/>
          <p:nvPr/>
        </p:nvSpPr>
        <p:spPr>
          <a:xfrm>
            <a:off x="170575" y="0"/>
            <a:ext cx="4659900" cy="386100"/>
          </a:xfrm>
          <a:prstGeom prst="rect">
            <a:avLst/>
          </a:prstGeom>
          <a:solidFill>
            <a:srgbClr val="BF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1900" b="1" dirty="0">
                <a:solidFill>
                  <a:schemeClr val="lt1"/>
                </a:solidFill>
                <a:latin typeface="FangSong" panose="02010609060101010101" pitchFamily="49" charset="-122"/>
                <a:ea typeface="FangSong" panose="02010609060101010101" pitchFamily="49" charset="-122"/>
                <a:cs typeface="Comic Sans MS"/>
                <a:sym typeface="Comic Sans MS"/>
              </a:rPr>
              <a:t>月度行为异同分析</a:t>
            </a:r>
            <a:endParaRPr sz="900" dirty="0">
              <a:latin typeface="FangSong" panose="02010609060101010101" pitchFamily="49" charset="-122"/>
              <a:ea typeface="FangSong" panose="02010609060101010101" pitchFamily="49" charset="-122"/>
              <a:cs typeface="Comic Sans MS"/>
              <a:sym typeface="Comic Sans MS"/>
            </a:endParaRPr>
          </a:p>
        </p:txBody>
      </p:sp>
      <p:sp>
        <p:nvSpPr>
          <p:cNvPr id="324" name="Google Shape;324;p34"/>
          <p:cNvSpPr txBox="1"/>
          <p:nvPr/>
        </p:nvSpPr>
        <p:spPr>
          <a:xfrm>
            <a:off x="248625" y="870200"/>
            <a:ext cx="4724100" cy="48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imelight"/>
              <a:ea typeface="Limelight"/>
              <a:cs typeface="Limelight"/>
              <a:sym typeface="Limelight"/>
            </a:endParaRPr>
          </a:p>
        </p:txBody>
      </p:sp>
      <p:pic>
        <p:nvPicPr>
          <p:cNvPr id="325" name="Google Shape;325;p34"/>
          <p:cNvPicPr preferRelativeResize="0"/>
          <p:nvPr/>
        </p:nvPicPr>
        <p:blipFill>
          <a:blip r:embed="rId3">
            <a:alphaModFix/>
          </a:blip>
          <a:stretch>
            <a:fillRect/>
          </a:stretch>
        </p:blipFill>
        <p:spPr>
          <a:xfrm>
            <a:off x="248625" y="932900"/>
            <a:ext cx="8373234" cy="3486701"/>
          </a:xfrm>
          <a:prstGeom prst="rect">
            <a:avLst/>
          </a:prstGeom>
          <a:noFill/>
          <a:ln>
            <a:noFill/>
          </a:ln>
        </p:spPr>
      </p:pic>
      <p:sp>
        <p:nvSpPr>
          <p:cNvPr id="326" name="Google Shape;326;p34"/>
          <p:cNvSpPr txBox="1"/>
          <p:nvPr/>
        </p:nvSpPr>
        <p:spPr>
          <a:xfrm>
            <a:off x="358649" y="4496700"/>
            <a:ext cx="8552875" cy="253800"/>
          </a:xfrm>
          <a:prstGeom prst="rect">
            <a:avLst/>
          </a:prstGeom>
          <a:noFill/>
          <a:ln>
            <a:noFill/>
          </a:ln>
        </p:spPr>
        <p:txBody>
          <a:bodyPr spcFirstLastPara="1" wrap="square" lIns="68575" tIns="34275" rIns="68575" bIns="34275" anchor="t" anchorCtr="0">
            <a:noAutofit/>
          </a:bodyPr>
          <a:lstStyle/>
          <a:p>
            <a:pPr marL="0" lvl="0" indent="0" algn="l" rtl="0">
              <a:spcBef>
                <a:spcPts val="0"/>
              </a:spcBef>
              <a:spcAft>
                <a:spcPts val="0"/>
              </a:spcAft>
              <a:buClr>
                <a:srgbClr val="000000"/>
              </a:buClr>
              <a:buFont typeface="Arial"/>
              <a:buNone/>
            </a:pPr>
            <a:r>
              <a:rPr lang="zh-CN" altLang="en-US" sz="1800" b="1" dirty="0">
                <a:solidFill>
                  <a:srgbClr val="980000"/>
                </a:solidFill>
                <a:latin typeface="FangSong" panose="02010609060101010101" pitchFamily="49" charset="-122"/>
                <a:ea typeface="FangSong" panose="02010609060101010101" pitchFamily="49" charset="-122"/>
                <a:cs typeface="Comic Sans MS"/>
                <a:sym typeface="Comic Sans MS"/>
              </a:rPr>
              <a:t>点击是频率最高的消费者行为，类似于“橱窗购物”</a:t>
            </a:r>
            <a:endParaRPr lang="en-US" altLang="zh-CN" sz="1800" b="1" dirty="0">
              <a:solidFill>
                <a:srgbClr val="980000"/>
              </a:solidFill>
              <a:latin typeface="FangSong" panose="02010609060101010101" pitchFamily="49" charset="-122"/>
              <a:ea typeface="FangSong" panose="02010609060101010101" pitchFamily="49" charset="-122"/>
              <a:cs typeface="Comic Sans MS"/>
              <a:sym typeface="Comic Sans MS"/>
            </a:endParaRPr>
          </a:p>
          <a:p>
            <a:pPr marL="0" lvl="0" indent="0" algn="l" rtl="0">
              <a:spcBef>
                <a:spcPts val="0"/>
              </a:spcBef>
              <a:spcAft>
                <a:spcPts val="0"/>
              </a:spcAft>
              <a:buClr>
                <a:srgbClr val="000000"/>
              </a:buClr>
              <a:buFont typeface="Arial"/>
              <a:buNone/>
            </a:pPr>
            <a:r>
              <a:rPr lang="zh-CN" altLang="en-US" sz="1800" b="1" dirty="0">
                <a:solidFill>
                  <a:srgbClr val="980000"/>
                </a:solidFill>
                <a:latin typeface="FangSong" panose="02010609060101010101" pitchFamily="49" charset="-122"/>
                <a:ea typeface="FangSong" panose="02010609060101010101" pitchFamily="49" charset="-122"/>
                <a:cs typeface="Comic Sans MS"/>
                <a:sym typeface="Comic Sans MS"/>
              </a:rPr>
              <a:t>购买和添加收藏几乎是处于同等水平</a:t>
            </a:r>
            <a:endParaRPr sz="1800" b="1" dirty="0">
              <a:solidFill>
                <a:srgbClr val="980000"/>
              </a:solidFill>
              <a:latin typeface="FangSong" panose="02010609060101010101" pitchFamily="49" charset="-122"/>
              <a:ea typeface="FangSong" panose="02010609060101010101" pitchFamily="49" charset="-122"/>
              <a:cs typeface="Comic Sans MS"/>
              <a:sym typeface="Comic Sans M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6"/>
                                        </p:tgtEl>
                                        <p:attrNameLst>
                                          <p:attrName>style.visibility</p:attrName>
                                        </p:attrNameLst>
                                      </p:cBhvr>
                                      <p:to>
                                        <p:strVal val="visible"/>
                                      </p:to>
                                    </p:set>
                                    <p:animEffect transition="in" filter="fade">
                                      <p:cBhvr>
                                        <p:cTn id="7" dur="1000"/>
                                        <p:tgtEl>
                                          <p:spTgt spid="3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37"/>
          <p:cNvSpPr/>
          <p:nvPr/>
        </p:nvSpPr>
        <p:spPr>
          <a:xfrm>
            <a:off x="0" y="0"/>
            <a:ext cx="9144000" cy="5143500"/>
          </a:xfrm>
          <a:prstGeom prst="rect">
            <a:avLst/>
          </a:prstGeom>
          <a:solidFill>
            <a:srgbClr val="B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Comic Sans MS"/>
              <a:ea typeface="Comic Sans MS"/>
              <a:cs typeface="Comic Sans MS"/>
              <a:sym typeface="Comic Sans MS"/>
            </a:endParaRPr>
          </a:p>
        </p:txBody>
      </p:sp>
      <p:pic>
        <p:nvPicPr>
          <p:cNvPr id="353" name="Google Shape;353;p37"/>
          <p:cNvPicPr preferRelativeResize="0"/>
          <p:nvPr/>
        </p:nvPicPr>
        <p:blipFill rotWithShape="1">
          <a:blip r:embed="rId3">
            <a:alphaModFix/>
          </a:blip>
          <a:srcRect b="28744"/>
          <a:stretch/>
        </p:blipFill>
        <p:spPr>
          <a:xfrm>
            <a:off x="0" y="2218045"/>
            <a:ext cx="9143998" cy="2925454"/>
          </a:xfrm>
          <a:prstGeom prst="rect">
            <a:avLst/>
          </a:prstGeom>
          <a:noFill/>
          <a:ln>
            <a:noFill/>
          </a:ln>
        </p:spPr>
      </p:pic>
      <p:sp>
        <p:nvSpPr>
          <p:cNvPr id="354" name="Google Shape;354;p37"/>
          <p:cNvSpPr/>
          <p:nvPr/>
        </p:nvSpPr>
        <p:spPr>
          <a:xfrm>
            <a:off x="2223497" y="1973934"/>
            <a:ext cx="1012200" cy="1012200"/>
          </a:xfrm>
          <a:prstGeom prst="ellipse">
            <a:avLst/>
          </a:prstGeom>
          <a:solidFill>
            <a:schemeClr val="lt1"/>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3100" dirty="0">
                <a:solidFill>
                  <a:schemeClr val="accent1"/>
                </a:solidFill>
                <a:latin typeface="Comic Sans MS"/>
                <a:ea typeface="Comic Sans MS"/>
                <a:cs typeface="Comic Sans MS"/>
                <a:sym typeface="Comic Sans MS"/>
              </a:rPr>
              <a:t>3</a:t>
            </a:r>
            <a:endParaRPr sz="3100" dirty="0">
              <a:solidFill>
                <a:schemeClr val="accent1"/>
              </a:solidFill>
              <a:latin typeface="Comic Sans MS"/>
              <a:ea typeface="Comic Sans MS"/>
              <a:cs typeface="Comic Sans MS"/>
              <a:sym typeface="Comic Sans MS"/>
            </a:endParaRPr>
          </a:p>
        </p:txBody>
      </p:sp>
      <p:sp>
        <p:nvSpPr>
          <p:cNvPr id="355" name="Google Shape;355;p37"/>
          <p:cNvSpPr/>
          <p:nvPr/>
        </p:nvSpPr>
        <p:spPr>
          <a:xfrm>
            <a:off x="646663" y="2016662"/>
            <a:ext cx="7850672" cy="926743"/>
          </a:xfrm>
          <a:custGeom>
            <a:avLst/>
            <a:gdLst/>
            <a:ahLst/>
            <a:cxnLst/>
            <a:rect l="l" t="t" r="r" b="b"/>
            <a:pathLst>
              <a:path w="2520280" h="1872208" extrusionOk="0">
                <a:moveTo>
                  <a:pt x="0" y="1872208"/>
                </a:moveTo>
                <a:lnTo>
                  <a:pt x="2520280" y="1872208"/>
                </a:lnTo>
                <a:lnTo>
                  <a:pt x="0" y="1872208"/>
                </a:lnTo>
                <a:close/>
                <a:moveTo>
                  <a:pt x="0" y="0"/>
                </a:moveTo>
                <a:lnTo>
                  <a:pt x="916" y="0"/>
                </a:lnTo>
                <a:lnTo>
                  <a:pt x="0" y="0"/>
                </a:lnTo>
                <a:close/>
              </a:path>
            </a:pathLst>
          </a:cu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zh-CN" altLang="en-US" sz="2800" b="1" dirty="0">
                <a:solidFill>
                  <a:schemeClr val="lt1"/>
                </a:solidFill>
                <a:latin typeface="FangSong" panose="02010609060101010101" pitchFamily="49" charset="-122"/>
                <a:ea typeface="FangSong" panose="02010609060101010101" pitchFamily="49" charset="-122"/>
                <a:cs typeface="Comic Sans MS"/>
                <a:sym typeface="Comic Sans MS"/>
              </a:rPr>
              <a:t>特征工程</a:t>
            </a:r>
            <a:endParaRPr lang="en-US" altLang="zh-CN" sz="2800" b="1" dirty="0">
              <a:solidFill>
                <a:schemeClr val="lt1"/>
              </a:solidFill>
              <a:latin typeface="FangSong" panose="02010609060101010101" pitchFamily="49" charset="-122"/>
              <a:ea typeface="FangSong" panose="02010609060101010101" pitchFamily="49" charset="-122"/>
              <a:cs typeface="Comic Sans MS"/>
              <a:sym typeface="Comic Sans M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4"/>
                                        </p:tgtEl>
                                        <p:attrNameLst>
                                          <p:attrName>style.visibility</p:attrName>
                                        </p:attrNameLst>
                                      </p:cBhvr>
                                      <p:to>
                                        <p:strVal val="visible"/>
                                      </p:to>
                                    </p:set>
                                    <p:anim calcmode="lin" valueType="num">
                                      <p:cBhvr additive="base">
                                        <p:cTn id="7" dur="1500"/>
                                        <p:tgtEl>
                                          <p:spTgt spid="354"/>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5"/>
                                        </p:tgtEl>
                                        <p:attrNameLst>
                                          <p:attrName>style.visibility</p:attrName>
                                        </p:attrNameLst>
                                      </p:cBhvr>
                                      <p:to>
                                        <p:strVal val="visible"/>
                                      </p:to>
                                    </p:set>
                                    <p:animEffect transition="in" filter="fade">
                                      <p:cBhvr>
                                        <p:cTn id="12" dur="1000"/>
                                        <p:tgtEl>
                                          <p:spTgt spid="35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53"/>
                                        </p:tgtEl>
                                        <p:attrNameLst>
                                          <p:attrName>style.visibility</p:attrName>
                                        </p:attrNameLst>
                                      </p:cBhvr>
                                      <p:to>
                                        <p:strVal val="visible"/>
                                      </p:to>
                                    </p:set>
                                    <p:animEffect transition="in" filter="fade">
                                      <p:cBhvr>
                                        <p:cTn id="17" dur="500"/>
                                        <p:tgtEl>
                                          <p:spTgt spid="3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8"/>
          <p:cNvSpPr txBox="1"/>
          <p:nvPr/>
        </p:nvSpPr>
        <p:spPr>
          <a:xfrm>
            <a:off x="170575" y="0"/>
            <a:ext cx="3402000" cy="386100"/>
          </a:xfrm>
          <a:prstGeom prst="rect">
            <a:avLst/>
          </a:prstGeom>
          <a:solidFill>
            <a:srgbClr val="BF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1900" b="1" dirty="0">
                <a:solidFill>
                  <a:schemeClr val="lt1"/>
                </a:solidFill>
                <a:latin typeface="Comic Sans MS" panose="030F0902030302020204" pitchFamily="66" charset="0"/>
                <a:ea typeface="FangSong" panose="02010609060101010101" pitchFamily="49" charset="-122"/>
                <a:cs typeface="Comic Sans MS"/>
                <a:sym typeface="Comic Sans MS"/>
              </a:rPr>
              <a:t>merge</a:t>
            </a:r>
            <a:r>
              <a:rPr lang="zh-CN" altLang="en-US" sz="1900" b="1" dirty="0">
                <a:solidFill>
                  <a:schemeClr val="lt1"/>
                </a:solidFill>
                <a:latin typeface="Comic Sans MS" panose="030F0902030302020204" pitchFamily="66" charset="0"/>
                <a:ea typeface="FangSong" panose="02010609060101010101" pitchFamily="49" charset="-122"/>
                <a:cs typeface="Comic Sans MS"/>
                <a:sym typeface="Comic Sans MS"/>
              </a:rPr>
              <a:t>原始数据</a:t>
            </a:r>
            <a:endParaRPr sz="900" dirty="0">
              <a:latin typeface="Comic Sans MS" panose="030F0902030302020204" pitchFamily="66" charset="0"/>
              <a:ea typeface="FangSong" panose="02010609060101010101" pitchFamily="49" charset="-122"/>
              <a:cs typeface="Comic Sans MS"/>
              <a:sym typeface="Comic Sans MS"/>
            </a:endParaRPr>
          </a:p>
        </p:txBody>
      </p:sp>
      <p:pic>
        <p:nvPicPr>
          <p:cNvPr id="2" name="图片 1">
            <a:extLst>
              <a:ext uri="{FF2B5EF4-FFF2-40B4-BE49-F238E27FC236}">
                <a16:creationId xmlns:a16="http://schemas.microsoft.com/office/drawing/2014/main" id="{E3D81A51-C1EB-1041-B2CA-475EB4B699DD}"/>
              </a:ext>
            </a:extLst>
          </p:cNvPr>
          <p:cNvPicPr>
            <a:picLocks noChangeAspect="1"/>
          </p:cNvPicPr>
          <p:nvPr/>
        </p:nvPicPr>
        <p:blipFill rotWithShape="1">
          <a:blip r:embed="rId3"/>
          <a:srcRect b="935"/>
          <a:stretch/>
        </p:blipFill>
        <p:spPr>
          <a:xfrm>
            <a:off x="74428" y="1045284"/>
            <a:ext cx="9144000" cy="2098526"/>
          </a:xfrm>
          <a:prstGeom prst="rect">
            <a:avLst/>
          </a:prstGeom>
        </p:spPr>
      </p:pic>
      <p:sp>
        <p:nvSpPr>
          <p:cNvPr id="3" name="文本框 2">
            <a:extLst>
              <a:ext uri="{FF2B5EF4-FFF2-40B4-BE49-F238E27FC236}">
                <a16:creationId xmlns:a16="http://schemas.microsoft.com/office/drawing/2014/main" id="{FC309C62-93B3-2644-A7C4-76A269ED564E}"/>
              </a:ext>
            </a:extLst>
          </p:cNvPr>
          <p:cNvSpPr txBox="1"/>
          <p:nvPr/>
        </p:nvSpPr>
        <p:spPr>
          <a:xfrm>
            <a:off x="575240" y="3526546"/>
            <a:ext cx="7744428" cy="646331"/>
          </a:xfrm>
          <a:prstGeom prst="rect">
            <a:avLst/>
          </a:prstGeom>
          <a:noFill/>
        </p:spPr>
        <p:txBody>
          <a:bodyPr wrap="none" rtlCol="0">
            <a:spAutoFit/>
          </a:bodyPr>
          <a:lstStyle/>
          <a:p>
            <a:pPr marL="285750" indent="-285750">
              <a:buClr>
                <a:schemeClr val="accent1"/>
              </a:buClr>
              <a:buFont typeface="Wingdings" pitchFamily="2" charset="2"/>
              <a:buChar char="p"/>
            </a:pPr>
            <a:r>
              <a:rPr kumimoji="1" lang="zh-CN" altLang="en-US" sz="1800" dirty="0">
                <a:latin typeface="Comic Sans MS" panose="030F0902030302020204" pitchFamily="66" charset="0"/>
                <a:ea typeface="FangSong" panose="02010609060101010101" pitchFamily="49" charset="-122"/>
              </a:rPr>
              <a:t>首先将原始数据结合为一张大的</a:t>
            </a:r>
            <a:r>
              <a:rPr kumimoji="1" lang="en-US" altLang="zh-CN" sz="1800" dirty="0" err="1">
                <a:latin typeface="Comic Sans MS" panose="030F0902030302020204" pitchFamily="66" charset="0"/>
                <a:ea typeface="FangSong" panose="02010609060101010101" pitchFamily="49" charset="-122"/>
              </a:rPr>
              <a:t>DataFrame</a:t>
            </a:r>
            <a:r>
              <a:rPr kumimoji="1" lang="zh-CN" altLang="en-US" sz="1800" dirty="0">
                <a:latin typeface="Comic Sans MS" panose="030F0902030302020204" pitchFamily="66" charset="0"/>
                <a:ea typeface="FangSong" panose="02010609060101010101" pitchFamily="49" charset="-122"/>
              </a:rPr>
              <a:t>，包含来自</a:t>
            </a:r>
            <a:r>
              <a:rPr kumimoji="1" lang="en-US" altLang="zh-CN" sz="1800" dirty="0">
                <a:latin typeface="Comic Sans MS" panose="030F0902030302020204" pitchFamily="66" charset="0"/>
                <a:ea typeface="FangSong" panose="02010609060101010101" pitchFamily="49" charset="-122"/>
              </a:rPr>
              <a:t>train data</a:t>
            </a:r>
            <a:r>
              <a:rPr kumimoji="1" lang="zh-CN" altLang="en-US" sz="1800" dirty="0">
                <a:latin typeface="Comic Sans MS" panose="030F0902030302020204" pitchFamily="66" charset="0"/>
                <a:ea typeface="FangSong" panose="02010609060101010101" pitchFamily="49" charset="-122"/>
              </a:rPr>
              <a:t>的标签</a:t>
            </a:r>
            <a:endParaRPr kumimoji="1" lang="en-US" altLang="zh-CN" sz="1800" dirty="0">
              <a:latin typeface="Comic Sans MS" panose="030F0902030302020204" pitchFamily="66" charset="0"/>
              <a:ea typeface="FangSong" panose="02010609060101010101" pitchFamily="49" charset="-122"/>
            </a:endParaRPr>
          </a:p>
          <a:p>
            <a:pPr marL="285750" lvl="4" indent="-285750">
              <a:buClr>
                <a:schemeClr val="accent1"/>
              </a:buClr>
              <a:buFont typeface="Wingdings" pitchFamily="2" charset="2"/>
              <a:buChar char="p"/>
            </a:pPr>
            <a:r>
              <a:rPr kumimoji="1" lang="zh-CN" altLang="en-US" sz="1800" dirty="0">
                <a:latin typeface="Comic Sans MS" panose="030F0902030302020204" pitchFamily="66" charset="0"/>
                <a:ea typeface="FangSong" panose="02010609060101010101" pitchFamily="49" charset="-122"/>
              </a:rPr>
              <a:t>由于时间和性能限制，没有考虑</a:t>
            </a:r>
            <a:r>
              <a:rPr kumimoji="1" lang="en-US" altLang="zh-CN" sz="1800" dirty="0">
                <a:latin typeface="Comic Sans MS" panose="030F0902030302020204" pitchFamily="66" charset="0"/>
                <a:ea typeface="FangSong" panose="02010609060101010101" pitchFamily="49" charset="-122"/>
              </a:rPr>
              <a:t>item</a:t>
            </a:r>
            <a:r>
              <a:rPr kumimoji="1" lang="zh-CN" altLang="en-US" sz="1800" dirty="0">
                <a:latin typeface="Comic Sans MS" panose="030F0902030302020204" pitchFamily="66" charset="0"/>
                <a:ea typeface="FangSong" panose="02010609060101010101" pitchFamily="49" charset="-122"/>
              </a:rPr>
              <a:t>，</a:t>
            </a:r>
            <a:r>
              <a:rPr kumimoji="1" lang="en-US" altLang="zh-CN" sz="1800" dirty="0">
                <a:latin typeface="Comic Sans MS" panose="030F0902030302020204" pitchFamily="66" charset="0"/>
                <a:ea typeface="FangSong" panose="02010609060101010101" pitchFamily="49" charset="-122"/>
              </a:rPr>
              <a:t>category</a:t>
            </a:r>
            <a:r>
              <a:rPr kumimoji="1" lang="zh-CN" altLang="en-US" sz="1800" dirty="0">
                <a:latin typeface="Comic Sans MS" panose="030F0902030302020204" pitchFamily="66" charset="0"/>
                <a:ea typeface="FangSong" panose="02010609060101010101" pitchFamily="49" charset="-122"/>
              </a:rPr>
              <a:t>，</a:t>
            </a:r>
            <a:r>
              <a:rPr kumimoji="1" lang="en-US" altLang="zh-CN" sz="1800" dirty="0">
                <a:latin typeface="Comic Sans MS" panose="030F0902030302020204" pitchFamily="66" charset="0"/>
                <a:ea typeface="FangSong" panose="02010609060101010101" pitchFamily="49" charset="-122"/>
              </a:rPr>
              <a:t>brand</a:t>
            </a:r>
            <a:r>
              <a:rPr kumimoji="1" lang="zh-CN" altLang="en-US" sz="1800" dirty="0">
                <a:latin typeface="Comic Sans MS" panose="030F0902030302020204" pitchFamily="66" charset="0"/>
                <a:ea typeface="FangSong" panose="02010609060101010101" pitchFamily="49" charset="-122"/>
              </a:rPr>
              <a:t>列</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8"/>
          <p:cNvSpPr txBox="1"/>
          <p:nvPr/>
        </p:nvSpPr>
        <p:spPr>
          <a:xfrm>
            <a:off x="170575" y="0"/>
            <a:ext cx="3402000" cy="386100"/>
          </a:xfrm>
          <a:prstGeom prst="rect">
            <a:avLst/>
          </a:prstGeom>
          <a:solidFill>
            <a:srgbClr val="BF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1900" b="1" dirty="0">
                <a:solidFill>
                  <a:schemeClr val="lt1"/>
                </a:solidFill>
                <a:latin typeface="Comic Sans MS" panose="030F0902030302020204" pitchFamily="66" charset="0"/>
                <a:ea typeface="FangSong" panose="02010609060101010101" pitchFamily="49" charset="-122"/>
                <a:cs typeface="Comic Sans MS"/>
                <a:sym typeface="Comic Sans MS"/>
              </a:rPr>
              <a:t>扩展特征</a:t>
            </a:r>
            <a:r>
              <a:rPr lang="en-US" altLang="zh-CN" sz="1900" b="1" dirty="0">
                <a:solidFill>
                  <a:schemeClr val="lt1"/>
                </a:solidFill>
                <a:latin typeface="Comic Sans MS" panose="030F0902030302020204" pitchFamily="66" charset="0"/>
                <a:ea typeface="FangSong" panose="02010609060101010101" pitchFamily="49" charset="-122"/>
                <a:cs typeface="Comic Sans MS"/>
                <a:sym typeface="Comic Sans MS"/>
              </a:rPr>
              <a:t>profile</a:t>
            </a:r>
            <a:endParaRPr sz="900" dirty="0">
              <a:latin typeface="Comic Sans MS" panose="030F0902030302020204" pitchFamily="66" charset="0"/>
              <a:ea typeface="FangSong" panose="02010609060101010101" pitchFamily="49" charset="-122"/>
              <a:cs typeface="Comic Sans MS"/>
              <a:sym typeface="Comic Sans MS"/>
            </a:endParaRPr>
          </a:p>
        </p:txBody>
      </p:sp>
      <p:pic>
        <p:nvPicPr>
          <p:cNvPr id="3" name="图片 2">
            <a:extLst>
              <a:ext uri="{FF2B5EF4-FFF2-40B4-BE49-F238E27FC236}">
                <a16:creationId xmlns:a16="http://schemas.microsoft.com/office/drawing/2014/main" id="{803AC773-D310-C448-95A9-33415811330B}"/>
              </a:ext>
            </a:extLst>
          </p:cNvPr>
          <p:cNvPicPr>
            <a:picLocks noChangeAspect="1"/>
          </p:cNvPicPr>
          <p:nvPr/>
        </p:nvPicPr>
        <p:blipFill rotWithShape="1">
          <a:blip r:embed="rId3"/>
          <a:srcRect l="846" t="3135" r="1526"/>
          <a:stretch/>
        </p:blipFill>
        <p:spPr>
          <a:xfrm>
            <a:off x="108488" y="1836001"/>
            <a:ext cx="8927023" cy="3169272"/>
          </a:xfrm>
          <a:prstGeom prst="rect">
            <a:avLst/>
          </a:prstGeom>
        </p:spPr>
      </p:pic>
      <p:sp>
        <p:nvSpPr>
          <p:cNvPr id="6" name="文本框 5">
            <a:extLst>
              <a:ext uri="{FF2B5EF4-FFF2-40B4-BE49-F238E27FC236}">
                <a16:creationId xmlns:a16="http://schemas.microsoft.com/office/drawing/2014/main" id="{69E6A40B-C059-934F-AF7D-270CA78C5F51}"/>
              </a:ext>
            </a:extLst>
          </p:cNvPr>
          <p:cNvSpPr txBox="1"/>
          <p:nvPr/>
        </p:nvSpPr>
        <p:spPr>
          <a:xfrm>
            <a:off x="418455" y="856998"/>
            <a:ext cx="8617056" cy="646331"/>
          </a:xfrm>
          <a:prstGeom prst="rect">
            <a:avLst/>
          </a:prstGeom>
          <a:noFill/>
        </p:spPr>
        <p:txBody>
          <a:bodyPr wrap="square" rtlCol="0">
            <a:spAutoFit/>
          </a:bodyPr>
          <a:lstStyle/>
          <a:p>
            <a:pPr marL="285750" indent="-285750">
              <a:buClr>
                <a:schemeClr val="accent1"/>
              </a:buClr>
              <a:buFont typeface="Wingdings" pitchFamily="2" charset="2"/>
              <a:buChar char="p"/>
            </a:pPr>
            <a:r>
              <a:rPr kumimoji="1" lang="zh-CN" altLang="en-US" sz="1800" dirty="0">
                <a:latin typeface="Comic Sans MS" panose="030F0902030302020204" pitchFamily="66" charset="0"/>
                <a:ea typeface="FangSong" panose="02010609060101010101" pitchFamily="49" charset="-122"/>
              </a:rPr>
              <a:t>主要关注</a:t>
            </a:r>
            <a:r>
              <a:rPr kumimoji="1" lang="en-US" altLang="zh-CN" sz="1800" dirty="0">
                <a:latin typeface="Comic Sans MS" panose="030F0902030302020204" pitchFamily="66" charset="0"/>
                <a:ea typeface="FangSong" panose="02010609060101010101" pitchFamily="49" charset="-122"/>
              </a:rPr>
              <a:t>&lt;user&gt; &amp;&amp; &lt;merchant&gt; &amp;&amp; &lt;user, merchant&gt;</a:t>
            </a:r>
            <a:r>
              <a:rPr kumimoji="1" lang="zh-CN" altLang="en-US" sz="1800" dirty="0">
                <a:latin typeface="Comic Sans MS" panose="030F0902030302020204" pitchFamily="66" charset="0"/>
                <a:ea typeface="FangSong" panose="02010609060101010101" pitchFamily="49" charset="-122"/>
              </a:rPr>
              <a:t> 特征提取</a:t>
            </a:r>
            <a:endParaRPr kumimoji="1" lang="en-US" altLang="zh-CN" sz="1800" dirty="0">
              <a:latin typeface="Comic Sans MS" panose="030F0902030302020204" pitchFamily="66" charset="0"/>
              <a:ea typeface="FangSong" panose="02010609060101010101" pitchFamily="49" charset="-122"/>
            </a:endParaRPr>
          </a:p>
          <a:p>
            <a:pPr marL="285750" lvl="4" indent="-285750">
              <a:buClr>
                <a:schemeClr val="accent1"/>
              </a:buClr>
              <a:buFont typeface="Wingdings" pitchFamily="2" charset="2"/>
              <a:buChar char="p"/>
            </a:pPr>
            <a:r>
              <a:rPr kumimoji="1" lang="zh-CN" altLang="en-US" sz="1800" dirty="0">
                <a:latin typeface="Comic Sans MS" panose="030F0902030302020204" pitchFamily="66" charset="0"/>
                <a:ea typeface="FangSong" panose="02010609060101010101" pitchFamily="49" charset="-122"/>
              </a:rPr>
              <a:t>如果能力充足，可以考虑</a:t>
            </a:r>
            <a:r>
              <a:rPr kumimoji="1" lang="en-US" altLang="zh-CN" sz="1800" dirty="0">
                <a:latin typeface="Comic Sans MS" panose="030F0902030302020204" pitchFamily="66" charset="0"/>
                <a:ea typeface="FangSong" panose="02010609060101010101" pitchFamily="49" charset="-122"/>
              </a:rPr>
              <a:t>brand, item, category</a:t>
            </a:r>
            <a:r>
              <a:rPr kumimoji="1" lang="zh-CN" altLang="en-US" sz="1800" dirty="0">
                <a:latin typeface="Comic Sans MS" panose="030F0902030302020204" pitchFamily="66" charset="0"/>
                <a:ea typeface="FangSong" panose="02010609060101010101" pitchFamily="49" charset="-122"/>
              </a:rPr>
              <a:t>及其</a:t>
            </a:r>
            <a:r>
              <a:rPr kumimoji="1" lang="en-US" altLang="zh-CN" sz="1800" dirty="0">
                <a:latin typeface="Comic Sans MS" panose="030F0902030302020204" pitchFamily="66" charset="0"/>
                <a:ea typeface="FangSong" panose="02010609060101010101" pitchFamily="49" charset="-122"/>
              </a:rPr>
              <a:t>pair</a:t>
            </a:r>
            <a:r>
              <a:rPr kumimoji="1" lang="zh-CN" altLang="en-US" sz="1800" dirty="0">
                <a:latin typeface="Comic Sans MS" panose="030F0902030302020204" pitchFamily="66" charset="0"/>
                <a:ea typeface="FangSong" panose="02010609060101010101" pitchFamily="49" charset="-122"/>
              </a:rPr>
              <a:t>的特征提取</a:t>
            </a:r>
          </a:p>
        </p:txBody>
      </p:sp>
    </p:spTree>
    <p:extLst>
      <p:ext uri="{BB962C8B-B14F-4D97-AF65-F5344CB8AC3E}">
        <p14:creationId xmlns:p14="http://schemas.microsoft.com/office/powerpoint/2010/main" val="4008871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8"/>
          <p:cNvSpPr txBox="1"/>
          <p:nvPr/>
        </p:nvSpPr>
        <p:spPr>
          <a:xfrm>
            <a:off x="170575" y="0"/>
            <a:ext cx="3402000" cy="386100"/>
          </a:xfrm>
          <a:prstGeom prst="rect">
            <a:avLst/>
          </a:prstGeom>
          <a:solidFill>
            <a:srgbClr val="BF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1900" b="1" dirty="0">
                <a:solidFill>
                  <a:schemeClr val="lt1"/>
                </a:solidFill>
                <a:latin typeface="FangSong" panose="02010609060101010101" pitchFamily="49" charset="-122"/>
                <a:ea typeface="FangSong" panose="02010609060101010101" pitchFamily="49" charset="-122"/>
                <a:cs typeface="Comic Sans MS"/>
                <a:sym typeface="Comic Sans MS"/>
              </a:rPr>
              <a:t>特征工程</a:t>
            </a:r>
            <a:endParaRPr sz="900" dirty="0">
              <a:latin typeface="FangSong" panose="02010609060101010101" pitchFamily="49" charset="-122"/>
              <a:ea typeface="FangSong" panose="02010609060101010101" pitchFamily="49" charset="-122"/>
              <a:cs typeface="Comic Sans MS"/>
              <a:sym typeface="Comic Sans MS"/>
            </a:endParaRPr>
          </a:p>
        </p:txBody>
      </p:sp>
      <p:sp>
        <p:nvSpPr>
          <p:cNvPr id="6" name="文本框 5">
            <a:extLst>
              <a:ext uri="{FF2B5EF4-FFF2-40B4-BE49-F238E27FC236}">
                <a16:creationId xmlns:a16="http://schemas.microsoft.com/office/drawing/2014/main" id="{69E6A40B-C059-934F-AF7D-270CA78C5F51}"/>
              </a:ext>
            </a:extLst>
          </p:cNvPr>
          <p:cNvSpPr txBox="1"/>
          <p:nvPr/>
        </p:nvSpPr>
        <p:spPr>
          <a:xfrm>
            <a:off x="263472" y="748510"/>
            <a:ext cx="8617056" cy="4662815"/>
          </a:xfrm>
          <a:prstGeom prst="rect">
            <a:avLst/>
          </a:prstGeom>
          <a:noFill/>
        </p:spPr>
        <p:txBody>
          <a:bodyPr wrap="square" rtlCol="0">
            <a:spAutoFit/>
          </a:bodyPr>
          <a:lstStyle/>
          <a:p>
            <a:pPr marL="285750" indent="-285750">
              <a:buClr>
                <a:schemeClr val="accent1"/>
              </a:buClr>
              <a:buFont typeface="Wingdings" pitchFamily="2" charset="2"/>
              <a:buChar char="p"/>
            </a:pPr>
            <a:r>
              <a:rPr kumimoji="1" lang="zh-CN" altLang="en-US" sz="1800" b="1" dirty="0">
                <a:solidFill>
                  <a:srgbClr val="BF0000"/>
                </a:solidFill>
                <a:latin typeface="Comic Sans MS" panose="030F0902030302020204" pitchFamily="66" charset="0"/>
                <a:ea typeface="FangSong" panose="02010609060101010101" pitchFamily="49" charset="-122"/>
              </a:rPr>
              <a:t>操作次数</a:t>
            </a:r>
            <a:r>
              <a:rPr kumimoji="1" lang="en" altLang="zh-CN" sz="1800" dirty="0">
                <a:latin typeface="Comic Sans MS" panose="030F0902030302020204" pitchFamily="66" charset="0"/>
                <a:ea typeface="FangSong" panose="02010609060101010101" pitchFamily="49" charset="-122"/>
              </a:rPr>
              <a:t>, </a:t>
            </a:r>
            <a:r>
              <a:rPr kumimoji="1" lang="zh-CN" altLang="en" sz="1800" b="1" dirty="0">
                <a:solidFill>
                  <a:srgbClr val="BF0000"/>
                </a:solidFill>
                <a:latin typeface="Comic Sans MS" panose="030F0902030302020204" pitchFamily="66" charset="0"/>
                <a:ea typeface="FangSong" panose="02010609060101010101" pitchFamily="49" charset="-122"/>
              </a:rPr>
              <a:t>操作</a:t>
            </a:r>
            <a:r>
              <a:rPr kumimoji="1" lang="zh-CN" altLang="en-US" sz="1800" b="1" dirty="0">
                <a:solidFill>
                  <a:srgbClr val="BF0000"/>
                </a:solidFill>
                <a:latin typeface="Comic Sans MS" panose="030F0902030302020204" pitchFamily="66" charset="0"/>
                <a:ea typeface="FangSong" panose="02010609060101010101" pitchFamily="49" charset="-122"/>
              </a:rPr>
              <a:t>次数比例</a:t>
            </a:r>
            <a:r>
              <a:rPr kumimoji="1" lang="zh-CN" altLang="en" sz="1800" dirty="0">
                <a:latin typeface="Comic Sans MS" panose="030F0902030302020204" pitchFamily="66" charset="0"/>
                <a:ea typeface="FangSong" panose="02010609060101010101" pitchFamily="49" charset="-122"/>
              </a:rPr>
              <a:t>和</a:t>
            </a:r>
            <a:r>
              <a:rPr kumimoji="1" lang="zh-CN" altLang="en" sz="1800" b="1" dirty="0">
                <a:solidFill>
                  <a:srgbClr val="BF0000"/>
                </a:solidFill>
                <a:latin typeface="Comic Sans MS" panose="030F0902030302020204" pitchFamily="66" charset="0"/>
                <a:ea typeface="FangSong" panose="02010609060101010101" pitchFamily="49" charset="-122"/>
              </a:rPr>
              <a:t>操作</a:t>
            </a:r>
            <a:r>
              <a:rPr kumimoji="1" lang="zh-CN" altLang="en-US" sz="1800" b="1" dirty="0">
                <a:solidFill>
                  <a:srgbClr val="BF0000"/>
                </a:solidFill>
                <a:latin typeface="Comic Sans MS" panose="030F0902030302020204" pitchFamily="66" charset="0"/>
                <a:ea typeface="FangSong" panose="02010609060101010101" pitchFamily="49" charset="-122"/>
              </a:rPr>
              <a:t>天数</a:t>
            </a:r>
            <a:r>
              <a:rPr kumimoji="1" lang="zh-CN" altLang="en-US" sz="1800" dirty="0">
                <a:latin typeface="Comic Sans MS" panose="030F0902030302020204" pitchFamily="66" charset="0"/>
                <a:ea typeface="FangSong" panose="02010609060101010101" pitchFamily="49" charset="-122"/>
              </a:rPr>
              <a:t> </a:t>
            </a:r>
            <a:r>
              <a:rPr kumimoji="1" lang="zh-CN" altLang="en-US" sz="1800" b="1" dirty="0">
                <a:solidFill>
                  <a:srgbClr val="BF0000"/>
                </a:solidFill>
                <a:latin typeface="Comic Sans MS" panose="030F0902030302020204" pitchFamily="66" charset="0"/>
                <a:ea typeface="FangSong" panose="02010609060101010101" pitchFamily="49" charset="-122"/>
              </a:rPr>
              <a:t>～ </a:t>
            </a:r>
            <a:r>
              <a:rPr kumimoji="1" lang="en-US" altLang="zh-CN" sz="1800" b="1" dirty="0">
                <a:solidFill>
                  <a:srgbClr val="BF0000"/>
                </a:solidFill>
                <a:latin typeface="Comic Sans MS" panose="030F0902030302020204" pitchFamily="66" charset="0"/>
                <a:ea typeface="FangSong" panose="02010609060101010101" pitchFamily="49" charset="-122"/>
              </a:rPr>
              <a:t>&lt;user&gt; &lt;merchant&gt; &lt;user-merchant&gt;</a:t>
            </a:r>
          </a:p>
          <a:p>
            <a:pPr marL="285750" indent="-285750">
              <a:buClr>
                <a:schemeClr val="accent1"/>
              </a:buClr>
              <a:buFont typeface="Wingdings" pitchFamily="2" charset="2"/>
              <a:buChar char="p"/>
            </a:pPr>
            <a:endParaRPr kumimoji="1" lang="en-US" altLang="zh-CN" sz="1800" dirty="0">
              <a:latin typeface="FangSong" panose="02010609060101010101" pitchFamily="49" charset="-122"/>
              <a:ea typeface="FangSong" panose="02010609060101010101" pitchFamily="49" charset="-122"/>
            </a:endParaRPr>
          </a:p>
          <a:p>
            <a:pPr marL="285750" indent="-285750">
              <a:buClr>
                <a:schemeClr val="accent1"/>
              </a:buClr>
              <a:buFont typeface="Wingdings" pitchFamily="2" charset="2"/>
              <a:buChar char="p"/>
            </a:pPr>
            <a:endParaRPr kumimoji="1" lang="en-US" altLang="zh-CN" sz="1800" dirty="0">
              <a:latin typeface="FangSong" panose="02010609060101010101" pitchFamily="49" charset="-122"/>
              <a:ea typeface="FangSong" panose="02010609060101010101" pitchFamily="49" charset="-122"/>
            </a:endParaRPr>
          </a:p>
          <a:p>
            <a:pPr marL="285750" indent="-285750">
              <a:buClr>
                <a:schemeClr val="accent1"/>
              </a:buClr>
              <a:buFont typeface="Wingdings" pitchFamily="2" charset="2"/>
              <a:buChar char="p"/>
            </a:pPr>
            <a:endParaRPr kumimoji="1" lang="en-US" altLang="zh-CN" sz="1800" dirty="0">
              <a:latin typeface="FangSong" panose="02010609060101010101" pitchFamily="49" charset="-122"/>
              <a:ea typeface="FangSong" panose="02010609060101010101" pitchFamily="49" charset="-122"/>
            </a:endParaRPr>
          </a:p>
          <a:p>
            <a:pPr marL="285750" indent="-285750">
              <a:buClr>
                <a:schemeClr val="accent1"/>
              </a:buClr>
              <a:buFont typeface="Wingdings" pitchFamily="2" charset="2"/>
              <a:buChar char="p"/>
            </a:pPr>
            <a:endParaRPr kumimoji="1" lang="en-US" altLang="zh-CN" sz="1800" dirty="0">
              <a:latin typeface="FangSong" panose="02010609060101010101" pitchFamily="49" charset="-122"/>
              <a:ea typeface="FangSong" panose="02010609060101010101" pitchFamily="49" charset="-122"/>
            </a:endParaRPr>
          </a:p>
          <a:p>
            <a:pPr marL="285750" indent="-285750">
              <a:buClr>
                <a:schemeClr val="accent1"/>
              </a:buClr>
              <a:buFont typeface="Wingdings" pitchFamily="2" charset="2"/>
              <a:buChar char="p"/>
            </a:pPr>
            <a:endParaRPr kumimoji="1" lang="en-US" altLang="zh-CN" sz="1800" dirty="0">
              <a:latin typeface="FangSong" panose="02010609060101010101" pitchFamily="49" charset="-122"/>
              <a:ea typeface="FangSong" panose="02010609060101010101" pitchFamily="49" charset="-122"/>
            </a:endParaRPr>
          </a:p>
          <a:p>
            <a:pPr marL="285750" indent="-285750">
              <a:buClr>
                <a:schemeClr val="accent1"/>
              </a:buClr>
              <a:buFont typeface="Wingdings" pitchFamily="2" charset="2"/>
              <a:buChar char="p"/>
            </a:pPr>
            <a:endParaRPr kumimoji="1" lang="en-US" altLang="zh-CN" sz="1800" dirty="0">
              <a:latin typeface="FangSong" panose="02010609060101010101" pitchFamily="49" charset="-122"/>
              <a:ea typeface="FangSong" panose="02010609060101010101" pitchFamily="49" charset="-122"/>
            </a:endParaRPr>
          </a:p>
          <a:p>
            <a:pPr marL="285750" indent="-285750">
              <a:buClr>
                <a:schemeClr val="accent1"/>
              </a:buClr>
              <a:buFont typeface="Wingdings" pitchFamily="2" charset="2"/>
              <a:buChar char="p"/>
            </a:pPr>
            <a:endParaRPr kumimoji="1" lang="en-US" altLang="zh-CN" sz="1800" dirty="0">
              <a:latin typeface="FangSong" panose="02010609060101010101" pitchFamily="49" charset="-122"/>
              <a:ea typeface="FangSong" panose="02010609060101010101" pitchFamily="49" charset="-122"/>
            </a:endParaRPr>
          </a:p>
          <a:p>
            <a:pPr marL="285750" indent="-285750">
              <a:lnSpc>
                <a:spcPct val="150000"/>
              </a:lnSpc>
              <a:buClr>
                <a:schemeClr val="accent1"/>
              </a:buClr>
              <a:buFont typeface="Wingdings" pitchFamily="2" charset="2"/>
              <a:buChar char="p"/>
            </a:pPr>
            <a:r>
              <a:rPr kumimoji="1" lang="zh-CN" altLang="en" sz="1800" dirty="0">
                <a:latin typeface="Comic Sans MS" panose="030F0902030302020204" pitchFamily="66" charset="0"/>
                <a:ea typeface="FangSong" panose="02010609060101010101" pitchFamily="49" charset="-122"/>
              </a:rPr>
              <a:t>如图所示</a:t>
            </a:r>
            <a:r>
              <a:rPr kumimoji="1" lang="zh-CN" altLang="en-US" sz="1800" dirty="0">
                <a:latin typeface="Comic Sans MS" panose="030F0902030302020204" pitchFamily="66" charset="0"/>
                <a:ea typeface="FangSong" panose="02010609060101010101" pitchFamily="49" charset="-122"/>
              </a:rPr>
              <a:t>，操作天数</a:t>
            </a:r>
            <a:r>
              <a:rPr kumimoji="1" lang="en-US" altLang="zh-CN" sz="1800" dirty="0" err="1">
                <a:latin typeface="Comic Sans MS" panose="030F0902030302020204" pitchFamily="66" charset="0"/>
                <a:ea typeface="FangSong" panose="02010609060101010101" pitchFamily="49" charset="-122"/>
              </a:rPr>
              <a:t>actionCount</a:t>
            </a:r>
            <a:r>
              <a:rPr kumimoji="1" lang="zh-CN" altLang="en-US" sz="1800" dirty="0">
                <a:latin typeface="Comic Sans MS" panose="030F0902030302020204" pitchFamily="66" charset="0"/>
                <a:ea typeface="FangSong" panose="02010609060101010101" pitchFamily="49" charset="-122"/>
              </a:rPr>
              <a:t>是指每个月点击</a:t>
            </a:r>
            <a:r>
              <a:rPr kumimoji="1" lang="en-US" altLang="zh-CN" sz="1800" dirty="0">
                <a:latin typeface="Comic Sans MS" panose="030F0902030302020204" pitchFamily="66" charset="0"/>
                <a:ea typeface="FangSong" panose="02010609060101010101" pitchFamily="49" charset="-122"/>
              </a:rPr>
              <a:t>/</a:t>
            </a:r>
            <a:r>
              <a:rPr kumimoji="1" lang="zh-CN" altLang="en-US" sz="1800" dirty="0">
                <a:latin typeface="Comic Sans MS" panose="030F0902030302020204" pitchFamily="66" charset="0"/>
                <a:ea typeface="FangSong" panose="02010609060101010101" pitchFamily="49" charset="-122"/>
              </a:rPr>
              <a:t>购买</a:t>
            </a:r>
            <a:r>
              <a:rPr kumimoji="1" lang="en-US" altLang="zh-CN" sz="1800" dirty="0">
                <a:latin typeface="Comic Sans MS" panose="030F0902030302020204" pitchFamily="66" charset="0"/>
                <a:ea typeface="FangSong" panose="02010609060101010101" pitchFamily="49" charset="-122"/>
              </a:rPr>
              <a:t>/</a:t>
            </a:r>
            <a:r>
              <a:rPr kumimoji="1" lang="zh-CN" altLang="en-US" sz="1800" dirty="0">
                <a:latin typeface="Comic Sans MS" panose="030F0902030302020204" pitchFamily="66" charset="0"/>
                <a:ea typeface="FangSong" panose="02010609060101010101" pitchFamily="49" charset="-122"/>
              </a:rPr>
              <a:t>收藏次数和总次数，对于该用户来说，月点击向量是</a:t>
            </a:r>
            <a:r>
              <a:rPr kumimoji="1" lang="en" altLang="zh-CN" sz="1800" dirty="0">
                <a:latin typeface="Comic Sans MS" panose="030F0902030302020204" pitchFamily="66" charset="0"/>
                <a:ea typeface="FangSong" panose="02010609060101010101" pitchFamily="49" charset="-122"/>
              </a:rPr>
              <a:t>(1, 1, 1, 2, 1, 3, 3), </a:t>
            </a:r>
            <a:r>
              <a:rPr kumimoji="1" lang="zh-CN" altLang="en" sz="1800" dirty="0">
                <a:latin typeface="Comic Sans MS" panose="030F0902030302020204" pitchFamily="66" charset="0"/>
                <a:ea typeface="FangSong" panose="02010609060101010101" pitchFamily="49" charset="-122"/>
              </a:rPr>
              <a:t>月购买</a:t>
            </a:r>
            <a:r>
              <a:rPr kumimoji="1" lang="zh-CN" altLang="en-US" sz="1800" dirty="0">
                <a:latin typeface="Comic Sans MS" panose="030F0902030302020204" pitchFamily="66" charset="0"/>
                <a:ea typeface="FangSong" panose="02010609060101010101" pitchFamily="49" charset="-122"/>
              </a:rPr>
              <a:t>向量</a:t>
            </a:r>
            <a:r>
              <a:rPr kumimoji="1" lang="en" altLang="zh-CN" sz="1800" dirty="0">
                <a:latin typeface="Comic Sans MS" panose="030F0902030302020204" pitchFamily="66" charset="0"/>
                <a:ea typeface="FangSong" panose="02010609060101010101" pitchFamily="49" charset="-122"/>
              </a:rPr>
              <a:t> (0, 1, 0, 0, 0, 0, 1), </a:t>
            </a:r>
            <a:r>
              <a:rPr kumimoji="1" lang="zh-CN" altLang="en" sz="1800" dirty="0">
                <a:latin typeface="Comic Sans MS" panose="030F0902030302020204" pitchFamily="66" charset="0"/>
                <a:ea typeface="FangSong" panose="02010609060101010101" pitchFamily="49" charset="-122"/>
              </a:rPr>
              <a:t>月</a:t>
            </a:r>
            <a:r>
              <a:rPr kumimoji="1" lang="zh-CN" altLang="en-US" sz="1800" dirty="0">
                <a:latin typeface="Comic Sans MS" panose="030F0902030302020204" pitchFamily="66" charset="0"/>
                <a:ea typeface="FangSong" panose="02010609060101010101" pitchFamily="49" charset="-122"/>
              </a:rPr>
              <a:t>收藏向量</a:t>
            </a:r>
            <a:r>
              <a:rPr kumimoji="1" lang="en" altLang="zh-CN" sz="1800" dirty="0">
                <a:latin typeface="Comic Sans MS" panose="030F0902030302020204" pitchFamily="66" charset="0"/>
                <a:ea typeface="FangSong" panose="02010609060101010101" pitchFamily="49" charset="-122"/>
              </a:rPr>
              <a:t>(0, 0, 0, 0, 1, 1, 0)</a:t>
            </a:r>
            <a:r>
              <a:rPr kumimoji="1" lang="zh-CN" altLang="en-US" sz="1800" dirty="0">
                <a:latin typeface="Comic Sans MS" panose="030F0902030302020204" pitchFamily="66" charset="0"/>
                <a:ea typeface="FangSong" panose="02010609060101010101" pitchFamily="49" charset="-122"/>
              </a:rPr>
              <a:t>，总次数向量是</a:t>
            </a:r>
            <a:r>
              <a:rPr kumimoji="1" lang="en-US" altLang="zh-CN" sz="1800" dirty="0">
                <a:latin typeface="Comic Sans MS" panose="030F0902030302020204" pitchFamily="66" charset="0"/>
                <a:ea typeface="FangSong" panose="02010609060101010101" pitchFamily="49" charset="-122"/>
              </a:rPr>
              <a:t>12</a:t>
            </a:r>
            <a:r>
              <a:rPr kumimoji="1" lang="zh-CN" altLang="en-US" sz="1800" dirty="0">
                <a:latin typeface="Comic Sans MS" panose="030F0902030302020204" pitchFamily="66" charset="0"/>
                <a:ea typeface="FangSong" panose="02010609060101010101" pitchFamily="49" charset="-122"/>
              </a:rPr>
              <a:t>，</a:t>
            </a:r>
            <a:r>
              <a:rPr kumimoji="1" lang="en-US" altLang="zh-CN" sz="1800" dirty="0">
                <a:latin typeface="Comic Sans MS" panose="030F0902030302020204" pitchFamily="66" charset="0"/>
                <a:ea typeface="FangSong" panose="02010609060101010101" pitchFamily="49" charset="-122"/>
              </a:rPr>
              <a:t>2</a:t>
            </a:r>
            <a:r>
              <a:rPr kumimoji="1" lang="zh-CN" altLang="en-US" sz="1800" dirty="0">
                <a:latin typeface="Comic Sans MS" panose="030F0902030302020204" pitchFamily="66" charset="0"/>
                <a:ea typeface="FangSong" panose="02010609060101010101" pitchFamily="49" charset="-122"/>
              </a:rPr>
              <a:t>，</a:t>
            </a:r>
            <a:r>
              <a:rPr kumimoji="1" lang="en-US" altLang="zh-CN" sz="1800" dirty="0">
                <a:latin typeface="Comic Sans MS" panose="030F0902030302020204" pitchFamily="66" charset="0"/>
                <a:ea typeface="FangSong" panose="02010609060101010101" pitchFamily="49" charset="-122"/>
              </a:rPr>
              <a:t>2</a:t>
            </a:r>
          </a:p>
          <a:p>
            <a:pPr marL="285750" indent="-285750">
              <a:lnSpc>
                <a:spcPct val="150000"/>
              </a:lnSpc>
              <a:buClr>
                <a:schemeClr val="accent1"/>
              </a:buClr>
              <a:buFont typeface="Wingdings" pitchFamily="2" charset="2"/>
              <a:buChar char="p"/>
            </a:pPr>
            <a:r>
              <a:rPr kumimoji="1" lang="zh-CN" altLang="en" sz="1800" dirty="0">
                <a:latin typeface="Comic Sans MS" panose="030F0902030302020204" pitchFamily="66" charset="0"/>
                <a:ea typeface="FangSong" panose="02010609060101010101" pitchFamily="49" charset="-122"/>
              </a:rPr>
              <a:t>操作</a:t>
            </a:r>
            <a:r>
              <a:rPr kumimoji="1" lang="zh-CN" altLang="en-US" sz="1800" dirty="0">
                <a:latin typeface="Comic Sans MS" panose="030F0902030302020204" pitchFamily="66" charset="0"/>
                <a:ea typeface="FangSong" panose="02010609060101010101" pitchFamily="49" charset="-122"/>
              </a:rPr>
              <a:t>比例</a:t>
            </a:r>
            <a:r>
              <a:rPr kumimoji="1" lang="en-US" altLang="zh-CN" sz="1800" dirty="0" err="1">
                <a:latin typeface="Comic Sans MS" panose="030F0902030302020204" pitchFamily="66" charset="0"/>
                <a:ea typeface="FangSong" panose="02010609060101010101" pitchFamily="49" charset="-122"/>
              </a:rPr>
              <a:t>actionRatio</a:t>
            </a:r>
            <a:r>
              <a:rPr kumimoji="1" lang="zh-CN" altLang="en-US" sz="1800" dirty="0">
                <a:latin typeface="Comic Sans MS" panose="030F0902030302020204" pitchFamily="66" charset="0"/>
                <a:ea typeface="FangSong" panose="02010609060101010101" pitchFamily="49" charset="-122"/>
              </a:rPr>
              <a:t>是月比例和总比例，总点击比例是</a:t>
            </a:r>
            <a:r>
              <a:rPr kumimoji="1" lang="en-US" altLang="zh-CN" sz="1800" dirty="0">
                <a:latin typeface="Comic Sans MS" panose="030F0902030302020204" pitchFamily="66" charset="0"/>
                <a:ea typeface="FangSong" panose="02010609060101010101" pitchFamily="49" charset="-122"/>
              </a:rPr>
              <a:t>2/(12+2+2)</a:t>
            </a:r>
            <a:endParaRPr kumimoji="1" lang="en" altLang="zh-CN" sz="1800" dirty="0">
              <a:latin typeface="Comic Sans MS" panose="030F0902030302020204" pitchFamily="66" charset="0"/>
              <a:ea typeface="FangSong" panose="02010609060101010101" pitchFamily="49" charset="-122"/>
            </a:endParaRPr>
          </a:p>
          <a:p>
            <a:pPr marL="285750" indent="-285750">
              <a:lnSpc>
                <a:spcPct val="150000"/>
              </a:lnSpc>
              <a:buClr>
                <a:schemeClr val="accent1"/>
              </a:buClr>
              <a:buFont typeface="Wingdings" pitchFamily="2" charset="2"/>
              <a:buChar char="p"/>
            </a:pPr>
            <a:r>
              <a:rPr kumimoji="1" lang="zh-CN" altLang="en" sz="1800" dirty="0">
                <a:latin typeface="Comic Sans MS" panose="030F0902030302020204" pitchFamily="66" charset="0"/>
                <a:ea typeface="FangSong" panose="02010609060101010101" pitchFamily="49" charset="-122"/>
              </a:rPr>
              <a:t>操作</a:t>
            </a:r>
            <a:r>
              <a:rPr kumimoji="1" lang="zh-CN" altLang="en-US" sz="1800" dirty="0">
                <a:latin typeface="Comic Sans MS" panose="030F0902030302020204" pitchFamily="66" charset="0"/>
                <a:ea typeface="FangSong" panose="02010609060101010101" pitchFamily="49" charset="-122"/>
              </a:rPr>
              <a:t>天数</a:t>
            </a:r>
            <a:r>
              <a:rPr kumimoji="1" lang="en-US" altLang="zh-CN" sz="1800" dirty="0" err="1">
                <a:latin typeface="Comic Sans MS" panose="030F0902030302020204" pitchFamily="66" charset="0"/>
                <a:ea typeface="FangSong" panose="02010609060101010101" pitchFamily="49" charset="-122"/>
              </a:rPr>
              <a:t>DayCount</a:t>
            </a:r>
            <a:r>
              <a:rPr kumimoji="1" lang="zh-CN" altLang="en-US" sz="1800" dirty="0">
                <a:latin typeface="Comic Sans MS" panose="030F0902030302020204" pitchFamily="66" charset="0"/>
                <a:ea typeface="FangSong" panose="02010609060101010101" pitchFamily="49" charset="-122"/>
              </a:rPr>
              <a:t>是指</a:t>
            </a:r>
            <a:r>
              <a:rPr kumimoji="1" lang="en-US" altLang="zh-CN" sz="1800" dirty="0">
                <a:latin typeface="Comic Sans MS" panose="030F0902030302020204" pitchFamily="66" charset="0"/>
                <a:ea typeface="FangSong" panose="02010609060101010101" pitchFamily="49" charset="-122"/>
              </a:rPr>
              <a:t>6</a:t>
            </a:r>
            <a:r>
              <a:rPr kumimoji="1" lang="zh-CN" altLang="en-US" sz="1800" dirty="0">
                <a:latin typeface="Comic Sans MS" panose="030F0902030302020204" pitchFamily="66" charset="0"/>
                <a:ea typeface="FangSong" panose="02010609060101010101" pitchFamily="49" charset="-122"/>
              </a:rPr>
              <a:t>个月内不同操作的天数，用来区分“常买客”</a:t>
            </a:r>
            <a:endParaRPr kumimoji="1" lang="en" altLang="zh-CN" sz="1800" dirty="0">
              <a:latin typeface="Comic Sans MS" panose="030F0902030302020204" pitchFamily="66" charset="0"/>
              <a:ea typeface="FangSong" panose="02010609060101010101" pitchFamily="49" charset="-122"/>
            </a:endParaRPr>
          </a:p>
          <a:p>
            <a:pPr marL="285750" indent="-285750">
              <a:buClr>
                <a:schemeClr val="accent1"/>
              </a:buClr>
              <a:buFont typeface="Wingdings" pitchFamily="2" charset="2"/>
              <a:buChar char="p"/>
            </a:pPr>
            <a:endParaRPr kumimoji="1" lang="en" altLang="zh-CN" sz="1800" dirty="0">
              <a:latin typeface="FangSong" panose="02010609060101010101" pitchFamily="49" charset="-122"/>
              <a:ea typeface="FangSong" panose="02010609060101010101" pitchFamily="49" charset="-122"/>
            </a:endParaRPr>
          </a:p>
        </p:txBody>
      </p:sp>
      <p:pic>
        <p:nvPicPr>
          <p:cNvPr id="2" name="图片 1">
            <a:extLst>
              <a:ext uri="{FF2B5EF4-FFF2-40B4-BE49-F238E27FC236}">
                <a16:creationId xmlns:a16="http://schemas.microsoft.com/office/drawing/2014/main" id="{57983DD2-135F-354A-90E8-5886030D4B8A}"/>
              </a:ext>
            </a:extLst>
          </p:cNvPr>
          <p:cNvPicPr>
            <a:picLocks noChangeAspect="1"/>
          </p:cNvPicPr>
          <p:nvPr/>
        </p:nvPicPr>
        <p:blipFill>
          <a:blip r:embed="rId3"/>
          <a:stretch>
            <a:fillRect/>
          </a:stretch>
        </p:blipFill>
        <p:spPr>
          <a:xfrm>
            <a:off x="1712656" y="1286523"/>
            <a:ext cx="5277079" cy="1495958"/>
          </a:xfrm>
          <a:prstGeom prst="rect">
            <a:avLst/>
          </a:prstGeom>
        </p:spPr>
      </p:pic>
    </p:spTree>
    <p:extLst>
      <p:ext uri="{BB962C8B-B14F-4D97-AF65-F5344CB8AC3E}">
        <p14:creationId xmlns:p14="http://schemas.microsoft.com/office/powerpoint/2010/main" val="34921510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6" name="文本框 5">
            <a:extLst>
              <a:ext uri="{FF2B5EF4-FFF2-40B4-BE49-F238E27FC236}">
                <a16:creationId xmlns:a16="http://schemas.microsoft.com/office/drawing/2014/main" id="{69E6A40B-C059-934F-AF7D-270CA78C5F51}"/>
              </a:ext>
            </a:extLst>
          </p:cNvPr>
          <p:cNvSpPr txBox="1"/>
          <p:nvPr/>
        </p:nvSpPr>
        <p:spPr>
          <a:xfrm>
            <a:off x="170575" y="663269"/>
            <a:ext cx="8617056" cy="1631216"/>
          </a:xfrm>
          <a:prstGeom prst="rect">
            <a:avLst/>
          </a:prstGeom>
          <a:noFill/>
        </p:spPr>
        <p:txBody>
          <a:bodyPr wrap="square" rtlCol="0">
            <a:spAutoFit/>
          </a:bodyPr>
          <a:lstStyle/>
          <a:p>
            <a:pPr marL="285750" indent="-285750">
              <a:buClr>
                <a:schemeClr val="accent1"/>
              </a:buClr>
              <a:buFont typeface="Wingdings" pitchFamily="2" charset="2"/>
              <a:buChar char="p"/>
            </a:pPr>
            <a:r>
              <a:rPr kumimoji="1" lang="zh-CN" altLang="en-US" sz="2000" b="1" dirty="0">
                <a:solidFill>
                  <a:srgbClr val="BF0000"/>
                </a:solidFill>
                <a:latin typeface="Comic Sans MS" panose="030F0902030302020204" pitchFamily="66" charset="0"/>
                <a:ea typeface="FangSong" panose="02010609060101010101" pitchFamily="49" charset="-122"/>
              </a:rPr>
              <a:t>产品多样性 </a:t>
            </a:r>
            <a:r>
              <a:rPr kumimoji="1" lang="zh-CN" altLang="en-US" sz="2000" dirty="0">
                <a:latin typeface="Comic Sans MS" panose="030F0902030302020204" pitchFamily="66" charset="0"/>
                <a:ea typeface="FangSong" panose="02010609060101010101" pitchFamily="49" charset="-122"/>
              </a:rPr>
              <a:t>～ </a:t>
            </a:r>
            <a:r>
              <a:rPr kumimoji="1" lang="en-US" altLang="zh-CN" sz="2000" dirty="0">
                <a:solidFill>
                  <a:schemeClr val="bg2">
                    <a:lumMod val="50000"/>
                  </a:schemeClr>
                </a:solidFill>
                <a:latin typeface="Comic Sans MS" panose="030F0902030302020204" pitchFamily="66" charset="0"/>
                <a:ea typeface="FangSong" panose="02010609060101010101" pitchFamily="49" charset="-122"/>
              </a:rPr>
              <a:t>&lt;user&gt; &lt;merchant&gt; &lt;user-merchant&gt;</a:t>
            </a:r>
          </a:p>
          <a:p>
            <a:pPr marL="285750" indent="-285750">
              <a:buClr>
                <a:schemeClr val="accent1"/>
              </a:buClr>
              <a:buFont typeface="Wingdings" pitchFamily="2" charset="2"/>
              <a:buChar char="p"/>
            </a:pPr>
            <a:endParaRPr kumimoji="1" lang="en-US" altLang="zh-CN" sz="2000" dirty="0">
              <a:latin typeface="FangSong" panose="02010609060101010101" pitchFamily="49" charset="-122"/>
              <a:ea typeface="FangSong" panose="02010609060101010101" pitchFamily="49" charset="-122"/>
            </a:endParaRPr>
          </a:p>
          <a:p>
            <a:pPr marL="285750" indent="-285750">
              <a:buClr>
                <a:schemeClr val="accent1"/>
              </a:buClr>
              <a:buFont typeface="Wingdings" pitchFamily="2" charset="2"/>
              <a:buChar char="p"/>
            </a:pPr>
            <a:endParaRPr kumimoji="1" lang="en-US" altLang="zh-CN" sz="2000" dirty="0">
              <a:latin typeface="FangSong" panose="02010609060101010101" pitchFamily="49" charset="-122"/>
              <a:ea typeface="FangSong" panose="02010609060101010101" pitchFamily="49" charset="-122"/>
            </a:endParaRPr>
          </a:p>
          <a:p>
            <a:pPr marL="285750" indent="-285750">
              <a:buClr>
                <a:schemeClr val="accent1"/>
              </a:buClr>
              <a:buFont typeface="Wingdings" pitchFamily="2" charset="2"/>
              <a:buChar char="p"/>
            </a:pPr>
            <a:r>
              <a:rPr kumimoji="1" lang="zh-CN" altLang="en-US" sz="2000" dirty="0">
                <a:latin typeface="FangSong" panose="02010609060101010101" pitchFamily="49" charset="-122"/>
                <a:ea typeface="FangSong" panose="02010609060101010101" pitchFamily="49" charset="-122"/>
              </a:rPr>
              <a:t>产品多样性特征是指用户在每个月或整个数据期内点击、购买或添加到收藏夹的不同商品、品牌和种类的数量。</a:t>
            </a:r>
            <a:endParaRPr kumimoji="1" lang="en" altLang="zh-CN" sz="2000" dirty="0">
              <a:latin typeface="FangSong" panose="02010609060101010101" pitchFamily="49" charset="-122"/>
              <a:ea typeface="FangSong" panose="02010609060101010101" pitchFamily="49" charset="-122"/>
            </a:endParaRPr>
          </a:p>
        </p:txBody>
      </p:sp>
      <p:sp>
        <p:nvSpPr>
          <p:cNvPr id="4" name="Google Shape;361;p38">
            <a:extLst>
              <a:ext uri="{FF2B5EF4-FFF2-40B4-BE49-F238E27FC236}">
                <a16:creationId xmlns:a16="http://schemas.microsoft.com/office/drawing/2014/main" id="{827DC2CA-B854-E14B-A2CC-2818641C4E0E}"/>
              </a:ext>
            </a:extLst>
          </p:cNvPr>
          <p:cNvSpPr txBox="1"/>
          <p:nvPr/>
        </p:nvSpPr>
        <p:spPr>
          <a:xfrm>
            <a:off x="170575" y="0"/>
            <a:ext cx="3402000" cy="386100"/>
          </a:xfrm>
          <a:prstGeom prst="rect">
            <a:avLst/>
          </a:prstGeom>
          <a:solidFill>
            <a:srgbClr val="BF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1900" b="1" dirty="0">
                <a:solidFill>
                  <a:schemeClr val="lt1"/>
                </a:solidFill>
                <a:latin typeface="FangSong" panose="02010609060101010101" pitchFamily="49" charset="-122"/>
                <a:ea typeface="FangSong" panose="02010609060101010101" pitchFamily="49" charset="-122"/>
                <a:cs typeface="Comic Sans MS"/>
                <a:sym typeface="Comic Sans MS"/>
              </a:rPr>
              <a:t>特征工程</a:t>
            </a:r>
            <a:endParaRPr sz="900" dirty="0">
              <a:latin typeface="FangSong" panose="02010609060101010101" pitchFamily="49" charset="-122"/>
              <a:ea typeface="FangSong" panose="02010609060101010101" pitchFamily="49" charset="-122"/>
              <a:cs typeface="Comic Sans MS"/>
              <a:sym typeface="Comic Sans MS"/>
            </a:endParaRPr>
          </a:p>
        </p:txBody>
      </p:sp>
    </p:spTree>
    <p:extLst>
      <p:ext uri="{BB962C8B-B14F-4D97-AF65-F5344CB8AC3E}">
        <p14:creationId xmlns:p14="http://schemas.microsoft.com/office/powerpoint/2010/main" val="1574212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9"/>
          <p:cNvSpPr/>
          <p:nvPr/>
        </p:nvSpPr>
        <p:spPr>
          <a:xfrm>
            <a:off x="251" y="1588212"/>
            <a:ext cx="3736507" cy="2708522"/>
          </a:xfrm>
          <a:custGeom>
            <a:avLst/>
            <a:gdLst/>
            <a:ahLst/>
            <a:cxnLst/>
            <a:rect l="l" t="t" r="r" b="b"/>
            <a:pathLst>
              <a:path w="5254752" h="3808859" extrusionOk="0">
                <a:moveTo>
                  <a:pt x="0" y="0"/>
                </a:moveTo>
                <a:lnTo>
                  <a:pt x="2094866" y="0"/>
                </a:lnTo>
                <a:cubicBezTo>
                  <a:pt x="2770500" y="0"/>
                  <a:pt x="3277225" y="0"/>
                  <a:pt x="3657269" y="0"/>
                </a:cubicBezTo>
                <a:lnTo>
                  <a:pt x="3693071" y="0"/>
                </a:lnTo>
                <a:lnTo>
                  <a:pt x="3793929" y="0"/>
                </a:lnTo>
                <a:cubicBezTo>
                  <a:pt x="4797400" y="0"/>
                  <a:pt x="4797400" y="0"/>
                  <a:pt x="4797400" y="0"/>
                </a:cubicBezTo>
                <a:cubicBezTo>
                  <a:pt x="5046865" y="0"/>
                  <a:pt x="5254752" y="208134"/>
                  <a:pt x="5254752" y="457896"/>
                </a:cubicBezTo>
                <a:lnTo>
                  <a:pt x="5254752" y="3350964"/>
                </a:lnTo>
                <a:cubicBezTo>
                  <a:pt x="5254752" y="3611131"/>
                  <a:pt x="5046865" y="3808859"/>
                  <a:pt x="4797400" y="3808859"/>
                </a:cubicBezTo>
                <a:cubicBezTo>
                  <a:pt x="4375129" y="3808859"/>
                  <a:pt x="4018838" y="3808859"/>
                  <a:pt x="3718218" y="3808859"/>
                </a:cubicBezTo>
                <a:lnTo>
                  <a:pt x="3693071" y="3808859"/>
                </a:lnTo>
                <a:lnTo>
                  <a:pt x="3544443" y="3808859"/>
                </a:lnTo>
                <a:cubicBezTo>
                  <a:pt x="2094866" y="3808859"/>
                  <a:pt x="2094866" y="3808859"/>
                  <a:pt x="2094866" y="3808859"/>
                </a:cubicBezTo>
                <a:lnTo>
                  <a:pt x="0" y="380885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mic Sans MS"/>
              <a:ea typeface="Comic Sans MS"/>
              <a:cs typeface="Comic Sans MS"/>
              <a:sym typeface="Comic Sans MS"/>
            </a:endParaRPr>
          </a:p>
        </p:txBody>
      </p:sp>
      <p:sp>
        <p:nvSpPr>
          <p:cNvPr id="130" name="Google Shape;130;p19"/>
          <p:cNvSpPr/>
          <p:nvPr/>
        </p:nvSpPr>
        <p:spPr>
          <a:xfrm>
            <a:off x="5073199" y="868749"/>
            <a:ext cx="2908881" cy="572178"/>
          </a:xfrm>
          <a:custGeom>
            <a:avLst/>
            <a:gdLst/>
            <a:ahLst/>
            <a:cxnLst/>
            <a:rect l="l" t="t" r="r" b="b"/>
            <a:pathLst>
              <a:path w="3878508" h="762904" extrusionOk="0">
                <a:moveTo>
                  <a:pt x="2" y="0"/>
                </a:moveTo>
                <a:lnTo>
                  <a:pt x="3497056" y="0"/>
                </a:lnTo>
                <a:cubicBezTo>
                  <a:pt x="3707726" y="0"/>
                  <a:pt x="3878508" y="170782"/>
                  <a:pt x="3878508" y="381452"/>
                </a:cubicBezTo>
                <a:lnTo>
                  <a:pt x="3878507" y="381452"/>
                </a:lnTo>
                <a:cubicBezTo>
                  <a:pt x="3878507" y="592122"/>
                  <a:pt x="3707725" y="762904"/>
                  <a:pt x="3497055" y="762904"/>
                </a:cubicBezTo>
                <a:lnTo>
                  <a:pt x="0" y="762903"/>
                </a:lnTo>
                <a:lnTo>
                  <a:pt x="51426" y="720474"/>
                </a:lnTo>
                <a:cubicBezTo>
                  <a:pt x="138189" y="633710"/>
                  <a:pt x="191853" y="513848"/>
                  <a:pt x="191853" y="381451"/>
                </a:cubicBezTo>
                <a:cubicBezTo>
                  <a:pt x="191853" y="249055"/>
                  <a:pt x="138189" y="129192"/>
                  <a:pt x="51426" y="42429"/>
                </a:cubicBezTo>
                <a:close/>
              </a:path>
            </a:pathLst>
          </a:custGeom>
          <a:solidFill>
            <a:schemeClr val="accent1"/>
          </a:solidFill>
          <a:ln>
            <a:noFill/>
          </a:ln>
        </p:spPr>
        <p:txBody>
          <a:bodyPr spcFirstLastPara="1" wrap="square" lIns="0" tIns="0" rIns="0" bIns="0" anchor="b" anchorCtr="0">
            <a:noAutofit/>
          </a:bodyPr>
          <a:lstStyle/>
          <a:p>
            <a:pPr marL="0" marR="0" lvl="0" indent="457200" rtl="0">
              <a:lnSpc>
                <a:spcPct val="100000"/>
              </a:lnSpc>
              <a:spcBef>
                <a:spcPts val="0"/>
              </a:spcBef>
              <a:spcAft>
                <a:spcPts val="0"/>
              </a:spcAft>
              <a:buNone/>
            </a:pPr>
            <a:r>
              <a:rPr lang="en-US" altLang="zh-CN" sz="1800" dirty="0">
                <a:solidFill>
                  <a:schemeClr val="lt1"/>
                </a:solidFill>
                <a:latin typeface="Comic Sans MS"/>
                <a:ea typeface="Comic Sans MS"/>
                <a:cs typeface="Comic Sans MS"/>
                <a:sym typeface="Comic Sans MS"/>
              </a:rPr>
              <a:t>MR</a:t>
            </a:r>
            <a:r>
              <a:rPr lang="zh-CN" altLang="en-US" sz="1800" dirty="0">
                <a:solidFill>
                  <a:schemeClr val="lt1"/>
                </a:solidFill>
                <a:latin typeface="Comic Sans MS"/>
                <a:ea typeface="Comic Sans MS"/>
                <a:cs typeface="Comic Sans MS"/>
                <a:sym typeface="Comic Sans MS"/>
              </a:rPr>
              <a:t> </a:t>
            </a:r>
            <a:r>
              <a:rPr lang="en-US" altLang="zh-CN" sz="1800" dirty="0">
                <a:solidFill>
                  <a:schemeClr val="lt1"/>
                </a:solidFill>
                <a:latin typeface="Comic Sans MS"/>
                <a:ea typeface="Comic Sans MS"/>
                <a:cs typeface="Comic Sans MS"/>
                <a:sym typeface="Comic Sans MS"/>
              </a:rPr>
              <a:t>&amp;</a:t>
            </a:r>
            <a:r>
              <a:rPr lang="zh-CN" altLang="en-US" sz="1800" dirty="0">
                <a:solidFill>
                  <a:schemeClr val="lt1"/>
                </a:solidFill>
                <a:latin typeface="Comic Sans MS"/>
                <a:ea typeface="Comic Sans MS"/>
                <a:cs typeface="Comic Sans MS"/>
                <a:sym typeface="Comic Sans MS"/>
              </a:rPr>
              <a:t> </a:t>
            </a:r>
            <a:r>
              <a:rPr lang="en-US" altLang="zh-CN" sz="1800" dirty="0">
                <a:solidFill>
                  <a:schemeClr val="lt1"/>
                </a:solidFill>
                <a:latin typeface="Comic Sans MS"/>
                <a:ea typeface="Comic Sans MS"/>
                <a:cs typeface="Comic Sans MS"/>
                <a:sym typeface="Comic Sans MS"/>
              </a:rPr>
              <a:t>Spark</a:t>
            </a:r>
            <a:r>
              <a:rPr lang="zh-CN" altLang="en-US" sz="1800" b="1" dirty="0">
                <a:solidFill>
                  <a:schemeClr val="lt1"/>
                </a:solidFill>
                <a:latin typeface="FangSong" panose="02010609060101010101" pitchFamily="49" charset="-122"/>
                <a:ea typeface="FangSong" panose="02010609060101010101" pitchFamily="49" charset="-122"/>
                <a:cs typeface="Comic Sans MS"/>
                <a:sym typeface="Comic Sans MS"/>
              </a:rPr>
              <a:t>项目</a:t>
            </a:r>
            <a:r>
              <a:rPr lang="en-US" altLang="zh-CN" sz="1800" dirty="0">
                <a:solidFill>
                  <a:schemeClr val="lt1"/>
                </a:solidFill>
                <a:latin typeface="Comic Sans MS"/>
                <a:ea typeface="Comic Sans MS"/>
                <a:cs typeface="Comic Sans MS"/>
                <a:sym typeface="Comic Sans MS"/>
              </a:rPr>
              <a:t>1</a:t>
            </a:r>
            <a:r>
              <a:rPr lang="zh-CN" altLang="en-US" sz="1800" dirty="0">
                <a:solidFill>
                  <a:schemeClr val="lt1"/>
                </a:solidFill>
                <a:latin typeface="PingFang SC" panose="020B0400000000000000" pitchFamily="34" charset="-122"/>
                <a:ea typeface="PingFang SC" panose="020B0400000000000000" pitchFamily="34" charset="-122"/>
                <a:cs typeface="Comic Sans MS"/>
                <a:sym typeface="Comic Sans MS"/>
              </a:rPr>
              <a:t>～</a:t>
            </a:r>
            <a:r>
              <a:rPr lang="en-US" altLang="zh-CN" sz="1800" dirty="0">
                <a:solidFill>
                  <a:schemeClr val="lt1"/>
                </a:solidFill>
                <a:latin typeface="Comic Sans MS"/>
                <a:ea typeface="Comic Sans MS"/>
                <a:cs typeface="Comic Sans MS"/>
                <a:sym typeface="Comic Sans MS"/>
              </a:rPr>
              <a:t>3</a:t>
            </a:r>
            <a:endParaRPr sz="1800" dirty="0">
              <a:solidFill>
                <a:schemeClr val="lt1"/>
              </a:solidFill>
              <a:latin typeface="Comic Sans MS"/>
              <a:ea typeface="Comic Sans MS"/>
              <a:cs typeface="Comic Sans MS"/>
              <a:sym typeface="Comic Sans MS"/>
            </a:endParaRPr>
          </a:p>
          <a:p>
            <a:pPr marL="0" marR="0" lvl="0" indent="0" algn="ctr" rtl="0">
              <a:spcBef>
                <a:spcPts val="0"/>
              </a:spcBef>
              <a:spcAft>
                <a:spcPts val="0"/>
              </a:spcAft>
              <a:buNone/>
            </a:pPr>
            <a:endParaRPr sz="1000" dirty="0">
              <a:solidFill>
                <a:schemeClr val="lt1"/>
              </a:solidFill>
              <a:latin typeface="Comic Sans MS"/>
              <a:ea typeface="Comic Sans MS"/>
              <a:cs typeface="Comic Sans MS"/>
              <a:sym typeface="Comic Sans MS"/>
            </a:endParaRPr>
          </a:p>
        </p:txBody>
      </p:sp>
      <p:sp>
        <p:nvSpPr>
          <p:cNvPr id="131" name="Google Shape;131;p19"/>
          <p:cNvSpPr/>
          <p:nvPr/>
        </p:nvSpPr>
        <p:spPr>
          <a:xfrm>
            <a:off x="4572000" y="869271"/>
            <a:ext cx="571500" cy="572700"/>
          </a:xfrm>
          <a:prstGeom prst="ellipse">
            <a:avLst/>
          </a:prstGeom>
          <a:solidFill>
            <a:srgbClr val="FFFFFF"/>
          </a:solidFill>
          <a:ln w="57150"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zh-CN" sz="3000">
                <a:solidFill>
                  <a:schemeClr val="accent1"/>
                </a:solidFill>
                <a:latin typeface="Comic Sans MS"/>
                <a:ea typeface="Comic Sans MS"/>
                <a:cs typeface="Comic Sans MS"/>
                <a:sym typeface="Comic Sans MS"/>
              </a:rPr>
              <a:t>1</a:t>
            </a:r>
            <a:endParaRPr>
              <a:latin typeface="Comic Sans MS"/>
              <a:ea typeface="Comic Sans MS"/>
              <a:cs typeface="Comic Sans MS"/>
              <a:sym typeface="Comic Sans MS"/>
            </a:endParaRPr>
          </a:p>
        </p:txBody>
      </p:sp>
      <p:sp>
        <p:nvSpPr>
          <p:cNvPr id="132" name="Google Shape;132;p19"/>
          <p:cNvSpPr/>
          <p:nvPr/>
        </p:nvSpPr>
        <p:spPr>
          <a:xfrm>
            <a:off x="5073199" y="1581227"/>
            <a:ext cx="2908881" cy="572178"/>
          </a:xfrm>
          <a:custGeom>
            <a:avLst/>
            <a:gdLst/>
            <a:ahLst/>
            <a:cxnLst/>
            <a:rect l="l" t="t" r="r" b="b"/>
            <a:pathLst>
              <a:path w="3878508" h="762904" extrusionOk="0">
                <a:moveTo>
                  <a:pt x="2" y="0"/>
                </a:moveTo>
                <a:lnTo>
                  <a:pt x="3497056" y="0"/>
                </a:lnTo>
                <a:cubicBezTo>
                  <a:pt x="3707726" y="0"/>
                  <a:pt x="3878508" y="170782"/>
                  <a:pt x="3878508" y="381452"/>
                </a:cubicBezTo>
                <a:lnTo>
                  <a:pt x="3878507" y="381452"/>
                </a:lnTo>
                <a:cubicBezTo>
                  <a:pt x="3878507" y="592122"/>
                  <a:pt x="3707725" y="762904"/>
                  <a:pt x="3497055" y="762904"/>
                </a:cubicBezTo>
                <a:lnTo>
                  <a:pt x="0" y="762903"/>
                </a:lnTo>
                <a:lnTo>
                  <a:pt x="51426" y="720474"/>
                </a:lnTo>
                <a:cubicBezTo>
                  <a:pt x="138189" y="633710"/>
                  <a:pt x="191853" y="513848"/>
                  <a:pt x="191853" y="381451"/>
                </a:cubicBezTo>
                <a:cubicBezTo>
                  <a:pt x="191853" y="249055"/>
                  <a:pt x="138189" y="129192"/>
                  <a:pt x="51426" y="42429"/>
                </a:cubicBezTo>
                <a:close/>
              </a:path>
            </a:pathLst>
          </a:custGeom>
          <a:solidFill>
            <a:schemeClr val="accent2"/>
          </a:solidFill>
          <a:ln>
            <a:noFill/>
          </a:ln>
        </p:spPr>
        <p:txBody>
          <a:bodyPr spcFirstLastPara="1" wrap="square" lIns="0" tIns="0" rIns="0" bIns="0" anchor="ctr" anchorCtr="0">
            <a:noAutofit/>
          </a:bodyPr>
          <a:lstStyle/>
          <a:p>
            <a:pPr marL="0" lvl="0" indent="0" algn="ctr" rtl="0">
              <a:lnSpc>
                <a:spcPct val="150000"/>
              </a:lnSpc>
              <a:spcBef>
                <a:spcPts val="0"/>
              </a:spcBef>
              <a:spcAft>
                <a:spcPts val="0"/>
              </a:spcAft>
              <a:buNone/>
            </a:pPr>
            <a:r>
              <a:rPr lang="en-US" sz="2000" dirty="0" err="1">
                <a:solidFill>
                  <a:schemeClr val="lt1"/>
                </a:solidFill>
                <a:latin typeface="FangSong" panose="02010609060101010101" pitchFamily="49" charset="-122"/>
                <a:ea typeface="FangSong" panose="02010609060101010101" pitchFamily="49" charset="-122"/>
                <a:cs typeface="Comic Sans MS"/>
                <a:sym typeface="Comic Sans MS"/>
              </a:rPr>
              <a:t>数据分析</a:t>
            </a:r>
            <a:endParaRPr sz="1050" dirty="0">
              <a:solidFill>
                <a:schemeClr val="lt1"/>
              </a:solidFill>
              <a:latin typeface="FangSong" panose="02010609060101010101" pitchFamily="49" charset="-122"/>
              <a:ea typeface="FangSong" panose="02010609060101010101" pitchFamily="49" charset="-122"/>
              <a:cs typeface="Comic Sans MS"/>
              <a:sym typeface="Comic Sans MS"/>
            </a:endParaRPr>
          </a:p>
        </p:txBody>
      </p:sp>
      <p:sp>
        <p:nvSpPr>
          <p:cNvPr id="133" name="Google Shape;133;p19"/>
          <p:cNvSpPr/>
          <p:nvPr/>
        </p:nvSpPr>
        <p:spPr>
          <a:xfrm>
            <a:off x="4572000" y="1581227"/>
            <a:ext cx="571500" cy="572700"/>
          </a:xfrm>
          <a:prstGeom prst="ellipse">
            <a:avLst/>
          </a:prstGeom>
          <a:solidFill>
            <a:srgbClr val="FFFFFF"/>
          </a:solidFill>
          <a:ln w="57150"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zh-CN" sz="3000">
                <a:solidFill>
                  <a:schemeClr val="accent2"/>
                </a:solidFill>
                <a:latin typeface="Comic Sans MS"/>
                <a:ea typeface="Comic Sans MS"/>
                <a:cs typeface="Comic Sans MS"/>
                <a:sym typeface="Comic Sans MS"/>
              </a:rPr>
              <a:t>2</a:t>
            </a:r>
            <a:endParaRPr>
              <a:latin typeface="Comic Sans MS"/>
              <a:ea typeface="Comic Sans MS"/>
              <a:cs typeface="Comic Sans MS"/>
              <a:sym typeface="Comic Sans MS"/>
            </a:endParaRPr>
          </a:p>
        </p:txBody>
      </p:sp>
      <p:sp>
        <p:nvSpPr>
          <p:cNvPr id="134" name="Google Shape;134;p19"/>
          <p:cNvSpPr/>
          <p:nvPr/>
        </p:nvSpPr>
        <p:spPr>
          <a:xfrm>
            <a:off x="5073199" y="2293180"/>
            <a:ext cx="2908881" cy="572178"/>
          </a:xfrm>
          <a:custGeom>
            <a:avLst/>
            <a:gdLst/>
            <a:ahLst/>
            <a:cxnLst/>
            <a:rect l="l" t="t" r="r" b="b"/>
            <a:pathLst>
              <a:path w="3878508" h="762904" extrusionOk="0">
                <a:moveTo>
                  <a:pt x="2" y="0"/>
                </a:moveTo>
                <a:lnTo>
                  <a:pt x="3497056" y="0"/>
                </a:lnTo>
                <a:cubicBezTo>
                  <a:pt x="3707726" y="0"/>
                  <a:pt x="3878508" y="170782"/>
                  <a:pt x="3878508" y="381452"/>
                </a:cubicBezTo>
                <a:lnTo>
                  <a:pt x="3878507" y="381452"/>
                </a:lnTo>
                <a:cubicBezTo>
                  <a:pt x="3878507" y="592122"/>
                  <a:pt x="3707725" y="762904"/>
                  <a:pt x="3497055" y="762904"/>
                </a:cubicBezTo>
                <a:lnTo>
                  <a:pt x="0" y="762903"/>
                </a:lnTo>
                <a:lnTo>
                  <a:pt x="51426" y="720474"/>
                </a:lnTo>
                <a:cubicBezTo>
                  <a:pt x="138189" y="633710"/>
                  <a:pt x="191853" y="513848"/>
                  <a:pt x="191853" y="381451"/>
                </a:cubicBezTo>
                <a:cubicBezTo>
                  <a:pt x="191853" y="249055"/>
                  <a:pt x="138189" y="129192"/>
                  <a:pt x="51426" y="42429"/>
                </a:cubicBezTo>
                <a:close/>
              </a:path>
            </a:pathLst>
          </a:custGeom>
          <a:solidFill>
            <a:schemeClr val="accent3"/>
          </a:solidFill>
          <a:ln>
            <a:noFill/>
          </a:ln>
        </p:spPr>
        <p:txBody>
          <a:bodyPr spcFirstLastPara="1" wrap="square" lIns="0" tIns="0" rIns="0" bIns="0" anchor="ctr" anchorCtr="0">
            <a:noAutofit/>
          </a:bodyPr>
          <a:lstStyle/>
          <a:p>
            <a:pPr marL="0" lvl="0" indent="0" algn="ctr" rtl="0">
              <a:lnSpc>
                <a:spcPct val="150000"/>
              </a:lnSpc>
              <a:spcBef>
                <a:spcPts val="0"/>
              </a:spcBef>
              <a:spcAft>
                <a:spcPts val="0"/>
              </a:spcAft>
              <a:buNone/>
            </a:pPr>
            <a:r>
              <a:rPr lang="zh-CN" altLang="en-US" sz="2000" dirty="0">
                <a:solidFill>
                  <a:schemeClr val="lt1"/>
                </a:solidFill>
                <a:latin typeface="FangSong" panose="02010609060101010101" pitchFamily="49" charset="-122"/>
                <a:ea typeface="FangSong" panose="02010609060101010101" pitchFamily="49" charset="-122"/>
                <a:cs typeface="Comic Sans MS"/>
                <a:sym typeface="Comic Sans MS"/>
              </a:rPr>
              <a:t>特征工程</a:t>
            </a:r>
            <a:endParaRPr sz="1050" dirty="0">
              <a:solidFill>
                <a:schemeClr val="lt1"/>
              </a:solidFill>
              <a:latin typeface="FangSong" panose="02010609060101010101" pitchFamily="49" charset="-122"/>
              <a:ea typeface="FangSong" panose="02010609060101010101" pitchFamily="49" charset="-122"/>
              <a:cs typeface="Comic Sans MS"/>
              <a:sym typeface="Comic Sans MS"/>
            </a:endParaRPr>
          </a:p>
        </p:txBody>
      </p:sp>
      <p:sp>
        <p:nvSpPr>
          <p:cNvPr id="135" name="Google Shape;135;p19"/>
          <p:cNvSpPr/>
          <p:nvPr/>
        </p:nvSpPr>
        <p:spPr>
          <a:xfrm>
            <a:off x="4572000" y="2293180"/>
            <a:ext cx="571500" cy="572700"/>
          </a:xfrm>
          <a:prstGeom prst="ellipse">
            <a:avLst/>
          </a:prstGeom>
          <a:solidFill>
            <a:srgbClr val="FFFFFF"/>
          </a:solidFill>
          <a:ln w="57150" cap="flat" cmpd="sng">
            <a:solidFill>
              <a:schemeClr val="accent3"/>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zh-CN" sz="3000">
                <a:solidFill>
                  <a:schemeClr val="accent3"/>
                </a:solidFill>
                <a:latin typeface="Comic Sans MS"/>
                <a:ea typeface="Comic Sans MS"/>
                <a:cs typeface="Comic Sans MS"/>
                <a:sym typeface="Comic Sans MS"/>
              </a:rPr>
              <a:t>3</a:t>
            </a:r>
            <a:endParaRPr>
              <a:latin typeface="Comic Sans MS"/>
              <a:ea typeface="Comic Sans MS"/>
              <a:cs typeface="Comic Sans MS"/>
              <a:sym typeface="Comic Sans MS"/>
            </a:endParaRPr>
          </a:p>
        </p:txBody>
      </p:sp>
      <p:sp>
        <p:nvSpPr>
          <p:cNvPr id="136" name="Google Shape;136;p19"/>
          <p:cNvSpPr/>
          <p:nvPr/>
        </p:nvSpPr>
        <p:spPr>
          <a:xfrm>
            <a:off x="5073199" y="3005136"/>
            <a:ext cx="2908881" cy="572178"/>
          </a:xfrm>
          <a:custGeom>
            <a:avLst/>
            <a:gdLst/>
            <a:ahLst/>
            <a:cxnLst/>
            <a:rect l="l" t="t" r="r" b="b"/>
            <a:pathLst>
              <a:path w="3878508" h="762904" extrusionOk="0">
                <a:moveTo>
                  <a:pt x="2" y="0"/>
                </a:moveTo>
                <a:lnTo>
                  <a:pt x="3497056" y="0"/>
                </a:lnTo>
                <a:cubicBezTo>
                  <a:pt x="3707726" y="0"/>
                  <a:pt x="3878508" y="170782"/>
                  <a:pt x="3878508" y="381452"/>
                </a:cubicBezTo>
                <a:lnTo>
                  <a:pt x="3878507" y="381452"/>
                </a:lnTo>
                <a:cubicBezTo>
                  <a:pt x="3878507" y="592122"/>
                  <a:pt x="3707725" y="762904"/>
                  <a:pt x="3497055" y="762904"/>
                </a:cubicBezTo>
                <a:lnTo>
                  <a:pt x="0" y="762903"/>
                </a:lnTo>
                <a:lnTo>
                  <a:pt x="51426" y="720474"/>
                </a:lnTo>
                <a:cubicBezTo>
                  <a:pt x="138189" y="633710"/>
                  <a:pt x="191853" y="513848"/>
                  <a:pt x="191853" y="381451"/>
                </a:cubicBezTo>
                <a:cubicBezTo>
                  <a:pt x="191853" y="249055"/>
                  <a:pt x="138189" y="129192"/>
                  <a:pt x="51426" y="42429"/>
                </a:cubicBezTo>
                <a:close/>
              </a:path>
            </a:pathLst>
          </a:custGeom>
          <a:solidFill>
            <a:schemeClr val="accent4"/>
          </a:solidFill>
          <a:ln>
            <a:noFill/>
          </a:ln>
        </p:spPr>
        <p:txBody>
          <a:bodyPr spcFirstLastPara="1" wrap="square" lIns="0" tIns="0" rIns="0" bIns="0" anchor="ctr" anchorCtr="0">
            <a:noAutofit/>
          </a:bodyPr>
          <a:lstStyle/>
          <a:p>
            <a:pPr marL="0" lvl="0" indent="0" algn="ctr" rtl="0">
              <a:lnSpc>
                <a:spcPct val="150000"/>
              </a:lnSpc>
              <a:spcBef>
                <a:spcPts val="0"/>
              </a:spcBef>
              <a:spcAft>
                <a:spcPts val="0"/>
              </a:spcAft>
              <a:buNone/>
            </a:pPr>
            <a:r>
              <a:rPr lang="zh-CN" altLang="en-US" sz="2000" dirty="0">
                <a:solidFill>
                  <a:schemeClr val="lt1"/>
                </a:solidFill>
                <a:latin typeface="FangSong" panose="02010609060101010101" pitchFamily="49" charset="-122"/>
                <a:ea typeface="FangSong" panose="02010609060101010101" pitchFamily="49" charset="-122"/>
                <a:cs typeface="Comic Sans MS"/>
                <a:sym typeface="Comic Sans MS"/>
              </a:rPr>
              <a:t>机器学习预测</a:t>
            </a:r>
            <a:endParaRPr sz="1050" dirty="0">
              <a:solidFill>
                <a:schemeClr val="lt1"/>
              </a:solidFill>
              <a:latin typeface="FangSong" panose="02010609060101010101" pitchFamily="49" charset="-122"/>
              <a:ea typeface="FangSong" panose="02010609060101010101" pitchFamily="49" charset="-122"/>
              <a:cs typeface="Comic Sans MS"/>
              <a:sym typeface="Comic Sans MS"/>
            </a:endParaRPr>
          </a:p>
        </p:txBody>
      </p:sp>
      <p:sp>
        <p:nvSpPr>
          <p:cNvPr id="137" name="Google Shape;137;p19"/>
          <p:cNvSpPr/>
          <p:nvPr/>
        </p:nvSpPr>
        <p:spPr>
          <a:xfrm>
            <a:off x="4572000" y="3005136"/>
            <a:ext cx="571500" cy="572700"/>
          </a:xfrm>
          <a:prstGeom prst="ellipse">
            <a:avLst/>
          </a:prstGeom>
          <a:solidFill>
            <a:srgbClr val="FFFFFF"/>
          </a:solidFill>
          <a:ln w="57150" cap="flat" cmpd="sng">
            <a:solidFill>
              <a:schemeClr val="accent4"/>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zh-CN" sz="3000">
                <a:solidFill>
                  <a:schemeClr val="accent4"/>
                </a:solidFill>
                <a:latin typeface="Comic Sans MS"/>
                <a:ea typeface="Comic Sans MS"/>
                <a:cs typeface="Comic Sans MS"/>
                <a:sym typeface="Comic Sans MS"/>
              </a:rPr>
              <a:t>4</a:t>
            </a:r>
            <a:endParaRPr>
              <a:latin typeface="Comic Sans MS"/>
              <a:ea typeface="Comic Sans MS"/>
              <a:cs typeface="Comic Sans MS"/>
              <a:sym typeface="Comic Sans MS"/>
            </a:endParaRPr>
          </a:p>
        </p:txBody>
      </p:sp>
      <p:sp>
        <p:nvSpPr>
          <p:cNvPr id="138" name="Google Shape;138;p19"/>
          <p:cNvSpPr txBox="1"/>
          <p:nvPr/>
        </p:nvSpPr>
        <p:spPr>
          <a:xfrm>
            <a:off x="178900" y="2581432"/>
            <a:ext cx="3379200" cy="7221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4400" b="1" dirty="0">
                <a:solidFill>
                  <a:schemeClr val="lt1"/>
                </a:solidFill>
                <a:latin typeface="Comic Sans MS"/>
                <a:ea typeface="Comic Sans MS"/>
                <a:cs typeface="Comic Sans MS"/>
                <a:sym typeface="Comic Sans MS"/>
              </a:rPr>
              <a:t>Contents</a:t>
            </a:r>
            <a:endParaRPr sz="1100" dirty="0">
              <a:latin typeface="Comic Sans MS"/>
              <a:ea typeface="Comic Sans MS"/>
              <a:cs typeface="Comic Sans MS"/>
              <a:sym typeface="Comic Sans MS"/>
            </a:endParaRPr>
          </a:p>
        </p:txBody>
      </p:sp>
      <p:sp>
        <p:nvSpPr>
          <p:cNvPr id="139" name="Google Shape;139;p19"/>
          <p:cNvSpPr/>
          <p:nvPr/>
        </p:nvSpPr>
        <p:spPr>
          <a:xfrm>
            <a:off x="5110149" y="3717080"/>
            <a:ext cx="2908881" cy="572178"/>
          </a:xfrm>
          <a:custGeom>
            <a:avLst/>
            <a:gdLst/>
            <a:ahLst/>
            <a:cxnLst/>
            <a:rect l="l" t="t" r="r" b="b"/>
            <a:pathLst>
              <a:path w="3878508" h="762904" extrusionOk="0">
                <a:moveTo>
                  <a:pt x="2" y="0"/>
                </a:moveTo>
                <a:lnTo>
                  <a:pt x="3497056" y="0"/>
                </a:lnTo>
                <a:cubicBezTo>
                  <a:pt x="3707726" y="0"/>
                  <a:pt x="3878508" y="170782"/>
                  <a:pt x="3878508" y="381452"/>
                </a:cubicBezTo>
                <a:lnTo>
                  <a:pt x="3878507" y="381452"/>
                </a:lnTo>
                <a:cubicBezTo>
                  <a:pt x="3878507" y="592122"/>
                  <a:pt x="3707725" y="762904"/>
                  <a:pt x="3497055" y="762904"/>
                </a:cubicBezTo>
                <a:lnTo>
                  <a:pt x="0" y="762903"/>
                </a:lnTo>
                <a:lnTo>
                  <a:pt x="51426" y="720474"/>
                </a:lnTo>
                <a:cubicBezTo>
                  <a:pt x="138189" y="633710"/>
                  <a:pt x="191853" y="513848"/>
                  <a:pt x="191853" y="381451"/>
                </a:cubicBezTo>
                <a:cubicBezTo>
                  <a:pt x="191853" y="249055"/>
                  <a:pt x="138189" y="129192"/>
                  <a:pt x="51426" y="42429"/>
                </a:cubicBezTo>
                <a:close/>
              </a:path>
            </a:pathLst>
          </a:custGeom>
          <a:solidFill>
            <a:schemeClr val="accent3"/>
          </a:solidFill>
          <a:ln>
            <a:noFill/>
          </a:ln>
        </p:spPr>
        <p:txBody>
          <a:bodyPr spcFirstLastPara="1" wrap="square" lIns="0" tIns="0" rIns="0" bIns="0" anchor="ctr" anchorCtr="0">
            <a:noAutofit/>
          </a:bodyPr>
          <a:lstStyle/>
          <a:p>
            <a:pPr marL="0" lvl="0" indent="0" algn="ctr" rtl="0">
              <a:lnSpc>
                <a:spcPct val="150000"/>
              </a:lnSpc>
              <a:spcBef>
                <a:spcPts val="0"/>
              </a:spcBef>
              <a:spcAft>
                <a:spcPts val="0"/>
              </a:spcAft>
              <a:buNone/>
            </a:pPr>
            <a:r>
              <a:rPr lang="zh-CN" altLang="en-US" sz="2000" dirty="0">
                <a:solidFill>
                  <a:schemeClr val="lt1"/>
                </a:solidFill>
                <a:latin typeface="FangSong" panose="02010609060101010101" pitchFamily="49" charset="-122"/>
                <a:ea typeface="FangSong" panose="02010609060101010101" pitchFamily="49" charset="-122"/>
                <a:cs typeface="Comic Sans MS"/>
                <a:sym typeface="Comic Sans MS"/>
              </a:rPr>
              <a:t>结果</a:t>
            </a:r>
            <a:endParaRPr sz="1050" dirty="0">
              <a:solidFill>
                <a:schemeClr val="lt1"/>
              </a:solidFill>
              <a:latin typeface="FangSong" panose="02010609060101010101" pitchFamily="49" charset="-122"/>
              <a:ea typeface="FangSong" panose="02010609060101010101" pitchFamily="49" charset="-122"/>
              <a:cs typeface="Comic Sans MS"/>
              <a:sym typeface="Comic Sans MS"/>
            </a:endParaRPr>
          </a:p>
        </p:txBody>
      </p:sp>
      <p:sp>
        <p:nvSpPr>
          <p:cNvPr id="140" name="Google Shape;140;p19"/>
          <p:cNvSpPr/>
          <p:nvPr/>
        </p:nvSpPr>
        <p:spPr>
          <a:xfrm>
            <a:off x="4608950" y="3717080"/>
            <a:ext cx="571500" cy="572700"/>
          </a:xfrm>
          <a:prstGeom prst="ellipse">
            <a:avLst/>
          </a:prstGeom>
          <a:solidFill>
            <a:srgbClr val="FFFFFF"/>
          </a:solidFill>
          <a:ln w="57150" cap="flat" cmpd="sng">
            <a:solidFill>
              <a:schemeClr val="accent3"/>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zh-CN" sz="3000">
                <a:solidFill>
                  <a:schemeClr val="accent3"/>
                </a:solidFill>
                <a:latin typeface="Comic Sans MS"/>
                <a:ea typeface="Comic Sans MS"/>
                <a:cs typeface="Comic Sans MS"/>
                <a:sym typeface="Comic Sans MS"/>
              </a:rPr>
              <a:t>5</a:t>
            </a:r>
            <a:endParaRPr>
              <a:latin typeface="Comic Sans MS"/>
              <a:ea typeface="Comic Sans MS"/>
              <a:cs typeface="Comic Sans MS"/>
              <a:sym typeface="Comic Sans MS"/>
            </a:endParaRPr>
          </a:p>
        </p:txBody>
      </p:sp>
      <p:pic>
        <p:nvPicPr>
          <p:cNvPr id="14" name="Google Shape;119;p18">
            <a:extLst>
              <a:ext uri="{FF2B5EF4-FFF2-40B4-BE49-F238E27FC236}">
                <a16:creationId xmlns:a16="http://schemas.microsoft.com/office/drawing/2014/main" id="{2E1D5347-5579-394A-9264-DE501DDBDF48}"/>
              </a:ext>
            </a:extLst>
          </p:cNvPr>
          <p:cNvPicPr preferRelativeResize="0"/>
          <p:nvPr/>
        </p:nvPicPr>
        <p:blipFill rotWithShape="1">
          <a:blip r:embed="rId3">
            <a:alphaModFix/>
          </a:blip>
          <a:srcRect b="28742"/>
          <a:stretch/>
        </p:blipFill>
        <p:spPr>
          <a:xfrm>
            <a:off x="0" y="721466"/>
            <a:ext cx="3736507" cy="119542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9"/>
                                        </p:tgtEl>
                                        <p:attrNameLst>
                                          <p:attrName>style.visibility</p:attrName>
                                        </p:attrNameLst>
                                      </p:cBhvr>
                                      <p:to>
                                        <p:strVal val="visible"/>
                                      </p:to>
                                    </p:set>
                                    <p:animEffect transition="in" filter="fade">
                                      <p:cBhvr>
                                        <p:cTn id="7" dur="500"/>
                                        <p:tgtEl>
                                          <p:spTgt spid="1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8"/>
                                        </p:tgtEl>
                                        <p:attrNameLst>
                                          <p:attrName>style.visibility</p:attrName>
                                        </p:attrNameLst>
                                      </p:cBhvr>
                                      <p:to>
                                        <p:strVal val="visible"/>
                                      </p:to>
                                    </p:set>
                                    <p:animEffect transition="in" filter="fade">
                                      <p:cBhvr>
                                        <p:cTn id="12" dur="1000"/>
                                        <p:tgtEl>
                                          <p:spTgt spid="13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1"/>
                                        </p:tgtEl>
                                        <p:attrNameLst>
                                          <p:attrName>style.visibility</p:attrName>
                                        </p:attrNameLst>
                                      </p:cBhvr>
                                      <p:to>
                                        <p:strVal val="visible"/>
                                      </p:to>
                                    </p:set>
                                    <p:animEffect transition="in" filter="fade">
                                      <p:cBhvr>
                                        <p:cTn id="17" dur="1000"/>
                                        <p:tgtEl>
                                          <p:spTgt spid="131"/>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130"/>
                                        </p:tgtEl>
                                        <p:attrNameLst>
                                          <p:attrName>style.visibility</p:attrName>
                                        </p:attrNameLst>
                                      </p:cBhvr>
                                      <p:to>
                                        <p:strVal val="visible"/>
                                      </p:to>
                                    </p:set>
                                    <p:anim calcmode="lin" valueType="num">
                                      <p:cBhvr additive="base">
                                        <p:cTn id="22" dur="1250"/>
                                        <p:tgtEl>
                                          <p:spTgt spid="130"/>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3"/>
                                        </p:tgtEl>
                                        <p:attrNameLst>
                                          <p:attrName>style.visibility</p:attrName>
                                        </p:attrNameLst>
                                      </p:cBhvr>
                                      <p:to>
                                        <p:strVal val="visible"/>
                                      </p:to>
                                    </p:set>
                                    <p:animEffect transition="in" filter="fade">
                                      <p:cBhvr>
                                        <p:cTn id="27" dur="1000"/>
                                        <p:tgtEl>
                                          <p:spTgt spid="133"/>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132"/>
                                        </p:tgtEl>
                                        <p:attrNameLst>
                                          <p:attrName>style.visibility</p:attrName>
                                        </p:attrNameLst>
                                      </p:cBhvr>
                                      <p:to>
                                        <p:strVal val="visible"/>
                                      </p:to>
                                    </p:set>
                                    <p:anim calcmode="lin" valueType="num">
                                      <p:cBhvr additive="base">
                                        <p:cTn id="32" dur="1250"/>
                                        <p:tgtEl>
                                          <p:spTgt spid="132"/>
                                        </p:tgtEl>
                                        <p:attrNameLst>
                                          <p:attrName>ppt_x</p:attrName>
                                        </p:attrNameLst>
                                      </p:cBhvr>
                                      <p:tavLst>
                                        <p:tav tm="0">
                                          <p:val>
                                            <p:strVal val="#ppt_x-1"/>
                                          </p:val>
                                        </p:tav>
                                        <p:tav tm="100000">
                                          <p:val>
                                            <p:strVal val="#ppt_x"/>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35"/>
                                        </p:tgtEl>
                                        <p:attrNameLst>
                                          <p:attrName>style.visibility</p:attrName>
                                        </p:attrNameLst>
                                      </p:cBhvr>
                                      <p:to>
                                        <p:strVal val="visible"/>
                                      </p:to>
                                    </p:set>
                                    <p:animEffect transition="in" filter="fade">
                                      <p:cBhvr>
                                        <p:cTn id="37" dur="1000"/>
                                        <p:tgtEl>
                                          <p:spTgt spid="135"/>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nodeType="clickEffect">
                                  <p:stCondLst>
                                    <p:cond delay="0"/>
                                  </p:stCondLst>
                                  <p:childTnLst>
                                    <p:set>
                                      <p:cBhvr>
                                        <p:cTn id="41" dur="1" fill="hold">
                                          <p:stCondLst>
                                            <p:cond delay="0"/>
                                          </p:stCondLst>
                                        </p:cTn>
                                        <p:tgtEl>
                                          <p:spTgt spid="134"/>
                                        </p:tgtEl>
                                        <p:attrNameLst>
                                          <p:attrName>style.visibility</p:attrName>
                                        </p:attrNameLst>
                                      </p:cBhvr>
                                      <p:to>
                                        <p:strVal val="visible"/>
                                      </p:to>
                                    </p:set>
                                    <p:anim calcmode="lin" valueType="num">
                                      <p:cBhvr additive="base">
                                        <p:cTn id="42" dur="1250"/>
                                        <p:tgtEl>
                                          <p:spTgt spid="134"/>
                                        </p:tgtEl>
                                        <p:attrNameLst>
                                          <p:attrName>ppt_x</p:attrName>
                                        </p:attrNameLst>
                                      </p:cBhvr>
                                      <p:tavLst>
                                        <p:tav tm="0">
                                          <p:val>
                                            <p:strVal val="#ppt_x-1"/>
                                          </p:val>
                                        </p:tav>
                                        <p:tav tm="100000">
                                          <p:val>
                                            <p:strVal val="#ppt_x"/>
                                          </p:val>
                                        </p:tav>
                                      </p:tavLst>
                                    </p:anim>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37"/>
                                        </p:tgtEl>
                                        <p:attrNameLst>
                                          <p:attrName>style.visibility</p:attrName>
                                        </p:attrNameLst>
                                      </p:cBhvr>
                                      <p:to>
                                        <p:strVal val="visible"/>
                                      </p:to>
                                    </p:set>
                                    <p:animEffect transition="in" filter="fade">
                                      <p:cBhvr>
                                        <p:cTn id="47" dur="1000"/>
                                        <p:tgtEl>
                                          <p:spTgt spid="137"/>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8" fill="hold" nodeType="clickEffect">
                                  <p:stCondLst>
                                    <p:cond delay="0"/>
                                  </p:stCondLst>
                                  <p:childTnLst>
                                    <p:set>
                                      <p:cBhvr>
                                        <p:cTn id="51" dur="1" fill="hold">
                                          <p:stCondLst>
                                            <p:cond delay="0"/>
                                          </p:stCondLst>
                                        </p:cTn>
                                        <p:tgtEl>
                                          <p:spTgt spid="136"/>
                                        </p:tgtEl>
                                        <p:attrNameLst>
                                          <p:attrName>style.visibility</p:attrName>
                                        </p:attrNameLst>
                                      </p:cBhvr>
                                      <p:to>
                                        <p:strVal val="visible"/>
                                      </p:to>
                                    </p:set>
                                    <p:anim calcmode="lin" valueType="num">
                                      <p:cBhvr additive="base">
                                        <p:cTn id="52" dur="1250"/>
                                        <p:tgtEl>
                                          <p:spTgt spid="136"/>
                                        </p:tgtEl>
                                        <p:attrNameLst>
                                          <p:attrName>ppt_x</p:attrName>
                                        </p:attrNameLst>
                                      </p:cBhvr>
                                      <p:tavLst>
                                        <p:tav tm="0">
                                          <p:val>
                                            <p:strVal val="#ppt_x-1"/>
                                          </p:val>
                                        </p:tav>
                                        <p:tav tm="100000">
                                          <p:val>
                                            <p:strVal val="#ppt_x"/>
                                          </p:val>
                                        </p:tav>
                                      </p:tavLst>
                                    </p:anim>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40"/>
                                        </p:tgtEl>
                                        <p:attrNameLst>
                                          <p:attrName>style.visibility</p:attrName>
                                        </p:attrNameLst>
                                      </p:cBhvr>
                                      <p:to>
                                        <p:strVal val="visible"/>
                                      </p:to>
                                    </p:set>
                                    <p:animEffect transition="in" filter="fade">
                                      <p:cBhvr>
                                        <p:cTn id="57" dur="1000"/>
                                        <p:tgtEl>
                                          <p:spTgt spid="140"/>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8" fill="hold" nodeType="clickEffect">
                                  <p:stCondLst>
                                    <p:cond delay="0"/>
                                  </p:stCondLst>
                                  <p:childTnLst>
                                    <p:set>
                                      <p:cBhvr>
                                        <p:cTn id="61" dur="1" fill="hold">
                                          <p:stCondLst>
                                            <p:cond delay="0"/>
                                          </p:stCondLst>
                                        </p:cTn>
                                        <p:tgtEl>
                                          <p:spTgt spid="139"/>
                                        </p:tgtEl>
                                        <p:attrNameLst>
                                          <p:attrName>style.visibility</p:attrName>
                                        </p:attrNameLst>
                                      </p:cBhvr>
                                      <p:to>
                                        <p:strVal val="visible"/>
                                      </p:to>
                                    </p:set>
                                    <p:anim calcmode="lin" valueType="num">
                                      <p:cBhvr additive="base">
                                        <p:cTn id="62" dur="1000"/>
                                        <p:tgtEl>
                                          <p:spTgt spid="139"/>
                                        </p:tgtEl>
                                        <p:attrNameLst>
                                          <p:attrName>ppt_x</p:attrName>
                                        </p:attrNameLst>
                                      </p:cBhvr>
                                      <p:tavLst>
                                        <p:tav tm="0">
                                          <p:val>
                                            <p:strVal val="#ppt_x-1"/>
                                          </p:val>
                                        </p:tav>
                                        <p:tav tm="100000">
                                          <p:val>
                                            <p:strVal val="#ppt_x"/>
                                          </p:val>
                                        </p:tav>
                                      </p:tavLst>
                                    </p:anim>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fade">
                                      <p:cBhvr>
                                        <p:cTn id="6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6" name="文本框 5">
            <a:extLst>
              <a:ext uri="{FF2B5EF4-FFF2-40B4-BE49-F238E27FC236}">
                <a16:creationId xmlns:a16="http://schemas.microsoft.com/office/drawing/2014/main" id="{69E6A40B-C059-934F-AF7D-270CA78C5F51}"/>
              </a:ext>
            </a:extLst>
          </p:cNvPr>
          <p:cNvSpPr txBox="1"/>
          <p:nvPr/>
        </p:nvSpPr>
        <p:spPr>
          <a:xfrm>
            <a:off x="263472" y="748510"/>
            <a:ext cx="8617056" cy="3477875"/>
          </a:xfrm>
          <a:prstGeom prst="rect">
            <a:avLst/>
          </a:prstGeom>
          <a:noFill/>
        </p:spPr>
        <p:txBody>
          <a:bodyPr wrap="square" rtlCol="0">
            <a:spAutoFit/>
          </a:bodyPr>
          <a:lstStyle/>
          <a:p>
            <a:pPr marL="285750" indent="-285750">
              <a:buClr>
                <a:schemeClr val="accent1"/>
              </a:buClr>
              <a:buFont typeface="Wingdings" pitchFamily="2" charset="2"/>
              <a:buChar char="p"/>
            </a:pPr>
            <a:r>
              <a:rPr kumimoji="1" lang="zh-CN" altLang="en" sz="2000" b="1" dirty="0">
                <a:solidFill>
                  <a:srgbClr val="BF0000"/>
                </a:solidFill>
                <a:latin typeface="Comic Sans MS" panose="030F0902030302020204" pitchFamily="66" charset="0"/>
                <a:ea typeface="FangSong" panose="02010609060101010101" pitchFamily="49" charset="-122"/>
              </a:rPr>
              <a:t>月度</a:t>
            </a:r>
            <a:r>
              <a:rPr kumimoji="1" lang="zh-CN" altLang="en-US" sz="2000" b="1" dirty="0">
                <a:solidFill>
                  <a:srgbClr val="BF0000"/>
                </a:solidFill>
                <a:latin typeface="Comic Sans MS" panose="030F0902030302020204" pitchFamily="66" charset="0"/>
                <a:ea typeface="FangSong" panose="02010609060101010101" pitchFamily="49" charset="-122"/>
              </a:rPr>
              <a:t>聚合特征 </a:t>
            </a:r>
            <a:r>
              <a:rPr kumimoji="1" lang="zh-CN" altLang="en-US" sz="2000" dirty="0">
                <a:latin typeface="Comic Sans MS" panose="030F0902030302020204" pitchFamily="66" charset="0"/>
                <a:ea typeface="FangSong" panose="02010609060101010101" pitchFamily="49" charset="-122"/>
              </a:rPr>
              <a:t>～ </a:t>
            </a:r>
            <a:r>
              <a:rPr kumimoji="1" lang="en-US" altLang="zh-CN" sz="2000" dirty="0">
                <a:latin typeface="Comic Sans MS" panose="030F0902030302020204" pitchFamily="66" charset="0"/>
                <a:ea typeface="FangSong" panose="02010609060101010101" pitchFamily="49" charset="-122"/>
              </a:rPr>
              <a:t>&lt;user&gt; &lt;merchant&gt; &lt;user-merchant&gt;</a:t>
            </a:r>
          </a:p>
          <a:p>
            <a:pPr>
              <a:buClr>
                <a:schemeClr val="accent1"/>
              </a:buClr>
            </a:pPr>
            <a:endParaRPr kumimoji="1" lang="en-US" altLang="zh-CN" sz="2000" dirty="0">
              <a:latin typeface="FangSong" panose="02010609060101010101" pitchFamily="49" charset="-122"/>
              <a:ea typeface="FangSong" panose="02010609060101010101" pitchFamily="49" charset="-122"/>
            </a:endParaRPr>
          </a:p>
          <a:p>
            <a:pPr marL="285750" indent="-285750">
              <a:buClr>
                <a:schemeClr val="accent1"/>
              </a:buClr>
              <a:buFont typeface="Wingdings" pitchFamily="2" charset="2"/>
              <a:buChar char="p"/>
            </a:pPr>
            <a:r>
              <a:rPr kumimoji="1" lang="zh-CN" altLang="en-US" sz="2000" dirty="0">
                <a:latin typeface="FangSong" panose="02010609060101010101" pitchFamily="49" charset="-122"/>
                <a:ea typeface="FangSong" panose="02010609060101010101" pitchFamily="49" charset="-122"/>
              </a:rPr>
              <a:t>月度汇总特征为月度行动数、月度日数、月度产品多样性数和月度渗透率数的平均值、标准差、最大值和中位数。</a:t>
            </a:r>
            <a:endParaRPr kumimoji="1" lang="en-US" altLang="zh-CN" sz="2000" dirty="0">
              <a:latin typeface="FangSong" panose="02010609060101010101" pitchFamily="49" charset="-122"/>
              <a:ea typeface="FangSong" panose="02010609060101010101" pitchFamily="49" charset="-122"/>
            </a:endParaRPr>
          </a:p>
          <a:p>
            <a:pPr marL="285750" indent="-285750">
              <a:buClr>
                <a:schemeClr val="accent1"/>
              </a:buClr>
              <a:buFont typeface="Wingdings" pitchFamily="2" charset="2"/>
              <a:buChar char="p"/>
            </a:pPr>
            <a:endParaRPr kumimoji="1" lang="en" altLang="zh-CN" sz="2000" dirty="0">
              <a:latin typeface="FangSong" panose="02010609060101010101" pitchFamily="49" charset="-122"/>
              <a:ea typeface="FangSong" panose="02010609060101010101" pitchFamily="49" charset="-122"/>
            </a:endParaRPr>
          </a:p>
          <a:p>
            <a:pPr marL="285750" indent="-285750">
              <a:buClr>
                <a:schemeClr val="accent1"/>
              </a:buClr>
              <a:buFont typeface="Wingdings" pitchFamily="2" charset="2"/>
              <a:buChar char="p"/>
            </a:pPr>
            <a:endParaRPr kumimoji="1" lang="en" altLang="zh-CN" sz="2000" dirty="0">
              <a:latin typeface="FangSong" panose="02010609060101010101" pitchFamily="49" charset="-122"/>
              <a:ea typeface="FangSong" panose="02010609060101010101" pitchFamily="49" charset="-122"/>
            </a:endParaRPr>
          </a:p>
          <a:p>
            <a:pPr marL="285750" indent="-285750">
              <a:buClr>
                <a:schemeClr val="accent1"/>
              </a:buClr>
              <a:buFont typeface="Wingdings" pitchFamily="2" charset="2"/>
              <a:buChar char="p"/>
            </a:pPr>
            <a:endParaRPr kumimoji="1" lang="en" altLang="zh-CN" sz="2000" dirty="0">
              <a:latin typeface="FangSong" panose="02010609060101010101" pitchFamily="49" charset="-122"/>
              <a:ea typeface="FangSong" panose="02010609060101010101" pitchFamily="49" charset="-122"/>
            </a:endParaRPr>
          </a:p>
          <a:p>
            <a:pPr marL="285750" indent="-285750">
              <a:buClr>
                <a:schemeClr val="accent1"/>
              </a:buClr>
              <a:buFont typeface="Wingdings" pitchFamily="2" charset="2"/>
              <a:buChar char="p"/>
            </a:pPr>
            <a:r>
              <a:rPr kumimoji="1" lang="zh-CN" altLang="en" sz="2000" b="1" dirty="0">
                <a:solidFill>
                  <a:srgbClr val="BF0000"/>
                </a:solidFill>
                <a:latin typeface="FangSong" panose="02010609060101010101" pitchFamily="49" charset="-122"/>
                <a:ea typeface="FangSong" panose="02010609060101010101" pitchFamily="49" charset="-122"/>
              </a:rPr>
              <a:t>用户</a:t>
            </a:r>
            <a:r>
              <a:rPr kumimoji="1" lang="zh-CN" altLang="en-US" sz="2000" b="1" dirty="0">
                <a:solidFill>
                  <a:srgbClr val="BF0000"/>
                </a:solidFill>
                <a:latin typeface="FangSong" panose="02010609060101010101" pitchFamily="49" charset="-122"/>
                <a:ea typeface="FangSong" panose="02010609060101010101" pitchFamily="49" charset="-122"/>
              </a:rPr>
              <a:t>聚合特征 </a:t>
            </a:r>
            <a:r>
              <a:rPr kumimoji="1" lang="zh-CN" altLang="en-US" sz="2000" dirty="0">
                <a:latin typeface="Comic Sans MS" panose="030F0902030302020204" pitchFamily="66" charset="0"/>
                <a:ea typeface="FangSong" panose="02010609060101010101" pitchFamily="49" charset="-122"/>
              </a:rPr>
              <a:t>～ </a:t>
            </a:r>
            <a:r>
              <a:rPr kumimoji="1" lang="en-US" altLang="zh-CN" sz="2000" dirty="0">
                <a:latin typeface="Comic Sans MS" panose="030F0902030302020204" pitchFamily="66" charset="0"/>
                <a:ea typeface="FangSong" panose="02010609060101010101" pitchFamily="49" charset="-122"/>
              </a:rPr>
              <a:t>&lt;</a:t>
            </a:r>
            <a:r>
              <a:rPr kumimoji="1" lang="en" altLang="zh-CN" sz="2000" dirty="0">
                <a:latin typeface="Comic Sans MS" panose="030F0902030302020204" pitchFamily="66" charset="0"/>
                <a:ea typeface="FangSong" panose="02010609060101010101" pitchFamily="49" charset="-122"/>
              </a:rPr>
              <a:t>merchants&gt;</a:t>
            </a:r>
          </a:p>
          <a:p>
            <a:pPr marL="285750" indent="-285750">
              <a:buClr>
                <a:schemeClr val="accent1"/>
              </a:buClr>
              <a:buFont typeface="Wingdings" pitchFamily="2" charset="2"/>
              <a:buChar char="p"/>
            </a:pPr>
            <a:endParaRPr kumimoji="1" lang="en" altLang="zh-CN" sz="2000" dirty="0">
              <a:latin typeface="FangSong" panose="02010609060101010101" pitchFamily="49" charset="-122"/>
              <a:ea typeface="FangSong" panose="02010609060101010101" pitchFamily="49" charset="-122"/>
            </a:endParaRPr>
          </a:p>
          <a:p>
            <a:pPr marL="285750" indent="-285750">
              <a:buClr>
                <a:schemeClr val="accent1"/>
              </a:buClr>
              <a:buFont typeface="Wingdings" pitchFamily="2" charset="2"/>
              <a:buChar char="p"/>
            </a:pPr>
            <a:r>
              <a:rPr kumimoji="1" lang="zh-CN" altLang="en-US" sz="2000" dirty="0">
                <a:latin typeface="FangSong" panose="02010609060101010101" pitchFamily="49" charset="-122"/>
                <a:ea typeface="FangSong" panose="02010609060101010101" pitchFamily="49" charset="-122"/>
              </a:rPr>
              <a:t>商家的用户购买天数聚合特征是先统计每个用户在该商家购买商品的天数，然后计算该商家所有用户的平均值、标准差、最大值和中位数。</a:t>
            </a:r>
            <a:endParaRPr kumimoji="1" lang="en" altLang="zh-CN" sz="2000" dirty="0">
              <a:latin typeface="FangSong" panose="02010609060101010101" pitchFamily="49" charset="-122"/>
              <a:ea typeface="FangSong" panose="02010609060101010101" pitchFamily="49" charset="-122"/>
            </a:endParaRPr>
          </a:p>
        </p:txBody>
      </p:sp>
      <p:sp>
        <p:nvSpPr>
          <p:cNvPr id="4" name="Google Shape;361;p38">
            <a:extLst>
              <a:ext uri="{FF2B5EF4-FFF2-40B4-BE49-F238E27FC236}">
                <a16:creationId xmlns:a16="http://schemas.microsoft.com/office/drawing/2014/main" id="{DD987FB4-B4BC-8B47-9213-50A4B3141AE8}"/>
              </a:ext>
            </a:extLst>
          </p:cNvPr>
          <p:cNvSpPr txBox="1"/>
          <p:nvPr/>
        </p:nvSpPr>
        <p:spPr>
          <a:xfrm>
            <a:off x="170575" y="0"/>
            <a:ext cx="3402000" cy="386100"/>
          </a:xfrm>
          <a:prstGeom prst="rect">
            <a:avLst/>
          </a:prstGeom>
          <a:solidFill>
            <a:srgbClr val="BF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1900" b="1" dirty="0">
                <a:solidFill>
                  <a:schemeClr val="lt1"/>
                </a:solidFill>
                <a:latin typeface="FangSong" panose="02010609060101010101" pitchFamily="49" charset="-122"/>
                <a:ea typeface="FangSong" panose="02010609060101010101" pitchFamily="49" charset="-122"/>
                <a:cs typeface="Comic Sans MS"/>
                <a:sym typeface="Comic Sans MS"/>
              </a:rPr>
              <a:t>特征工程</a:t>
            </a:r>
            <a:endParaRPr sz="900" dirty="0">
              <a:latin typeface="FangSong" panose="02010609060101010101" pitchFamily="49" charset="-122"/>
              <a:ea typeface="FangSong" panose="02010609060101010101" pitchFamily="49" charset="-122"/>
              <a:cs typeface="Comic Sans MS"/>
              <a:sym typeface="Comic Sans MS"/>
            </a:endParaRPr>
          </a:p>
        </p:txBody>
      </p:sp>
    </p:spTree>
    <p:extLst>
      <p:ext uri="{BB962C8B-B14F-4D97-AF65-F5344CB8AC3E}">
        <p14:creationId xmlns:p14="http://schemas.microsoft.com/office/powerpoint/2010/main" val="11414259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6" name="文本框 5">
            <a:extLst>
              <a:ext uri="{FF2B5EF4-FFF2-40B4-BE49-F238E27FC236}">
                <a16:creationId xmlns:a16="http://schemas.microsoft.com/office/drawing/2014/main" id="{69E6A40B-C059-934F-AF7D-270CA78C5F51}"/>
              </a:ext>
            </a:extLst>
          </p:cNvPr>
          <p:cNvSpPr txBox="1"/>
          <p:nvPr/>
        </p:nvSpPr>
        <p:spPr>
          <a:xfrm>
            <a:off x="263472" y="1066225"/>
            <a:ext cx="8617056" cy="1631216"/>
          </a:xfrm>
          <a:prstGeom prst="rect">
            <a:avLst/>
          </a:prstGeom>
          <a:noFill/>
        </p:spPr>
        <p:txBody>
          <a:bodyPr wrap="square" rtlCol="0">
            <a:spAutoFit/>
          </a:bodyPr>
          <a:lstStyle/>
          <a:p>
            <a:pPr marL="285750" indent="-285750">
              <a:buClr>
                <a:schemeClr val="accent1"/>
              </a:buClr>
              <a:buFont typeface="Wingdings" pitchFamily="2" charset="2"/>
              <a:buChar char="p"/>
            </a:pPr>
            <a:r>
              <a:rPr kumimoji="1" lang="zh-CN" altLang="en" sz="2000" b="1" dirty="0">
                <a:solidFill>
                  <a:srgbClr val="BF0000"/>
                </a:solidFill>
                <a:latin typeface="FangSong" panose="02010609060101010101" pitchFamily="49" charset="-122"/>
                <a:ea typeface="FangSong" panose="02010609060101010101" pitchFamily="49" charset="-122"/>
              </a:rPr>
              <a:t>商家</a:t>
            </a:r>
            <a:r>
              <a:rPr kumimoji="1" lang="zh-CN" altLang="en-US" sz="2000" b="1" dirty="0">
                <a:solidFill>
                  <a:srgbClr val="BF0000"/>
                </a:solidFill>
                <a:latin typeface="FangSong" panose="02010609060101010101" pitchFamily="49" charset="-122"/>
                <a:ea typeface="FangSong" panose="02010609060101010101" pitchFamily="49" charset="-122"/>
              </a:rPr>
              <a:t>聚合特征 </a:t>
            </a:r>
            <a:r>
              <a:rPr kumimoji="1" lang="zh-CN" altLang="en-US" sz="2000" dirty="0">
                <a:latin typeface="Comic Sans MS" panose="030F0902030302020204" pitchFamily="66" charset="0"/>
                <a:ea typeface="FangSong" panose="02010609060101010101" pitchFamily="49" charset="-122"/>
              </a:rPr>
              <a:t>～ </a:t>
            </a:r>
            <a:r>
              <a:rPr kumimoji="1" lang="en-US" altLang="zh-CN" sz="2000" dirty="0">
                <a:latin typeface="Comic Sans MS" panose="030F0902030302020204" pitchFamily="66" charset="0"/>
                <a:ea typeface="FangSong" panose="02010609060101010101" pitchFamily="49" charset="-122"/>
              </a:rPr>
              <a:t>&lt;</a:t>
            </a:r>
            <a:r>
              <a:rPr kumimoji="1" lang="en" altLang="zh-CN" sz="2000" dirty="0">
                <a:latin typeface="Comic Sans MS" panose="030F0902030302020204" pitchFamily="66" charset="0"/>
                <a:ea typeface="FangSong" panose="02010609060101010101" pitchFamily="49" charset="-122"/>
              </a:rPr>
              <a:t>users&gt;</a:t>
            </a:r>
            <a:endParaRPr kumimoji="1" lang="en" altLang="zh-CN" sz="2000" dirty="0">
              <a:latin typeface="FangSong" panose="02010609060101010101" pitchFamily="49" charset="-122"/>
              <a:ea typeface="FangSong" panose="02010609060101010101" pitchFamily="49" charset="-122"/>
            </a:endParaRPr>
          </a:p>
          <a:p>
            <a:pPr marL="285750" indent="-285750">
              <a:buClr>
                <a:schemeClr val="accent1"/>
              </a:buClr>
              <a:buFont typeface="Wingdings" pitchFamily="2" charset="2"/>
              <a:buChar char="p"/>
            </a:pPr>
            <a:endParaRPr kumimoji="1" lang="en" altLang="zh-CN" sz="2000" dirty="0">
              <a:latin typeface="FangSong" panose="02010609060101010101" pitchFamily="49" charset="-122"/>
              <a:ea typeface="FangSong" panose="02010609060101010101" pitchFamily="49" charset="-122"/>
            </a:endParaRPr>
          </a:p>
          <a:p>
            <a:pPr marL="285750" indent="-285750">
              <a:buClr>
                <a:schemeClr val="accent1"/>
              </a:buClr>
              <a:buFont typeface="Wingdings" pitchFamily="2" charset="2"/>
              <a:buChar char="p"/>
            </a:pPr>
            <a:r>
              <a:rPr kumimoji="1" lang="zh-CN" altLang="en-US" sz="2000" dirty="0">
                <a:latin typeface="FangSong" panose="02010609060101010101" pitchFamily="49" charset="-122"/>
                <a:ea typeface="FangSong" panose="02010609060101010101" pitchFamily="49" charset="-122"/>
              </a:rPr>
              <a:t>给定一个用户，他</a:t>
            </a:r>
            <a:r>
              <a:rPr kumimoji="1" lang="en-US" altLang="zh-CN" sz="2000" dirty="0">
                <a:latin typeface="FangSong" panose="02010609060101010101" pitchFamily="49" charset="-122"/>
                <a:ea typeface="FangSong" panose="02010609060101010101" pitchFamily="49" charset="-122"/>
              </a:rPr>
              <a:t>/</a:t>
            </a:r>
            <a:r>
              <a:rPr kumimoji="1" lang="zh-CN" altLang="en-US" sz="2000" dirty="0">
                <a:latin typeface="FangSong" panose="02010609060101010101" pitchFamily="49" charset="-122"/>
                <a:ea typeface="FangSong" panose="02010609060101010101" pitchFamily="49" charset="-122"/>
              </a:rPr>
              <a:t>她的商家</a:t>
            </a:r>
            <a:r>
              <a:rPr kumimoji="1" lang="en-US" altLang="zh-CN" sz="2000" dirty="0">
                <a:latin typeface="FangSong" panose="02010609060101010101" pitchFamily="49" charset="-122"/>
                <a:ea typeface="FangSong" panose="02010609060101010101" pitchFamily="49" charset="-122"/>
              </a:rPr>
              <a:t>-</a:t>
            </a:r>
            <a:r>
              <a:rPr kumimoji="1" lang="zh-CN" altLang="en-US" sz="2000" dirty="0">
                <a:latin typeface="FangSong" panose="02010609060101010101" pitchFamily="49" charset="-122"/>
                <a:ea typeface="FangSong" panose="02010609060101010101" pitchFamily="49" charset="-122"/>
              </a:rPr>
              <a:t>购买</a:t>
            </a:r>
            <a:r>
              <a:rPr kumimoji="1" lang="en-US" altLang="zh-CN" sz="2000" dirty="0">
                <a:latin typeface="FangSong" panose="02010609060101010101" pitchFamily="49" charset="-122"/>
                <a:ea typeface="FangSong" panose="02010609060101010101" pitchFamily="49" charset="-122"/>
              </a:rPr>
              <a:t>-</a:t>
            </a:r>
            <a:r>
              <a:rPr kumimoji="1" lang="zh-CN" altLang="en-US" sz="2000" dirty="0">
                <a:latin typeface="FangSong" panose="02010609060101010101" pitchFamily="49" charset="-122"/>
                <a:ea typeface="FangSong" panose="02010609060101010101" pitchFamily="49" charset="-122"/>
              </a:rPr>
              <a:t>日</a:t>
            </a:r>
            <a:r>
              <a:rPr kumimoji="1" lang="en-US" altLang="zh-CN" sz="2000" dirty="0">
                <a:latin typeface="FangSong" panose="02010609060101010101" pitchFamily="49" charset="-122"/>
                <a:ea typeface="FangSong" panose="02010609060101010101" pitchFamily="49" charset="-122"/>
              </a:rPr>
              <a:t>-</a:t>
            </a:r>
            <a:r>
              <a:rPr kumimoji="1" lang="zh-CN" altLang="en-US" sz="2000" dirty="0">
                <a:latin typeface="FangSong" panose="02010609060101010101" pitchFamily="49" charset="-122"/>
                <a:ea typeface="FangSong" panose="02010609060101010101" pitchFamily="49" charset="-122"/>
              </a:rPr>
              <a:t>聚合特征的计算方法是：首先统计用户在每个商家购买商品的天数，然后计算所有商家（其中用户至少从这些商家购买过一次商品）的平均值、标准差、最大值和中位数。</a:t>
            </a:r>
            <a:endParaRPr kumimoji="1" lang="en" altLang="zh-CN" sz="2000" dirty="0">
              <a:latin typeface="FangSong" panose="02010609060101010101" pitchFamily="49" charset="-122"/>
              <a:ea typeface="FangSong" panose="02010609060101010101" pitchFamily="49" charset="-122"/>
            </a:endParaRPr>
          </a:p>
        </p:txBody>
      </p:sp>
      <p:sp>
        <p:nvSpPr>
          <p:cNvPr id="4" name="Google Shape;361;p38">
            <a:extLst>
              <a:ext uri="{FF2B5EF4-FFF2-40B4-BE49-F238E27FC236}">
                <a16:creationId xmlns:a16="http://schemas.microsoft.com/office/drawing/2014/main" id="{257EF5EF-4E39-8F4F-B521-67376F1C43ED}"/>
              </a:ext>
            </a:extLst>
          </p:cNvPr>
          <p:cNvSpPr txBox="1"/>
          <p:nvPr/>
        </p:nvSpPr>
        <p:spPr>
          <a:xfrm>
            <a:off x="170575" y="0"/>
            <a:ext cx="3402000" cy="386100"/>
          </a:xfrm>
          <a:prstGeom prst="rect">
            <a:avLst/>
          </a:prstGeom>
          <a:solidFill>
            <a:srgbClr val="BF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1900" b="1" dirty="0">
                <a:solidFill>
                  <a:schemeClr val="lt1"/>
                </a:solidFill>
                <a:latin typeface="FangSong" panose="02010609060101010101" pitchFamily="49" charset="-122"/>
                <a:ea typeface="FangSong" panose="02010609060101010101" pitchFamily="49" charset="-122"/>
                <a:cs typeface="Comic Sans MS"/>
                <a:sym typeface="Comic Sans MS"/>
              </a:rPr>
              <a:t>特征工程</a:t>
            </a:r>
            <a:endParaRPr sz="900" dirty="0">
              <a:latin typeface="FangSong" panose="02010609060101010101" pitchFamily="49" charset="-122"/>
              <a:ea typeface="FangSong" panose="02010609060101010101" pitchFamily="49" charset="-122"/>
              <a:cs typeface="Comic Sans MS"/>
              <a:sym typeface="Comic Sans MS"/>
            </a:endParaRPr>
          </a:p>
        </p:txBody>
      </p:sp>
    </p:spTree>
    <p:extLst>
      <p:ext uri="{BB962C8B-B14F-4D97-AF65-F5344CB8AC3E}">
        <p14:creationId xmlns:p14="http://schemas.microsoft.com/office/powerpoint/2010/main" val="16971925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6" name="文本框 5">
            <a:extLst>
              <a:ext uri="{FF2B5EF4-FFF2-40B4-BE49-F238E27FC236}">
                <a16:creationId xmlns:a16="http://schemas.microsoft.com/office/drawing/2014/main" id="{69E6A40B-C059-934F-AF7D-270CA78C5F51}"/>
              </a:ext>
            </a:extLst>
          </p:cNvPr>
          <p:cNvSpPr txBox="1"/>
          <p:nvPr/>
        </p:nvSpPr>
        <p:spPr>
          <a:xfrm>
            <a:off x="263472" y="1066225"/>
            <a:ext cx="8617056" cy="2246769"/>
          </a:xfrm>
          <a:prstGeom prst="rect">
            <a:avLst/>
          </a:prstGeom>
          <a:noFill/>
        </p:spPr>
        <p:txBody>
          <a:bodyPr wrap="square" rtlCol="0">
            <a:spAutoFit/>
          </a:bodyPr>
          <a:lstStyle/>
          <a:p>
            <a:pPr marL="285750" indent="-285750">
              <a:buClr>
                <a:schemeClr val="accent1"/>
              </a:buClr>
              <a:buFont typeface="Wingdings" pitchFamily="2" charset="2"/>
              <a:buChar char="p"/>
            </a:pPr>
            <a:r>
              <a:rPr kumimoji="1" lang="zh-CN" altLang="en" sz="2000" b="1" dirty="0">
                <a:solidFill>
                  <a:srgbClr val="BF0000"/>
                </a:solidFill>
                <a:latin typeface="FangSong" panose="02010609060101010101" pitchFamily="49" charset="-122"/>
                <a:ea typeface="FangSong" panose="02010609060101010101" pitchFamily="49" charset="-122"/>
              </a:rPr>
              <a:t>近期</a:t>
            </a:r>
            <a:r>
              <a:rPr kumimoji="1" lang="zh-CN" altLang="en-US" sz="2000" b="1" dirty="0">
                <a:solidFill>
                  <a:srgbClr val="BF0000"/>
                </a:solidFill>
                <a:latin typeface="FangSong" panose="02010609060101010101" pitchFamily="49" charset="-122"/>
                <a:ea typeface="FangSong" panose="02010609060101010101" pitchFamily="49" charset="-122"/>
              </a:rPr>
              <a:t>行为特征 </a:t>
            </a:r>
            <a:r>
              <a:rPr kumimoji="1" lang="zh-CN" altLang="en-US" sz="2000" dirty="0">
                <a:latin typeface="Comic Sans MS" panose="030F0902030302020204" pitchFamily="66" charset="0"/>
                <a:ea typeface="FangSong" panose="02010609060101010101" pitchFamily="49" charset="-122"/>
              </a:rPr>
              <a:t>～ </a:t>
            </a:r>
            <a:r>
              <a:rPr kumimoji="1" lang="en-US" altLang="zh-CN" sz="2000" dirty="0">
                <a:latin typeface="Comic Sans MS" panose="030F0902030302020204" pitchFamily="66" charset="0"/>
                <a:ea typeface="FangSong" panose="02010609060101010101" pitchFamily="49" charset="-122"/>
              </a:rPr>
              <a:t>&lt;</a:t>
            </a:r>
            <a:r>
              <a:rPr kumimoji="1" lang="en" altLang="zh-CN" sz="2000" dirty="0">
                <a:latin typeface="Comic Sans MS" panose="030F0902030302020204" pitchFamily="66" charset="0"/>
                <a:ea typeface="FangSong" panose="02010609060101010101" pitchFamily="49" charset="-122"/>
              </a:rPr>
              <a:t>users&gt;</a:t>
            </a:r>
          </a:p>
          <a:p>
            <a:pPr marL="285750" indent="-285750">
              <a:buClr>
                <a:schemeClr val="accent1"/>
              </a:buClr>
              <a:buFont typeface="Wingdings" pitchFamily="2" charset="2"/>
              <a:buChar char="p"/>
            </a:pPr>
            <a:endParaRPr kumimoji="1" lang="en" altLang="zh-CN" sz="2000" dirty="0">
              <a:latin typeface="FangSong" panose="02010609060101010101" pitchFamily="49" charset="-122"/>
              <a:ea typeface="FangSong" panose="02010609060101010101" pitchFamily="49" charset="-122"/>
            </a:endParaRPr>
          </a:p>
          <a:p>
            <a:pPr marL="285750" indent="-285750">
              <a:buClr>
                <a:schemeClr val="accent1"/>
              </a:buClr>
              <a:buFont typeface="Wingdings" pitchFamily="2" charset="2"/>
              <a:buChar char="p"/>
            </a:pPr>
            <a:r>
              <a:rPr kumimoji="1" lang="zh-CN" altLang="en-US" sz="2000" b="1" dirty="0">
                <a:solidFill>
                  <a:srgbClr val="BF0000"/>
                </a:solidFill>
                <a:latin typeface="FangSong" panose="02010609060101010101" pitchFamily="49" charset="-122"/>
                <a:ea typeface="FangSong" panose="02010609060101010101" pitchFamily="49" charset="-122"/>
              </a:rPr>
              <a:t>双</a:t>
            </a:r>
            <a:r>
              <a:rPr kumimoji="1" lang="en-US" altLang="zh-CN" sz="2000" b="1" dirty="0">
                <a:solidFill>
                  <a:srgbClr val="BF0000"/>
                </a:solidFill>
                <a:latin typeface="FangSong" panose="02010609060101010101" pitchFamily="49" charset="-122"/>
                <a:ea typeface="FangSong" panose="02010609060101010101" pitchFamily="49" charset="-122"/>
              </a:rPr>
              <a:t>11</a:t>
            </a:r>
            <a:r>
              <a:rPr kumimoji="1" lang="zh-CN" altLang="en-US" sz="2000" b="1" dirty="0">
                <a:solidFill>
                  <a:srgbClr val="BF0000"/>
                </a:solidFill>
                <a:latin typeface="FangSong" panose="02010609060101010101" pitchFamily="49" charset="-122"/>
                <a:ea typeface="FangSong" panose="02010609060101010101" pitchFamily="49" charset="-122"/>
              </a:rPr>
              <a:t>特征</a:t>
            </a:r>
            <a:r>
              <a:rPr kumimoji="1" lang="zh-CN" altLang="en-US" sz="2000" dirty="0">
                <a:latin typeface="FangSong" panose="02010609060101010101" pitchFamily="49" charset="-122"/>
                <a:ea typeface="FangSong" panose="02010609060101010101" pitchFamily="49" charset="-122"/>
              </a:rPr>
              <a:t>是指双</a:t>
            </a:r>
            <a:r>
              <a:rPr kumimoji="1" lang="en-US" altLang="zh-CN" sz="2000" dirty="0">
                <a:latin typeface="FangSong" panose="02010609060101010101" pitchFamily="49" charset="-122"/>
                <a:ea typeface="FangSong" panose="02010609060101010101" pitchFamily="49" charset="-122"/>
              </a:rPr>
              <a:t>11</a:t>
            </a:r>
            <a:r>
              <a:rPr kumimoji="1" lang="zh-CN" altLang="en-US" sz="2000" dirty="0">
                <a:latin typeface="FangSong" panose="02010609060101010101" pitchFamily="49" charset="-122"/>
                <a:ea typeface="FangSong" panose="02010609060101010101" pitchFamily="49" charset="-122"/>
              </a:rPr>
              <a:t>当天的点击、购买、添加收藏的次数。同时还计算了双</a:t>
            </a:r>
            <a:r>
              <a:rPr kumimoji="1" lang="en-US" altLang="zh-CN" sz="2000" dirty="0">
                <a:latin typeface="FangSong" panose="02010609060101010101" pitchFamily="49" charset="-122"/>
                <a:ea typeface="FangSong" panose="02010609060101010101" pitchFamily="49" charset="-122"/>
              </a:rPr>
              <a:t>11</a:t>
            </a:r>
            <a:r>
              <a:rPr kumimoji="1" lang="zh-CN" altLang="en-US" sz="2000" dirty="0">
                <a:latin typeface="FangSong" panose="02010609060101010101" pitchFamily="49" charset="-122"/>
                <a:ea typeface="FangSong" panose="02010609060101010101" pitchFamily="49" charset="-122"/>
              </a:rPr>
              <a:t>次数与总次数的比例。</a:t>
            </a:r>
          </a:p>
          <a:p>
            <a:pPr marL="285750" indent="-285750">
              <a:buClr>
                <a:schemeClr val="accent1"/>
              </a:buClr>
              <a:buFont typeface="Wingdings" pitchFamily="2" charset="2"/>
              <a:buChar char="p"/>
            </a:pPr>
            <a:endParaRPr kumimoji="1" lang="en" altLang="zh-CN" sz="2000" dirty="0">
              <a:latin typeface="FangSong" panose="02010609060101010101" pitchFamily="49" charset="-122"/>
              <a:ea typeface="FangSong" panose="02010609060101010101" pitchFamily="49" charset="-122"/>
            </a:endParaRPr>
          </a:p>
          <a:p>
            <a:pPr marL="285750" indent="-285750">
              <a:buClr>
                <a:schemeClr val="accent1"/>
              </a:buClr>
              <a:buFont typeface="Wingdings" pitchFamily="2" charset="2"/>
              <a:buChar char="p"/>
            </a:pPr>
            <a:r>
              <a:rPr kumimoji="1" lang="zh-CN" altLang="en-US" sz="2000" b="1" dirty="0">
                <a:solidFill>
                  <a:srgbClr val="BF0000"/>
                </a:solidFill>
                <a:latin typeface="FangSong" panose="02010609060101010101" pitchFamily="49" charset="-122"/>
                <a:ea typeface="FangSong" panose="02010609060101010101" pitchFamily="49" charset="-122"/>
              </a:rPr>
              <a:t>最新一周特征</a:t>
            </a:r>
            <a:r>
              <a:rPr kumimoji="1" lang="zh-CN" altLang="en-US" sz="2000" dirty="0">
                <a:latin typeface="FangSong" panose="02010609060101010101" pitchFamily="49" charset="-122"/>
                <a:ea typeface="FangSong" panose="02010609060101010101" pitchFamily="49" charset="-122"/>
              </a:rPr>
              <a:t>和</a:t>
            </a:r>
            <a:r>
              <a:rPr kumimoji="1" lang="zh-CN" altLang="en-US" sz="2000" b="1" dirty="0">
                <a:solidFill>
                  <a:srgbClr val="BF0000"/>
                </a:solidFill>
                <a:latin typeface="FangSong" panose="02010609060101010101" pitchFamily="49" charset="-122"/>
                <a:ea typeface="FangSong" panose="02010609060101010101" pitchFamily="49" charset="-122"/>
              </a:rPr>
              <a:t>最新一个月特征</a:t>
            </a:r>
            <a:r>
              <a:rPr kumimoji="1" lang="zh-CN" altLang="en-US" sz="2000" dirty="0">
                <a:latin typeface="FangSong" panose="02010609060101010101" pitchFamily="49" charset="-122"/>
                <a:ea typeface="FangSong" panose="02010609060101010101" pitchFamily="49" charset="-122"/>
              </a:rPr>
              <a:t>分别是双</a:t>
            </a:r>
            <a:r>
              <a:rPr kumimoji="1" lang="en-US" altLang="zh-CN" sz="2000" dirty="0">
                <a:latin typeface="FangSong" panose="02010609060101010101" pitchFamily="49" charset="-122"/>
                <a:ea typeface="FangSong" panose="02010609060101010101" pitchFamily="49" charset="-122"/>
              </a:rPr>
              <a:t>11</a:t>
            </a:r>
            <a:r>
              <a:rPr kumimoji="1" lang="zh-CN" altLang="en-US" sz="2000" dirty="0">
                <a:latin typeface="FangSong" panose="02010609060101010101" pitchFamily="49" charset="-122"/>
                <a:ea typeface="FangSong" panose="02010609060101010101" pitchFamily="49" charset="-122"/>
              </a:rPr>
              <a:t>前最后一周和最后一个月的点击、购买和添加收藏的次数（比例）。</a:t>
            </a:r>
            <a:endParaRPr kumimoji="1" lang="en" altLang="zh-CN" sz="2000" dirty="0">
              <a:latin typeface="FangSong" panose="02010609060101010101" pitchFamily="49" charset="-122"/>
              <a:ea typeface="FangSong" panose="02010609060101010101" pitchFamily="49" charset="-122"/>
            </a:endParaRPr>
          </a:p>
        </p:txBody>
      </p:sp>
      <p:sp>
        <p:nvSpPr>
          <p:cNvPr id="4" name="Google Shape;361;p38">
            <a:extLst>
              <a:ext uri="{FF2B5EF4-FFF2-40B4-BE49-F238E27FC236}">
                <a16:creationId xmlns:a16="http://schemas.microsoft.com/office/drawing/2014/main" id="{D15E3D06-888F-6A47-8CB1-B21C1848FC32}"/>
              </a:ext>
            </a:extLst>
          </p:cNvPr>
          <p:cNvSpPr txBox="1"/>
          <p:nvPr/>
        </p:nvSpPr>
        <p:spPr>
          <a:xfrm>
            <a:off x="170575" y="0"/>
            <a:ext cx="3402000" cy="386100"/>
          </a:xfrm>
          <a:prstGeom prst="rect">
            <a:avLst/>
          </a:prstGeom>
          <a:solidFill>
            <a:srgbClr val="BF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1900" b="1" dirty="0">
                <a:solidFill>
                  <a:schemeClr val="lt1"/>
                </a:solidFill>
                <a:latin typeface="FangSong" panose="02010609060101010101" pitchFamily="49" charset="-122"/>
                <a:ea typeface="FangSong" panose="02010609060101010101" pitchFamily="49" charset="-122"/>
                <a:cs typeface="Comic Sans MS"/>
                <a:sym typeface="Comic Sans MS"/>
              </a:rPr>
              <a:t>特征工程</a:t>
            </a:r>
            <a:endParaRPr sz="900" dirty="0">
              <a:latin typeface="FangSong" panose="02010609060101010101" pitchFamily="49" charset="-122"/>
              <a:ea typeface="FangSong" panose="02010609060101010101" pitchFamily="49" charset="-122"/>
              <a:cs typeface="Comic Sans MS"/>
              <a:sym typeface="Comic Sans MS"/>
            </a:endParaRPr>
          </a:p>
        </p:txBody>
      </p:sp>
    </p:spTree>
    <p:extLst>
      <p:ext uri="{BB962C8B-B14F-4D97-AF65-F5344CB8AC3E}">
        <p14:creationId xmlns:p14="http://schemas.microsoft.com/office/powerpoint/2010/main" val="9749120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6" name="文本框 5">
            <a:extLst>
              <a:ext uri="{FF2B5EF4-FFF2-40B4-BE49-F238E27FC236}">
                <a16:creationId xmlns:a16="http://schemas.microsoft.com/office/drawing/2014/main" id="{69E6A40B-C059-934F-AF7D-270CA78C5F51}"/>
              </a:ext>
            </a:extLst>
          </p:cNvPr>
          <p:cNvSpPr txBox="1"/>
          <p:nvPr/>
        </p:nvSpPr>
        <p:spPr>
          <a:xfrm>
            <a:off x="127000" y="585778"/>
            <a:ext cx="8617056" cy="4401205"/>
          </a:xfrm>
          <a:prstGeom prst="rect">
            <a:avLst/>
          </a:prstGeom>
          <a:noFill/>
        </p:spPr>
        <p:txBody>
          <a:bodyPr wrap="square" rtlCol="0">
            <a:spAutoFit/>
          </a:bodyPr>
          <a:lstStyle/>
          <a:p>
            <a:pPr marL="285750" indent="-285750">
              <a:buClr>
                <a:schemeClr val="accent1"/>
              </a:buClr>
              <a:buFont typeface="Wingdings" pitchFamily="2" charset="2"/>
              <a:buChar char="p"/>
            </a:pPr>
            <a:r>
              <a:rPr kumimoji="1" lang="zh-CN" altLang="en-US" sz="2000" b="1" dirty="0">
                <a:solidFill>
                  <a:srgbClr val="BF0000"/>
                </a:solidFill>
                <a:latin typeface="FangSong" panose="02010609060101010101" pitchFamily="49" charset="-122"/>
                <a:ea typeface="FangSong" panose="02010609060101010101" pitchFamily="49" charset="-122"/>
              </a:rPr>
              <a:t>趋势特征</a:t>
            </a:r>
            <a:endParaRPr kumimoji="1" lang="en-US" altLang="zh-CN" sz="2000" b="1" dirty="0">
              <a:solidFill>
                <a:srgbClr val="BF0000"/>
              </a:solidFill>
              <a:latin typeface="FangSong" panose="02010609060101010101" pitchFamily="49" charset="-122"/>
              <a:ea typeface="FangSong" panose="02010609060101010101" pitchFamily="49" charset="-122"/>
            </a:endParaRPr>
          </a:p>
          <a:p>
            <a:pPr>
              <a:buClr>
                <a:schemeClr val="accent1"/>
              </a:buClr>
            </a:pPr>
            <a:r>
              <a:rPr kumimoji="1" lang="zh-CN" altLang="en-US" sz="2000" b="1" dirty="0">
                <a:solidFill>
                  <a:srgbClr val="BF0000"/>
                </a:solidFill>
                <a:latin typeface="FangSong" panose="02010609060101010101" pitchFamily="49" charset="-122"/>
                <a:ea typeface="FangSong" panose="02010609060101010101" pitchFamily="49" charset="-122"/>
              </a:rPr>
              <a:t>    </a:t>
            </a:r>
            <a:r>
              <a:rPr kumimoji="1" lang="zh-CN" altLang="en-US" sz="2000" dirty="0">
                <a:solidFill>
                  <a:schemeClr val="tx1">
                    <a:lumMod val="50000"/>
                  </a:schemeClr>
                </a:solidFill>
                <a:latin typeface="FangSong" panose="02010609060101010101" pitchFamily="49" charset="-122"/>
                <a:ea typeface="FangSong" panose="02010609060101010101" pitchFamily="49" charset="-122"/>
              </a:rPr>
              <a:t>趋势特征是根据月度特征计算的。</a:t>
            </a:r>
            <a:endParaRPr kumimoji="1" lang="en-US" altLang="zh-CN" sz="2000" dirty="0">
              <a:solidFill>
                <a:schemeClr val="tx1">
                  <a:lumMod val="50000"/>
                </a:schemeClr>
              </a:solidFill>
              <a:latin typeface="FangSong" panose="02010609060101010101" pitchFamily="49" charset="-122"/>
              <a:ea typeface="FangSong" panose="02010609060101010101" pitchFamily="49" charset="-122"/>
            </a:endParaRPr>
          </a:p>
          <a:p>
            <a:pPr>
              <a:buClr>
                <a:schemeClr val="accent1"/>
              </a:buClr>
            </a:pPr>
            <a:r>
              <a:rPr kumimoji="1" lang="zh-CN" altLang="en-US" sz="2000" dirty="0">
                <a:solidFill>
                  <a:schemeClr val="tx1">
                    <a:lumMod val="50000"/>
                  </a:schemeClr>
                </a:solidFill>
                <a:latin typeface="FangSong" panose="02010609060101010101" pitchFamily="49" charset="-122"/>
                <a:ea typeface="FangSong" panose="02010609060101010101" pitchFamily="49" charset="-122"/>
              </a:rPr>
              <a:t>    </a:t>
            </a:r>
            <a:r>
              <a:rPr kumimoji="1" lang="zh-CN" altLang="en-US" sz="2000" dirty="0">
                <a:latin typeface="Comic Sans MS" panose="030F0902030302020204" pitchFamily="66" charset="0"/>
                <a:ea typeface="FangSong" panose="02010609060101010101" pitchFamily="49" charset="-122"/>
              </a:rPr>
              <a:t>给定</a:t>
            </a:r>
            <a:r>
              <a:rPr kumimoji="1" lang="en-US" altLang="zh-CN" sz="2000" dirty="0">
                <a:latin typeface="Comic Sans MS" panose="030F0902030302020204" pitchFamily="66" charset="0"/>
                <a:ea typeface="FangSong" panose="02010609060101010101" pitchFamily="49" charset="-122"/>
              </a:rPr>
              <a:t>5</a:t>
            </a:r>
            <a:r>
              <a:rPr kumimoji="1" lang="zh-CN" altLang="en-US" sz="2000" dirty="0">
                <a:latin typeface="Comic Sans MS" panose="030F0902030302020204" pitchFamily="66" charset="0"/>
                <a:ea typeface="FangSong" panose="02010609060101010101" pitchFamily="49" charset="-122"/>
              </a:rPr>
              <a:t>月至</a:t>
            </a:r>
            <a:r>
              <a:rPr kumimoji="1" lang="en-US" altLang="zh-CN" sz="2000" dirty="0">
                <a:latin typeface="Comic Sans MS" panose="030F0902030302020204" pitchFamily="66" charset="0"/>
                <a:ea typeface="FangSong" panose="02010609060101010101" pitchFamily="49" charset="-122"/>
              </a:rPr>
              <a:t>11</a:t>
            </a:r>
            <a:r>
              <a:rPr kumimoji="1" lang="zh-CN" altLang="en-US" sz="2000" dirty="0">
                <a:latin typeface="Comic Sans MS" panose="030F0902030302020204" pitchFamily="66" charset="0"/>
                <a:ea typeface="FangSong" panose="02010609060101010101" pitchFamily="49" charset="-122"/>
              </a:rPr>
              <a:t>月</a:t>
            </a:r>
            <a:r>
              <a:rPr kumimoji="1" lang="en-US" altLang="zh-CN" sz="2000" dirty="0">
                <a:latin typeface="Comic Sans MS" panose="030F0902030302020204" pitchFamily="66" charset="0"/>
                <a:ea typeface="FangSong" panose="02010609060101010101" pitchFamily="49" charset="-122"/>
              </a:rPr>
              <a:t>7</a:t>
            </a:r>
            <a:r>
              <a:rPr kumimoji="1" lang="zh-CN" altLang="en-US" sz="2000" dirty="0">
                <a:latin typeface="Comic Sans MS" panose="030F0902030302020204" pitchFamily="66" charset="0"/>
                <a:ea typeface="FangSong" panose="02010609060101010101" pitchFamily="49" charset="-122"/>
              </a:rPr>
              <a:t>个月的月度计数或月度比率</a:t>
            </a:r>
            <a:r>
              <a:rPr kumimoji="1" lang="es-ES" altLang="zh-CN" sz="2000" dirty="0">
                <a:latin typeface="Comic Sans MS" panose="030F0902030302020204" pitchFamily="66" charset="0"/>
                <a:ea typeface="FangSong" panose="02010609060101010101" pitchFamily="49" charset="-122"/>
              </a:rPr>
              <a:t>y=(y1, y2, - - - , y7)</a:t>
            </a:r>
            <a:r>
              <a:rPr kumimoji="1" lang="zh-CN" altLang="es-ES" sz="2000" dirty="0">
                <a:latin typeface="Comic Sans MS" panose="030F0902030302020204" pitchFamily="66" charset="0"/>
                <a:ea typeface="FangSong" panose="02010609060101010101" pitchFamily="49" charset="-122"/>
              </a:rPr>
              <a:t>，</a:t>
            </a:r>
            <a:r>
              <a:rPr kumimoji="1" lang="zh-CN" altLang="en-US" sz="2000" dirty="0">
                <a:latin typeface="Comic Sans MS" panose="030F0902030302020204" pitchFamily="66" charset="0"/>
                <a:ea typeface="FangSong" panose="02010609060101010101" pitchFamily="49" charset="-122"/>
              </a:rPr>
              <a:t>计算趋势线的斜率。</a:t>
            </a:r>
            <a:endParaRPr kumimoji="1" lang="en-US" altLang="zh-CN" sz="2000" dirty="0">
              <a:latin typeface="Comic Sans MS" panose="030F0902030302020204" pitchFamily="66" charset="0"/>
              <a:ea typeface="FangSong" panose="02010609060101010101" pitchFamily="49" charset="-122"/>
            </a:endParaRPr>
          </a:p>
          <a:p>
            <a:pPr>
              <a:buClr>
                <a:schemeClr val="accent1"/>
              </a:buClr>
            </a:pPr>
            <a:endParaRPr kumimoji="1" lang="en" altLang="zh-CN" sz="2000" dirty="0">
              <a:latin typeface="FangSong" panose="02010609060101010101" pitchFamily="49" charset="-122"/>
              <a:ea typeface="FangSong" panose="02010609060101010101" pitchFamily="49" charset="-122"/>
            </a:endParaRPr>
          </a:p>
          <a:p>
            <a:pPr marL="285750" indent="-285750">
              <a:buClr>
                <a:schemeClr val="accent1"/>
              </a:buClr>
              <a:buFont typeface="Wingdings" pitchFamily="2" charset="2"/>
              <a:buChar char="p"/>
            </a:pPr>
            <a:r>
              <a:rPr kumimoji="1" lang="zh-CN" altLang="en-US" sz="2000" b="1" dirty="0">
                <a:solidFill>
                  <a:srgbClr val="BF0000"/>
                </a:solidFill>
                <a:latin typeface="FangSong" panose="02010609060101010101" pitchFamily="49" charset="-122"/>
                <a:ea typeface="FangSong" panose="02010609060101010101" pitchFamily="49" charset="-122"/>
              </a:rPr>
              <a:t>复购特征</a:t>
            </a:r>
            <a:endParaRPr kumimoji="1" lang="en-US" altLang="zh-CN" sz="2000" b="1" dirty="0">
              <a:solidFill>
                <a:srgbClr val="BF0000"/>
              </a:solidFill>
              <a:latin typeface="FangSong" panose="02010609060101010101" pitchFamily="49" charset="-122"/>
              <a:ea typeface="FangSong" panose="02010609060101010101" pitchFamily="49" charset="-122"/>
            </a:endParaRPr>
          </a:p>
          <a:p>
            <a:pPr>
              <a:buClr>
                <a:schemeClr val="accent1"/>
              </a:buClr>
            </a:pPr>
            <a:r>
              <a:rPr kumimoji="1" lang="zh-CN" altLang="en-US" sz="2000" dirty="0">
                <a:latin typeface="FangSong" panose="02010609060101010101" pitchFamily="49" charset="-122"/>
                <a:ea typeface="FangSong" panose="02010609060101010101" pitchFamily="49" charset="-122"/>
              </a:rPr>
              <a:t>    商家的复购人数是指至少在两个不同的日子在该商家购买的用户数量。商家的重复购买者比率是指复购者与商家所有购买者（包括非重复购买者）的比率。</a:t>
            </a:r>
            <a:endParaRPr kumimoji="1" lang="en-US" altLang="zh-CN" sz="2000" dirty="0">
              <a:latin typeface="FangSong" panose="02010609060101010101" pitchFamily="49" charset="-122"/>
              <a:ea typeface="FangSong" panose="02010609060101010101" pitchFamily="49" charset="-122"/>
            </a:endParaRPr>
          </a:p>
          <a:p>
            <a:pPr>
              <a:buClr>
                <a:schemeClr val="accent1"/>
              </a:buClr>
            </a:pPr>
            <a:endParaRPr kumimoji="1" lang="en" altLang="zh-CN" sz="2000" dirty="0">
              <a:latin typeface="FangSong" panose="02010609060101010101" pitchFamily="49" charset="-122"/>
              <a:ea typeface="FangSong" panose="02010609060101010101" pitchFamily="49" charset="-122"/>
            </a:endParaRPr>
          </a:p>
          <a:p>
            <a:pPr marL="285750" indent="-285750">
              <a:buClr>
                <a:schemeClr val="accent1"/>
              </a:buClr>
              <a:buFont typeface="Wingdings" pitchFamily="2" charset="2"/>
              <a:buChar char="p"/>
            </a:pPr>
            <a:r>
              <a:rPr kumimoji="1" lang="zh-CN" altLang="en-US" sz="2000" b="1" dirty="0">
                <a:solidFill>
                  <a:srgbClr val="BF0000"/>
                </a:solidFill>
                <a:latin typeface="FangSong" panose="02010609060101010101" pitchFamily="49" charset="-122"/>
                <a:ea typeface="FangSong" panose="02010609060101010101" pitchFamily="49" charset="-122"/>
              </a:rPr>
              <a:t>重复购买天数</a:t>
            </a:r>
            <a:endParaRPr kumimoji="1" lang="en-US" altLang="zh-CN" sz="2000" b="1" dirty="0">
              <a:solidFill>
                <a:srgbClr val="BF0000"/>
              </a:solidFill>
              <a:latin typeface="FangSong" panose="02010609060101010101" pitchFamily="49" charset="-122"/>
              <a:ea typeface="FangSong" panose="02010609060101010101" pitchFamily="49" charset="-122"/>
            </a:endParaRPr>
          </a:p>
          <a:p>
            <a:pPr>
              <a:buClr>
                <a:schemeClr val="accent1"/>
              </a:buClr>
            </a:pPr>
            <a:r>
              <a:rPr kumimoji="1" lang="zh-CN" altLang="en-US" sz="2000" b="1" dirty="0">
                <a:solidFill>
                  <a:srgbClr val="BF0000"/>
                </a:solidFill>
                <a:latin typeface="FangSong" panose="02010609060101010101" pitchFamily="49" charset="-122"/>
                <a:ea typeface="FangSong" panose="02010609060101010101" pitchFamily="49" charset="-122"/>
              </a:rPr>
              <a:t>    </a:t>
            </a:r>
            <a:r>
              <a:rPr kumimoji="1" lang="zh-CN" altLang="en-US" sz="2000" dirty="0">
                <a:solidFill>
                  <a:schemeClr val="tx1">
                    <a:lumMod val="50000"/>
                  </a:schemeClr>
                </a:solidFill>
                <a:latin typeface="FangSong" panose="02010609060101010101" pitchFamily="49" charset="-122"/>
                <a:ea typeface="FangSong" panose="02010609060101010101" pitchFamily="49" charset="-122"/>
              </a:rPr>
              <a:t>用户的重复购买日</a:t>
            </a:r>
            <a:r>
              <a:rPr kumimoji="1" lang="zh-CN" altLang="en-US" sz="2000" dirty="0">
                <a:latin typeface="FangSong" panose="02010609060101010101" pitchFamily="49" charset="-122"/>
                <a:ea typeface="FangSong" panose="02010609060101010101" pitchFamily="49" charset="-122"/>
              </a:rPr>
              <a:t>指用户在当天和之前都在商家购买了商品。商家的重复购买天数是指其所有用户的重复购买日数之和。重复购买日比率是指一个商家的重复购买天数与该商家所有用户的购买天数之和的比率。</a:t>
            </a:r>
            <a:endParaRPr kumimoji="1" lang="en" altLang="zh-CN" sz="2000" dirty="0">
              <a:latin typeface="FangSong" panose="02010609060101010101" pitchFamily="49" charset="-122"/>
              <a:ea typeface="FangSong" panose="02010609060101010101" pitchFamily="49" charset="-122"/>
            </a:endParaRPr>
          </a:p>
        </p:txBody>
      </p:sp>
      <p:pic>
        <p:nvPicPr>
          <p:cNvPr id="1032" name="Picture 8" descr="page4image26819408">
            <a:extLst>
              <a:ext uri="{FF2B5EF4-FFF2-40B4-BE49-F238E27FC236}">
                <a16:creationId xmlns:a16="http://schemas.microsoft.com/office/drawing/2014/main" id="{EFA98CA9-832F-4546-AF92-AA77D5B096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00" y="-68263"/>
            <a:ext cx="1460500" cy="88901"/>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361;p38">
            <a:extLst>
              <a:ext uri="{FF2B5EF4-FFF2-40B4-BE49-F238E27FC236}">
                <a16:creationId xmlns:a16="http://schemas.microsoft.com/office/drawing/2014/main" id="{676DBD65-AFCF-934C-93F2-234E7F08149B}"/>
              </a:ext>
            </a:extLst>
          </p:cNvPr>
          <p:cNvSpPr txBox="1"/>
          <p:nvPr/>
        </p:nvSpPr>
        <p:spPr>
          <a:xfrm>
            <a:off x="170575" y="0"/>
            <a:ext cx="3402000" cy="386100"/>
          </a:xfrm>
          <a:prstGeom prst="rect">
            <a:avLst/>
          </a:prstGeom>
          <a:solidFill>
            <a:srgbClr val="BF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1900" b="1" dirty="0">
                <a:solidFill>
                  <a:schemeClr val="lt1"/>
                </a:solidFill>
                <a:latin typeface="FangSong" panose="02010609060101010101" pitchFamily="49" charset="-122"/>
                <a:ea typeface="FangSong" panose="02010609060101010101" pitchFamily="49" charset="-122"/>
                <a:cs typeface="Comic Sans MS"/>
                <a:sym typeface="Comic Sans MS"/>
              </a:rPr>
              <a:t>特征工程</a:t>
            </a:r>
            <a:endParaRPr sz="900" dirty="0">
              <a:latin typeface="FangSong" panose="02010609060101010101" pitchFamily="49" charset="-122"/>
              <a:ea typeface="FangSong" panose="02010609060101010101" pitchFamily="49" charset="-122"/>
              <a:cs typeface="Comic Sans MS"/>
              <a:sym typeface="Comic Sans MS"/>
            </a:endParaRPr>
          </a:p>
        </p:txBody>
      </p:sp>
    </p:spTree>
    <p:extLst>
      <p:ext uri="{BB962C8B-B14F-4D97-AF65-F5344CB8AC3E}">
        <p14:creationId xmlns:p14="http://schemas.microsoft.com/office/powerpoint/2010/main" val="41553412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6" name="文本框 5">
            <a:extLst>
              <a:ext uri="{FF2B5EF4-FFF2-40B4-BE49-F238E27FC236}">
                <a16:creationId xmlns:a16="http://schemas.microsoft.com/office/drawing/2014/main" id="{69E6A40B-C059-934F-AF7D-270CA78C5F51}"/>
              </a:ext>
            </a:extLst>
          </p:cNvPr>
          <p:cNvSpPr txBox="1"/>
          <p:nvPr/>
        </p:nvSpPr>
        <p:spPr>
          <a:xfrm>
            <a:off x="174604" y="647771"/>
            <a:ext cx="8617056" cy="4431983"/>
          </a:xfrm>
          <a:prstGeom prst="rect">
            <a:avLst/>
          </a:prstGeom>
          <a:noFill/>
        </p:spPr>
        <p:txBody>
          <a:bodyPr wrap="square" rtlCol="0">
            <a:spAutoFit/>
          </a:bodyPr>
          <a:lstStyle/>
          <a:p>
            <a:pPr marL="285750" indent="-285750">
              <a:buClr>
                <a:schemeClr val="accent1"/>
              </a:buClr>
              <a:buFont typeface="Wingdings" pitchFamily="2" charset="2"/>
              <a:buChar char="p"/>
            </a:pPr>
            <a:r>
              <a:rPr kumimoji="1" lang="en-US" altLang="zh-CN" sz="2000" b="1" dirty="0">
                <a:solidFill>
                  <a:srgbClr val="BF0000"/>
                </a:solidFill>
                <a:latin typeface="Comic Sans MS" panose="030F0902030302020204" pitchFamily="66" charset="0"/>
                <a:ea typeface="FangSong" panose="02010609060101010101" pitchFamily="49" charset="-122"/>
              </a:rPr>
              <a:t>LDA</a:t>
            </a:r>
          </a:p>
          <a:p>
            <a:pPr marL="285750" indent="-285750">
              <a:buClr>
                <a:schemeClr val="accent1"/>
              </a:buClr>
              <a:buFont typeface="Wingdings" pitchFamily="2" charset="2"/>
              <a:buChar char="p"/>
            </a:pPr>
            <a:r>
              <a:rPr kumimoji="1" lang="es-ES" altLang="zh-CN" sz="2000" dirty="0" err="1">
                <a:latin typeface="Comic Sans MS" panose="030F0902030302020204" pitchFamily="66" charset="0"/>
                <a:ea typeface="FangSong" panose="02010609060101010101" pitchFamily="49" charset="-122"/>
              </a:rPr>
              <a:t>Latent</a:t>
            </a:r>
            <a:r>
              <a:rPr kumimoji="1" lang="es-ES" altLang="zh-CN" sz="2000" dirty="0">
                <a:latin typeface="Comic Sans MS" panose="030F0902030302020204" pitchFamily="66" charset="0"/>
                <a:ea typeface="FangSong" panose="02010609060101010101" pitchFamily="49" charset="-122"/>
              </a:rPr>
              <a:t> </a:t>
            </a:r>
            <a:r>
              <a:rPr kumimoji="1" lang="es-ES" altLang="zh-CN" sz="2000" dirty="0" err="1">
                <a:latin typeface="Comic Sans MS" panose="030F0902030302020204" pitchFamily="66" charset="0"/>
                <a:ea typeface="FangSong" panose="02010609060101010101" pitchFamily="49" charset="-122"/>
              </a:rPr>
              <a:t>Dirichlet</a:t>
            </a:r>
            <a:r>
              <a:rPr kumimoji="1" lang="es-ES" altLang="zh-CN" sz="2000" dirty="0">
                <a:latin typeface="Comic Sans MS" panose="030F0902030302020204" pitchFamily="66" charset="0"/>
                <a:ea typeface="FangSong" panose="02010609060101010101" pitchFamily="49" charset="-122"/>
              </a:rPr>
              <a:t> </a:t>
            </a:r>
            <a:r>
              <a:rPr kumimoji="1" lang="es-ES" altLang="zh-CN" sz="2000" dirty="0" err="1">
                <a:latin typeface="Comic Sans MS" panose="030F0902030302020204" pitchFamily="66" charset="0"/>
                <a:ea typeface="FangSong" panose="02010609060101010101" pitchFamily="49" charset="-122"/>
              </a:rPr>
              <a:t>Allocation</a:t>
            </a:r>
            <a:r>
              <a:rPr kumimoji="1" lang="es-ES" altLang="zh-CN" sz="2000" dirty="0">
                <a:latin typeface="Comic Sans MS" panose="030F0902030302020204" pitchFamily="66" charset="0"/>
                <a:ea typeface="FangSong" panose="02010609060101010101" pitchFamily="49" charset="-122"/>
              </a:rPr>
              <a:t> </a:t>
            </a:r>
            <a:r>
              <a:rPr kumimoji="1" lang="en-US" altLang="zh-CN" sz="2000" dirty="0">
                <a:latin typeface="Comic Sans MS" panose="030F0902030302020204" pitchFamily="66" charset="0"/>
                <a:ea typeface="FangSong" panose="02010609060101010101" pitchFamily="49" charset="-122"/>
              </a:rPr>
              <a:t>(</a:t>
            </a:r>
            <a:r>
              <a:rPr kumimoji="1" lang="es-ES" altLang="zh-CN" sz="2000" dirty="0">
                <a:latin typeface="Comic Sans MS" panose="030F0902030302020204" pitchFamily="66" charset="0"/>
                <a:ea typeface="FangSong" panose="02010609060101010101" pitchFamily="49" charset="-122"/>
              </a:rPr>
              <a:t>LDA</a:t>
            </a:r>
            <a:r>
              <a:rPr kumimoji="1" lang="en-US" altLang="zh-CN" sz="2000" dirty="0">
                <a:latin typeface="Comic Sans MS" panose="030F0902030302020204" pitchFamily="66" charset="0"/>
                <a:ea typeface="FangSong" panose="02010609060101010101" pitchFamily="49" charset="-122"/>
              </a:rPr>
              <a:t>)</a:t>
            </a:r>
            <a:r>
              <a:rPr kumimoji="1" lang="es-ES" altLang="zh-CN" sz="2000" dirty="0">
                <a:latin typeface="Comic Sans MS" panose="030F0902030302020204" pitchFamily="66" charset="0"/>
                <a:ea typeface="FangSong" panose="02010609060101010101" pitchFamily="49" charset="-122"/>
              </a:rPr>
              <a:t>[1]</a:t>
            </a:r>
            <a:r>
              <a:rPr kumimoji="1" lang="zh-CN" altLang="en-US" sz="2000" dirty="0">
                <a:latin typeface="Comic Sans MS" panose="030F0902030302020204" pitchFamily="66" charset="0"/>
                <a:ea typeface="FangSong" panose="02010609060101010101" pitchFamily="49" charset="-122"/>
              </a:rPr>
              <a:t>常被用在文本挖掘中，从文件的语料库中检索主题。</a:t>
            </a:r>
            <a:endParaRPr kumimoji="1" lang="en-US" altLang="zh-CN" sz="2000" dirty="0">
              <a:latin typeface="Comic Sans MS" panose="030F0902030302020204" pitchFamily="66" charset="0"/>
              <a:ea typeface="FangSong" panose="02010609060101010101" pitchFamily="49" charset="-122"/>
            </a:endParaRPr>
          </a:p>
          <a:p>
            <a:pPr marL="285750" indent="-285750">
              <a:buClr>
                <a:schemeClr val="accent1"/>
              </a:buClr>
              <a:buFont typeface="Wingdings" pitchFamily="2" charset="2"/>
              <a:buChar char="p"/>
            </a:pPr>
            <a:r>
              <a:rPr kumimoji="1" lang="zh-CN" altLang="en-US" sz="2000" dirty="0">
                <a:latin typeface="Comic Sans MS" panose="030F0902030302020204" pitchFamily="66" charset="0"/>
                <a:ea typeface="FangSong" panose="02010609060101010101" pitchFamily="49" charset="-122"/>
              </a:rPr>
              <a:t>它将每个文档看作是各种主题的混合，其中每个主题的特征是在词上的分布。检索到的主题分布可以作为文档的一个特征。</a:t>
            </a:r>
            <a:endParaRPr kumimoji="1" lang="en-US" altLang="zh-CN" sz="2000" dirty="0">
              <a:latin typeface="Comic Sans MS" panose="030F0902030302020204" pitchFamily="66" charset="0"/>
              <a:ea typeface="FangSong" panose="02010609060101010101" pitchFamily="49" charset="-122"/>
            </a:endParaRPr>
          </a:p>
          <a:p>
            <a:pPr marL="285750" indent="-285750">
              <a:buClr>
                <a:schemeClr val="accent1"/>
              </a:buClr>
              <a:buFont typeface="Wingdings" pitchFamily="2" charset="2"/>
              <a:buChar char="p"/>
            </a:pPr>
            <a:endParaRPr kumimoji="1" lang="en-US" altLang="zh-CN" sz="2000" dirty="0">
              <a:latin typeface="Comic Sans MS" panose="030F0902030302020204" pitchFamily="66" charset="0"/>
              <a:ea typeface="FangSong" panose="02010609060101010101" pitchFamily="49" charset="-122"/>
            </a:endParaRPr>
          </a:p>
          <a:p>
            <a:pPr marL="285750" indent="-285750">
              <a:buClr>
                <a:schemeClr val="accent1"/>
              </a:buClr>
              <a:buFont typeface="Wingdings" pitchFamily="2" charset="2"/>
              <a:buChar char="p"/>
            </a:pPr>
            <a:r>
              <a:rPr kumimoji="1" lang="zh-CN" altLang="en-US" sz="2000" dirty="0">
                <a:latin typeface="Comic Sans MS" panose="030F0902030302020204" pitchFamily="66" charset="0"/>
                <a:ea typeface="FangSong" panose="02010609060101010101" pitchFamily="49" charset="-122"/>
              </a:rPr>
              <a:t>首先将用户建模为文档，商家建模为词。给定一个用户，从</a:t>
            </a:r>
            <a:r>
              <a:rPr kumimoji="1" lang="en-US" altLang="zh-CN" sz="2000" dirty="0" err="1">
                <a:latin typeface="Comic Sans MS" panose="030F0902030302020204" pitchFamily="66" charset="0"/>
                <a:ea typeface="FangSong" panose="02010609060101010101" pitchFamily="49" charset="-122"/>
              </a:rPr>
              <a:t>user_log</a:t>
            </a:r>
            <a:r>
              <a:rPr kumimoji="1" lang="zh-CN" altLang="en-US" sz="2000" dirty="0">
                <a:latin typeface="Comic Sans MS" panose="030F0902030302020204" pitchFamily="66" charset="0"/>
                <a:ea typeface="FangSong" panose="02010609060101010101" pitchFamily="49" charset="-122"/>
              </a:rPr>
              <a:t>中提取用户购买了商品的商家，并将这些商家作为用户</a:t>
            </a:r>
            <a:r>
              <a:rPr kumimoji="1" lang="en-US" altLang="zh-CN" sz="2000" dirty="0">
                <a:latin typeface="Comic Sans MS" panose="030F0902030302020204" pitchFamily="66" charset="0"/>
                <a:ea typeface="FangSong" panose="02010609060101010101" pitchFamily="49" charset="-122"/>
              </a:rPr>
              <a:t>document</a:t>
            </a:r>
            <a:r>
              <a:rPr kumimoji="1" lang="zh-CN" altLang="en-US" sz="2000" dirty="0">
                <a:latin typeface="Comic Sans MS" panose="030F0902030302020204" pitchFamily="66" charset="0"/>
                <a:ea typeface="FangSong" panose="02010609060101010101" pitchFamily="49" charset="-122"/>
              </a:rPr>
              <a:t>的</a:t>
            </a:r>
            <a:r>
              <a:rPr kumimoji="1" lang="en-US" altLang="zh-CN" sz="2000" dirty="0">
                <a:latin typeface="Comic Sans MS" panose="030F0902030302020204" pitchFamily="66" charset="0"/>
                <a:ea typeface="FangSong" panose="02010609060101010101" pitchFamily="49" charset="-122"/>
              </a:rPr>
              <a:t>word</a:t>
            </a:r>
            <a:r>
              <a:rPr kumimoji="1" lang="zh-CN" altLang="en-US" sz="2000" dirty="0">
                <a:latin typeface="Comic Sans MS" panose="030F0902030302020204" pitchFamily="66" charset="0"/>
                <a:ea typeface="FangSong" panose="02010609060101010101" pitchFamily="49" charset="-122"/>
              </a:rPr>
              <a:t>。</a:t>
            </a:r>
            <a:endParaRPr kumimoji="1" lang="en-US" altLang="zh-CN" sz="2000" dirty="0">
              <a:latin typeface="Comic Sans MS" panose="030F0902030302020204" pitchFamily="66" charset="0"/>
              <a:ea typeface="FangSong" panose="02010609060101010101" pitchFamily="49" charset="-122"/>
            </a:endParaRPr>
          </a:p>
          <a:p>
            <a:pPr marL="285750" indent="-285750">
              <a:buClr>
                <a:schemeClr val="accent1"/>
              </a:buClr>
              <a:buFont typeface="Wingdings" pitchFamily="2" charset="2"/>
              <a:buChar char="p"/>
            </a:pPr>
            <a:r>
              <a:rPr kumimoji="1" lang="zh-CN" altLang="en-US" sz="2000" dirty="0">
                <a:latin typeface="Comic Sans MS" panose="030F0902030302020204" pitchFamily="66" charset="0"/>
                <a:ea typeface="FangSong" panose="02010609060101010101" pitchFamily="49" charset="-122"/>
              </a:rPr>
              <a:t>商家</a:t>
            </a:r>
            <a:r>
              <a:rPr kumimoji="1" lang="en-US" altLang="zh-CN" sz="2000" dirty="0">
                <a:latin typeface="Comic Sans MS" panose="030F0902030302020204" pitchFamily="66" charset="0"/>
                <a:ea typeface="FangSong" panose="02010609060101010101" pitchFamily="49" charset="-122"/>
              </a:rPr>
              <a:t>-</a:t>
            </a:r>
            <a:r>
              <a:rPr kumimoji="1" lang="zh-CN" altLang="en-US" sz="2000" dirty="0">
                <a:latin typeface="Comic Sans MS" panose="030F0902030302020204" pitchFamily="66" charset="0"/>
                <a:ea typeface="FangSong" panose="02010609060101010101" pitchFamily="49" charset="-122"/>
              </a:rPr>
              <a:t>用户同理</a:t>
            </a:r>
            <a:endParaRPr kumimoji="1" lang="en-US" altLang="zh-CN" sz="2000" dirty="0">
              <a:latin typeface="Comic Sans MS" panose="030F0902030302020204" pitchFamily="66" charset="0"/>
              <a:ea typeface="FangSong" panose="02010609060101010101" pitchFamily="49" charset="-122"/>
            </a:endParaRPr>
          </a:p>
          <a:p>
            <a:pPr marL="285750" indent="-285750">
              <a:buClr>
                <a:schemeClr val="accent1"/>
              </a:buClr>
              <a:buFont typeface="Wingdings" pitchFamily="2" charset="2"/>
              <a:buChar char="p"/>
            </a:pPr>
            <a:r>
              <a:rPr kumimoji="1" lang="zh-CN" altLang="en-US" sz="2000" dirty="0">
                <a:latin typeface="Comic Sans MS" panose="030F0902030302020204" pitchFamily="66" charset="0"/>
                <a:ea typeface="FangSong" panose="02010609060101010101" pitchFamily="49" charset="-122"/>
              </a:rPr>
              <a:t>用</a:t>
            </a:r>
            <a:r>
              <a:rPr kumimoji="1" lang="es-ES" altLang="zh-CN" sz="2000" dirty="0">
                <a:latin typeface="Comic Sans MS" panose="030F0902030302020204" pitchFamily="66" charset="0"/>
                <a:ea typeface="FangSong" panose="02010609060101010101" pitchFamily="49" charset="-122"/>
              </a:rPr>
              <a:t>LDA</a:t>
            </a:r>
            <a:r>
              <a:rPr kumimoji="1" lang="zh-CN" altLang="es-ES" sz="2000" dirty="0">
                <a:latin typeface="Comic Sans MS" panose="030F0902030302020204" pitchFamily="66" charset="0"/>
                <a:ea typeface="FangSong" panose="02010609060101010101" pitchFamily="49" charset="-122"/>
              </a:rPr>
              <a:t>确定</a:t>
            </a:r>
            <a:r>
              <a:rPr kumimoji="1" lang="zh-CN" altLang="en-US" sz="2000" dirty="0">
                <a:latin typeface="Comic Sans MS" panose="030F0902030302020204" pitchFamily="66" charset="0"/>
                <a:ea typeface="FangSong" panose="02010609060101010101" pitchFamily="49" charset="-122"/>
              </a:rPr>
              <a:t>特征（即</a:t>
            </a:r>
            <a:r>
              <a:rPr kumimoji="1" lang="en-US" altLang="zh-CN" sz="2000" dirty="0">
                <a:latin typeface="Comic Sans MS" panose="030F0902030302020204" pitchFamily="66" charset="0"/>
                <a:ea typeface="FangSong" panose="02010609060101010101" pitchFamily="49" charset="-122"/>
              </a:rPr>
              <a:t>topic</a:t>
            </a:r>
            <a:r>
              <a:rPr kumimoji="1" lang="zh-CN" altLang="en-US" sz="2000" dirty="0">
                <a:latin typeface="Comic Sans MS" panose="030F0902030302020204" pitchFamily="66" charset="0"/>
                <a:ea typeface="FangSong" panose="02010609060101010101" pitchFamily="49" charset="-122"/>
              </a:rPr>
              <a:t>）。</a:t>
            </a:r>
            <a:endParaRPr kumimoji="1" lang="en-US" altLang="zh-CN" sz="2000" dirty="0">
              <a:latin typeface="Comic Sans MS" panose="030F0902030302020204" pitchFamily="66" charset="0"/>
              <a:ea typeface="FangSong" panose="02010609060101010101" pitchFamily="49" charset="-122"/>
            </a:endParaRPr>
          </a:p>
          <a:p>
            <a:pPr marL="285750" indent="-285750">
              <a:buClr>
                <a:schemeClr val="accent1"/>
              </a:buClr>
              <a:buFont typeface="Wingdings" pitchFamily="2" charset="2"/>
              <a:buChar char="p"/>
            </a:pPr>
            <a:endParaRPr kumimoji="1" lang="en" altLang="zh-CN" sz="2000" dirty="0">
              <a:latin typeface="Comic Sans MS" panose="030F0902030302020204" pitchFamily="66" charset="0"/>
              <a:ea typeface="FangSong" panose="02010609060101010101" pitchFamily="49" charset="-122"/>
            </a:endParaRPr>
          </a:p>
          <a:p>
            <a:pPr marL="285750" indent="-285750">
              <a:buClr>
                <a:schemeClr val="accent1"/>
              </a:buClr>
              <a:buFont typeface="Wingdings" pitchFamily="2" charset="2"/>
              <a:buChar char="p"/>
            </a:pPr>
            <a:r>
              <a:rPr kumimoji="1" lang="en" altLang="zh-CN" sz="1100" dirty="0">
                <a:latin typeface="Comic Sans MS" panose="030F0902030302020204" pitchFamily="66" charset="0"/>
                <a:ea typeface="FangSong" panose="02010609060101010101" pitchFamily="49" charset="-122"/>
              </a:rPr>
              <a:t>[1] D. M. </a:t>
            </a:r>
            <a:r>
              <a:rPr kumimoji="1" lang="en" altLang="zh-CN" sz="1100" dirty="0" err="1">
                <a:latin typeface="Comic Sans MS" panose="030F0902030302020204" pitchFamily="66" charset="0"/>
                <a:ea typeface="FangSong" panose="02010609060101010101" pitchFamily="49" charset="-122"/>
              </a:rPr>
              <a:t>Blei</a:t>
            </a:r>
            <a:r>
              <a:rPr kumimoji="1" lang="en" altLang="zh-CN" sz="1100" dirty="0">
                <a:latin typeface="Comic Sans MS" panose="030F0902030302020204" pitchFamily="66" charset="0"/>
                <a:ea typeface="FangSong" panose="02010609060101010101" pitchFamily="49" charset="-122"/>
              </a:rPr>
              <a:t>, A. Y. Ng, and M. I. Jordan. Latent </a:t>
            </a:r>
            <a:r>
              <a:rPr kumimoji="1" lang="en" altLang="zh-CN" sz="1100" dirty="0" err="1">
                <a:latin typeface="Comic Sans MS" panose="030F0902030302020204" pitchFamily="66" charset="0"/>
                <a:ea typeface="FangSong" panose="02010609060101010101" pitchFamily="49" charset="-122"/>
              </a:rPr>
              <a:t>dirichlet</a:t>
            </a:r>
            <a:r>
              <a:rPr kumimoji="1" lang="en" altLang="zh-CN" sz="1100" dirty="0">
                <a:latin typeface="Comic Sans MS" panose="030F0902030302020204" pitchFamily="66" charset="0"/>
                <a:ea typeface="FangSong" panose="02010609060101010101" pitchFamily="49" charset="-122"/>
              </a:rPr>
              <a:t> allocation. Journal of Machine Learning Research, 3(4-5):993–1022, 2003. </a:t>
            </a:r>
          </a:p>
          <a:p>
            <a:pPr marL="285750" indent="-285750">
              <a:buClr>
                <a:schemeClr val="accent1"/>
              </a:buClr>
              <a:buFont typeface="Wingdings" pitchFamily="2" charset="2"/>
              <a:buChar char="p"/>
            </a:pPr>
            <a:endParaRPr kumimoji="1" lang="en" altLang="zh-CN" sz="2000" dirty="0">
              <a:latin typeface="Comic Sans MS" panose="030F0902030302020204" pitchFamily="66" charset="0"/>
              <a:ea typeface="FangSong" panose="02010609060101010101" pitchFamily="49" charset="-122"/>
            </a:endParaRPr>
          </a:p>
          <a:p>
            <a:pPr marL="285750" indent="-285750">
              <a:buClr>
                <a:schemeClr val="accent1"/>
              </a:buClr>
              <a:buFont typeface="Wingdings" pitchFamily="2" charset="2"/>
              <a:buChar char="p"/>
            </a:pPr>
            <a:endParaRPr kumimoji="1" lang="en" altLang="zh-CN" sz="2000" dirty="0">
              <a:latin typeface="Comic Sans MS" panose="030F0902030302020204" pitchFamily="66" charset="0"/>
              <a:ea typeface="FangSong" panose="02010609060101010101" pitchFamily="49" charset="-122"/>
            </a:endParaRPr>
          </a:p>
        </p:txBody>
      </p:sp>
      <p:pic>
        <p:nvPicPr>
          <p:cNvPr id="1032" name="Picture 8" descr="page4image26819408">
            <a:extLst>
              <a:ext uri="{FF2B5EF4-FFF2-40B4-BE49-F238E27FC236}">
                <a16:creationId xmlns:a16="http://schemas.microsoft.com/office/drawing/2014/main" id="{EFA98CA9-832F-4546-AF92-AA77D5B096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00" y="-68263"/>
            <a:ext cx="1460500" cy="88901"/>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361;p38">
            <a:extLst>
              <a:ext uri="{FF2B5EF4-FFF2-40B4-BE49-F238E27FC236}">
                <a16:creationId xmlns:a16="http://schemas.microsoft.com/office/drawing/2014/main" id="{AE017409-FF3F-A744-AD8C-3F49B8E5EC55}"/>
              </a:ext>
            </a:extLst>
          </p:cNvPr>
          <p:cNvSpPr txBox="1"/>
          <p:nvPr/>
        </p:nvSpPr>
        <p:spPr>
          <a:xfrm>
            <a:off x="170575" y="0"/>
            <a:ext cx="3402000" cy="386100"/>
          </a:xfrm>
          <a:prstGeom prst="rect">
            <a:avLst/>
          </a:prstGeom>
          <a:solidFill>
            <a:srgbClr val="BF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1900" b="1" dirty="0">
                <a:solidFill>
                  <a:schemeClr val="lt1"/>
                </a:solidFill>
                <a:latin typeface="FangSong" panose="02010609060101010101" pitchFamily="49" charset="-122"/>
                <a:ea typeface="FangSong" panose="02010609060101010101" pitchFamily="49" charset="-122"/>
                <a:cs typeface="Comic Sans MS"/>
                <a:sym typeface="Comic Sans MS"/>
              </a:rPr>
              <a:t>特征工程</a:t>
            </a:r>
            <a:endParaRPr sz="900" dirty="0">
              <a:latin typeface="FangSong" panose="02010609060101010101" pitchFamily="49" charset="-122"/>
              <a:ea typeface="FangSong" panose="02010609060101010101" pitchFamily="49" charset="-122"/>
              <a:cs typeface="Comic Sans MS"/>
              <a:sym typeface="Comic Sans MS"/>
            </a:endParaRPr>
          </a:p>
        </p:txBody>
      </p:sp>
    </p:spTree>
    <p:extLst>
      <p:ext uri="{BB962C8B-B14F-4D97-AF65-F5344CB8AC3E}">
        <p14:creationId xmlns:p14="http://schemas.microsoft.com/office/powerpoint/2010/main" val="445172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grpSp>
        <p:nvGrpSpPr>
          <p:cNvPr id="404" name="Google Shape;404;p44"/>
          <p:cNvGrpSpPr/>
          <p:nvPr/>
        </p:nvGrpSpPr>
        <p:grpSpPr>
          <a:xfrm>
            <a:off x="3511133" y="1151954"/>
            <a:ext cx="1095326" cy="1094888"/>
            <a:chOff x="4782475" y="2450991"/>
            <a:chExt cx="1460240" cy="1460240"/>
          </a:xfrm>
        </p:grpSpPr>
        <p:sp>
          <p:nvSpPr>
            <p:cNvPr id="405" name="Google Shape;405;p44"/>
            <p:cNvSpPr/>
            <p:nvPr/>
          </p:nvSpPr>
          <p:spPr>
            <a:xfrm>
              <a:off x="4782475" y="2450991"/>
              <a:ext cx="1460240" cy="1460240"/>
            </a:xfrm>
            <a:custGeom>
              <a:avLst/>
              <a:gdLst/>
              <a:ahLst/>
              <a:cxnLst/>
              <a:rect l="l" t="t" r="r" b="b"/>
              <a:pathLst>
                <a:path w="251" h="251" extrusionOk="0">
                  <a:moveTo>
                    <a:pt x="87" y="230"/>
                  </a:moveTo>
                  <a:cubicBezTo>
                    <a:pt x="71" y="209"/>
                    <a:pt x="69" y="182"/>
                    <a:pt x="77" y="152"/>
                  </a:cubicBezTo>
                  <a:cubicBezTo>
                    <a:pt x="96" y="186"/>
                    <a:pt x="120" y="204"/>
                    <a:pt x="157" y="190"/>
                  </a:cubicBezTo>
                  <a:cubicBezTo>
                    <a:pt x="179" y="182"/>
                    <a:pt x="192" y="164"/>
                    <a:pt x="193" y="142"/>
                  </a:cubicBezTo>
                  <a:cubicBezTo>
                    <a:pt x="195" y="112"/>
                    <a:pt x="180" y="91"/>
                    <a:pt x="152" y="79"/>
                  </a:cubicBezTo>
                  <a:cubicBezTo>
                    <a:pt x="189" y="69"/>
                    <a:pt x="222" y="77"/>
                    <a:pt x="251" y="103"/>
                  </a:cubicBezTo>
                  <a:cubicBezTo>
                    <a:pt x="251" y="103"/>
                    <a:pt x="251" y="103"/>
                    <a:pt x="251" y="103"/>
                  </a:cubicBezTo>
                  <a:cubicBezTo>
                    <a:pt x="251" y="23"/>
                    <a:pt x="251" y="23"/>
                    <a:pt x="251" y="23"/>
                  </a:cubicBezTo>
                  <a:cubicBezTo>
                    <a:pt x="246" y="23"/>
                    <a:pt x="240" y="22"/>
                    <a:pt x="235" y="21"/>
                  </a:cubicBezTo>
                  <a:cubicBezTo>
                    <a:pt x="169" y="0"/>
                    <a:pt x="109" y="11"/>
                    <a:pt x="60" y="60"/>
                  </a:cubicBezTo>
                  <a:cubicBezTo>
                    <a:pt x="9" y="109"/>
                    <a:pt x="0" y="169"/>
                    <a:pt x="19" y="235"/>
                  </a:cubicBezTo>
                  <a:cubicBezTo>
                    <a:pt x="21" y="240"/>
                    <a:pt x="22" y="246"/>
                    <a:pt x="22" y="251"/>
                  </a:cubicBezTo>
                  <a:cubicBezTo>
                    <a:pt x="96" y="251"/>
                    <a:pt x="96" y="251"/>
                    <a:pt x="96" y="251"/>
                  </a:cubicBezTo>
                  <a:cubicBezTo>
                    <a:pt x="96" y="245"/>
                    <a:pt x="93" y="238"/>
                    <a:pt x="87" y="23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406" name="Google Shape;406;p44"/>
            <p:cNvSpPr/>
            <p:nvPr/>
          </p:nvSpPr>
          <p:spPr>
            <a:xfrm>
              <a:off x="5451179" y="3111405"/>
              <a:ext cx="317217" cy="257283"/>
            </a:xfrm>
            <a:custGeom>
              <a:avLst/>
              <a:gdLst/>
              <a:ahLst/>
              <a:cxnLst/>
              <a:rect l="l" t="t" r="r" b="b"/>
              <a:pathLst>
                <a:path w="109" h="88" extrusionOk="0">
                  <a:moveTo>
                    <a:pt x="80" y="88"/>
                  </a:moveTo>
                  <a:cubicBezTo>
                    <a:pt x="86" y="88"/>
                    <a:pt x="86" y="88"/>
                    <a:pt x="86" y="88"/>
                  </a:cubicBezTo>
                  <a:cubicBezTo>
                    <a:pt x="86" y="44"/>
                    <a:pt x="86" y="44"/>
                    <a:pt x="86" y="44"/>
                  </a:cubicBezTo>
                  <a:cubicBezTo>
                    <a:pt x="84" y="44"/>
                    <a:pt x="84" y="44"/>
                    <a:pt x="84" y="44"/>
                  </a:cubicBezTo>
                  <a:cubicBezTo>
                    <a:pt x="82" y="70"/>
                    <a:pt x="82" y="70"/>
                    <a:pt x="82" y="70"/>
                  </a:cubicBezTo>
                  <a:cubicBezTo>
                    <a:pt x="80" y="71"/>
                    <a:pt x="80" y="71"/>
                    <a:pt x="80" y="71"/>
                  </a:cubicBezTo>
                  <a:cubicBezTo>
                    <a:pt x="80" y="88"/>
                    <a:pt x="80" y="88"/>
                    <a:pt x="80" y="88"/>
                  </a:cubicBezTo>
                  <a:close/>
                  <a:moveTo>
                    <a:pt x="109" y="0"/>
                  </a:moveTo>
                  <a:cubicBezTo>
                    <a:pt x="100" y="17"/>
                    <a:pt x="100" y="17"/>
                    <a:pt x="100" y="17"/>
                  </a:cubicBezTo>
                  <a:cubicBezTo>
                    <a:pt x="92" y="33"/>
                    <a:pt x="92" y="33"/>
                    <a:pt x="92" y="33"/>
                  </a:cubicBezTo>
                  <a:cubicBezTo>
                    <a:pt x="84" y="22"/>
                    <a:pt x="84" y="22"/>
                    <a:pt x="84" y="22"/>
                  </a:cubicBezTo>
                  <a:cubicBezTo>
                    <a:pt x="80" y="25"/>
                    <a:pt x="80" y="25"/>
                    <a:pt x="80" y="25"/>
                  </a:cubicBezTo>
                  <a:cubicBezTo>
                    <a:pt x="77" y="64"/>
                    <a:pt x="77" y="64"/>
                    <a:pt x="77" y="64"/>
                  </a:cubicBezTo>
                  <a:cubicBezTo>
                    <a:pt x="67" y="68"/>
                    <a:pt x="67" y="68"/>
                    <a:pt x="67" y="68"/>
                  </a:cubicBezTo>
                  <a:cubicBezTo>
                    <a:pt x="48" y="50"/>
                    <a:pt x="48" y="50"/>
                    <a:pt x="48" y="50"/>
                  </a:cubicBezTo>
                  <a:cubicBezTo>
                    <a:pt x="37" y="73"/>
                    <a:pt x="37" y="73"/>
                    <a:pt x="37" y="73"/>
                  </a:cubicBezTo>
                  <a:cubicBezTo>
                    <a:pt x="26" y="73"/>
                    <a:pt x="26" y="73"/>
                    <a:pt x="26" y="73"/>
                  </a:cubicBezTo>
                  <a:cubicBezTo>
                    <a:pt x="19" y="63"/>
                    <a:pt x="19" y="63"/>
                    <a:pt x="19" y="63"/>
                  </a:cubicBezTo>
                  <a:cubicBezTo>
                    <a:pt x="4" y="67"/>
                    <a:pt x="4" y="67"/>
                    <a:pt x="4" y="67"/>
                  </a:cubicBezTo>
                  <a:cubicBezTo>
                    <a:pt x="0" y="56"/>
                    <a:pt x="0" y="56"/>
                    <a:pt x="0" y="56"/>
                  </a:cubicBezTo>
                  <a:cubicBezTo>
                    <a:pt x="20" y="50"/>
                    <a:pt x="20" y="50"/>
                    <a:pt x="20" y="50"/>
                  </a:cubicBezTo>
                  <a:cubicBezTo>
                    <a:pt x="25" y="48"/>
                    <a:pt x="25" y="48"/>
                    <a:pt x="25" y="48"/>
                  </a:cubicBezTo>
                  <a:cubicBezTo>
                    <a:pt x="27" y="52"/>
                    <a:pt x="27" y="52"/>
                    <a:pt x="27" y="52"/>
                  </a:cubicBezTo>
                  <a:cubicBezTo>
                    <a:pt x="30" y="57"/>
                    <a:pt x="30" y="57"/>
                    <a:pt x="30" y="57"/>
                  </a:cubicBezTo>
                  <a:cubicBezTo>
                    <a:pt x="40" y="37"/>
                    <a:pt x="40" y="37"/>
                    <a:pt x="40" y="37"/>
                  </a:cubicBezTo>
                  <a:cubicBezTo>
                    <a:pt x="44" y="29"/>
                    <a:pt x="44" y="29"/>
                    <a:pt x="44" y="29"/>
                  </a:cubicBezTo>
                  <a:cubicBezTo>
                    <a:pt x="50" y="35"/>
                    <a:pt x="50" y="35"/>
                    <a:pt x="50" y="35"/>
                  </a:cubicBezTo>
                  <a:cubicBezTo>
                    <a:pt x="66" y="50"/>
                    <a:pt x="66" y="50"/>
                    <a:pt x="66" y="50"/>
                  </a:cubicBezTo>
                  <a:cubicBezTo>
                    <a:pt x="68" y="21"/>
                    <a:pt x="68" y="21"/>
                    <a:pt x="68" y="21"/>
                  </a:cubicBezTo>
                  <a:cubicBezTo>
                    <a:pt x="68" y="18"/>
                    <a:pt x="68" y="18"/>
                    <a:pt x="68" y="18"/>
                  </a:cubicBezTo>
                  <a:cubicBezTo>
                    <a:pt x="71" y="16"/>
                    <a:pt x="71" y="16"/>
                    <a:pt x="71" y="16"/>
                  </a:cubicBezTo>
                  <a:cubicBezTo>
                    <a:pt x="78" y="12"/>
                    <a:pt x="78" y="12"/>
                    <a:pt x="78" y="12"/>
                  </a:cubicBezTo>
                  <a:cubicBezTo>
                    <a:pt x="72" y="2"/>
                    <a:pt x="72" y="2"/>
                    <a:pt x="72" y="2"/>
                  </a:cubicBezTo>
                  <a:cubicBezTo>
                    <a:pt x="90" y="1"/>
                    <a:pt x="90" y="1"/>
                    <a:pt x="90" y="1"/>
                  </a:cubicBezTo>
                  <a:cubicBezTo>
                    <a:pt x="109" y="0"/>
                    <a:pt x="109" y="0"/>
                    <a:pt x="109" y="0"/>
                  </a:cubicBezTo>
                  <a:close/>
                  <a:moveTo>
                    <a:pt x="22" y="88"/>
                  </a:moveTo>
                  <a:cubicBezTo>
                    <a:pt x="24" y="88"/>
                    <a:pt x="27" y="88"/>
                    <a:pt x="29" y="88"/>
                  </a:cubicBezTo>
                  <a:cubicBezTo>
                    <a:pt x="29" y="80"/>
                    <a:pt x="29" y="80"/>
                    <a:pt x="29" y="80"/>
                  </a:cubicBezTo>
                  <a:cubicBezTo>
                    <a:pt x="23" y="81"/>
                    <a:pt x="23" y="81"/>
                    <a:pt x="23" y="81"/>
                  </a:cubicBezTo>
                  <a:cubicBezTo>
                    <a:pt x="22" y="79"/>
                    <a:pt x="22" y="79"/>
                    <a:pt x="22" y="79"/>
                  </a:cubicBezTo>
                  <a:cubicBezTo>
                    <a:pt x="22" y="88"/>
                    <a:pt x="22" y="88"/>
                    <a:pt x="22" y="88"/>
                  </a:cubicBezTo>
                  <a:close/>
                  <a:moveTo>
                    <a:pt x="11" y="88"/>
                  </a:moveTo>
                  <a:cubicBezTo>
                    <a:pt x="17" y="88"/>
                    <a:pt x="17" y="88"/>
                    <a:pt x="17" y="88"/>
                  </a:cubicBezTo>
                  <a:cubicBezTo>
                    <a:pt x="17" y="71"/>
                    <a:pt x="17" y="71"/>
                    <a:pt x="17" y="71"/>
                  </a:cubicBezTo>
                  <a:cubicBezTo>
                    <a:pt x="17" y="71"/>
                    <a:pt x="17" y="71"/>
                    <a:pt x="17" y="71"/>
                  </a:cubicBezTo>
                  <a:cubicBezTo>
                    <a:pt x="11" y="73"/>
                    <a:pt x="11" y="73"/>
                    <a:pt x="11" y="73"/>
                  </a:cubicBezTo>
                  <a:cubicBezTo>
                    <a:pt x="11" y="88"/>
                    <a:pt x="11" y="88"/>
                    <a:pt x="11" y="88"/>
                  </a:cubicBezTo>
                  <a:close/>
                  <a:moveTo>
                    <a:pt x="34" y="88"/>
                  </a:moveTo>
                  <a:cubicBezTo>
                    <a:pt x="36" y="88"/>
                    <a:pt x="38" y="88"/>
                    <a:pt x="40" y="88"/>
                  </a:cubicBezTo>
                  <a:cubicBezTo>
                    <a:pt x="40" y="79"/>
                    <a:pt x="40" y="79"/>
                    <a:pt x="40" y="79"/>
                  </a:cubicBezTo>
                  <a:cubicBezTo>
                    <a:pt x="40" y="80"/>
                    <a:pt x="40" y="80"/>
                    <a:pt x="40" y="80"/>
                  </a:cubicBezTo>
                  <a:cubicBezTo>
                    <a:pt x="34" y="80"/>
                    <a:pt x="34" y="80"/>
                    <a:pt x="34" y="80"/>
                  </a:cubicBezTo>
                  <a:cubicBezTo>
                    <a:pt x="34" y="88"/>
                    <a:pt x="34" y="88"/>
                    <a:pt x="34" y="88"/>
                  </a:cubicBezTo>
                  <a:close/>
                  <a:moveTo>
                    <a:pt x="45" y="88"/>
                  </a:moveTo>
                  <a:cubicBezTo>
                    <a:pt x="47" y="88"/>
                    <a:pt x="50" y="88"/>
                    <a:pt x="52" y="88"/>
                  </a:cubicBezTo>
                  <a:cubicBezTo>
                    <a:pt x="52" y="63"/>
                    <a:pt x="52" y="63"/>
                    <a:pt x="52" y="63"/>
                  </a:cubicBezTo>
                  <a:cubicBezTo>
                    <a:pt x="49" y="60"/>
                    <a:pt x="49" y="60"/>
                    <a:pt x="49" y="60"/>
                  </a:cubicBezTo>
                  <a:cubicBezTo>
                    <a:pt x="45" y="69"/>
                    <a:pt x="45" y="69"/>
                    <a:pt x="45" y="69"/>
                  </a:cubicBezTo>
                  <a:cubicBezTo>
                    <a:pt x="45" y="88"/>
                    <a:pt x="45" y="88"/>
                    <a:pt x="45" y="88"/>
                  </a:cubicBezTo>
                  <a:close/>
                  <a:moveTo>
                    <a:pt x="57" y="88"/>
                  </a:moveTo>
                  <a:cubicBezTo>
                    <a:pt x="59" y="88"/>
                    <a:pt x="61" y="88"/>
                    <a:pt x="63" y="88"/>
                  </a:cubicBezTo>
                  <a:cubicBezTo>
                    <a:pt x="63" y="73"/>
                    <a:pt x="63" y="73"/>
                    <a:pt x="63" y="73"/>
                  </a:cubicBezTo>
                  <a:cubicBezTo>
                    <a:pt x="57" y="67"/>
                    <a:pt x="57" y="67"/>
                    <a:pt x="57" y="67"/>
                  </a:cubicBezTo>
                  <a:cubicBezTo>
                    <a:pt x="57" y="88"/>
                    <a:pt x="57" y="88"/>
                    <a:pt x="57" y="88"/>
                  </a:cubicBezTo>
                  <a:close/>
                  <a:moveTo>
                    <a:pt x="68" y="88"/>
                  </a:moveTo>
                  <a:cubicBezTo>
                    <a:pt x="70" y="88"/>
                    <a:pt x="73" y="88"/>
                    <a:pt x="75" y="88"/>
                  </a:cubicBezTo>
                  <a:cubicBezTo>
                    <a:pt x="75" y="72"/>
                    <a:pt x="75" y="72"/>
                    <a:pt x="75" y="72"/>
                  </a:cubicBezTo>
                  <a:cubicBezTo>
                    <a:pt x="68" y="75"/>
                    <a:pt x="68" y="75"/>
                    <a:pt x="68" y="75"/>
                  </a:cubicBezTo>
                  <a:lnTo>
                    <a:pt x="68" y="8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407" name="Google Shape;407;p44"/>
          <p:cNvGrpSpPr/>
          <p:nvPr/>
        </p:nvGrpSpPr>
        <p:grpSpPr>
          <a:xfrm>
            <a:off x="4606461" y="1147334"/>
            <a:ext cx="1099947" cy="1099507"/>
            <a:chOff x="6242716" y="2444830"/>
            <a:chExt cx="1466401" cy="1466401"/>
          </a:xfrm>
        </p:grpSpPr>
        <p:sp>
          <p:nvSpPr>
            <p:cNvPr id="408" name="Google Shape;408;p44"/>
            <p:cNvSpPr/>
            <p:nvPr/>
          </p:nvSpPr>
          <p:spPr>
            <a:xfrm>
              <a:off x="6242716" y="2444830"/>
              <a:ext cx="1466401" cy="1466401"/>
            </a:xfrm>
            <a:custGeom>
              <a:avLst/>
              <a:gdLst/>
              <a:ahLst/>
              <a:cxnLst/>
              <a:rect l="l" t="t" r="r" b="b"/>
              <a:pathLst>
                <a:path w="252" h="252" extrusionOk="0">
                  <a:moveTo>
                    <a:pt x="93" y="79"/>
                  </a:moveTo>
                  <a:cubicBezTo>
                    <a:pt x="50" y="120"/>
                    <a:pt x="45" y="155"/>
                    <a:pt x="76" y="182"/>
                  </a:cubicBezTo>
                  <a:cubicBezTo>
                    <a:pt x="105" y="208"/>
                    <a:pt x="141" y="200"/>
                    <a:pt x="171" y="162"/>
                  </a:cubicBezTo>
                  <a:cubicBezTo>
                    <a:pt x="180" y="179"/>
                    <a:pt x="179" y="208"/>
                    <a:pt x="164" y="230"/>
                  </a:cubicBezTo>
                  <a:cubicBezTo>
                    <a:pt x="157" y="238"/>
                    <a:pt x="154" y="246"/>
                    <a:pt x="154" y="252"/>
                  </a:cubicBezTo>
                  <a:cubicBezTo>
                    <a:pt x="230" y="252"/>
                    <a:pt x="230" y="252"/>
                    <a:pt x="230" y="252"/>
                  </a:cubicBezTo>
                  <a:cubicBezTo>
                    <a:pt x="230" y="248"/>
                    <a:pt x="231" y="243"/>
                    <a:pt x="232" y="238"/>
                  </a:cubicBezTo>
                  <a:cubicBezTo>
                    <a:pt x="252" y="171"/>
                    <a:pt x="243" y="111"/>
                    <a:pt x="193" y="61"/>
                  </a:cubicBezTo>
                  <a:cubicBezTo>
                    <a:pt x="143" y="10"/>
                    <a:pt x="82" y="0"/>
                    <a:pt x="14" y="21"/>
                  </a:cubicBezTo>
                  <a:cubicBezTo>
                    <a:pt x="10" y="23"/>
                    <a:pt x="5" y="23"/>
                    <a:pt x="0" y="24"/>
                  </a:cubicBezTo>
                  <a:cubicBezTo>
                    <a:pt x="0" y="104"/>
                    <a:pt x="0" y="104"/>
                    <a:pt x="0" y="104"/>
                  </a:cubicBezTo>
                  <a:cubicBezTo>
                    <a:pt x="28" y="83"/>
                    <a:pt x="57" y="70"/>
                    <a:pt x="93" y="79"/>
                  </a:cubicBezTo>
                  <a:close/>
                </a:path>
              </a:pathLst>
            </a:custGeom>
            <a:solidFill>
              <a:schemeClr val="accent2">
                <a:alpha val="8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nvGrpSpPr>
            <p:cNvPr id="409" name="Google Shape;409;p44"/>
            <p:cNvGrpSpPr/>
            <p:nvPr/>
          </p:nvGrpSpPr>
          <p:grpSpPr>
            <a:xfrm>
              <a:off x="6734385" y="3103733"/>
              <a:ext cx="317217" cy="316067"/>
              <a:chOff x="3618897" y="2279040"/>
              <a:chExt cx="706229" cy="703668"/>
            </a:xfrm>
          </p:grpSpPr>
          <p:sp>
            <p:nvSpPr>
              <p:cNvPr id="410" name="Google Shape;410;p44"/>
              <p:cNvSpPr/>
              <p:nvPr/>
            </p:nvSpPr>
            <p:spPr>
              <a:xfrm>
                <a:off x="3713987" y="2279040"/>
                <a:ext cx="516048" cy="703668"/>
              </a:xfrm>
              <a:custGeom>
                <a:avLst/>
                <a:gdLst/>
                <a:ahLst/>
                <a:cxnLst/>
                <a:rect l="l" t="t" r="r" b="b"/>
                <a:pathLst>
                  <a:path w="597" h="814" extrusionOk="0">
                    <a:moveTo>
                      <a:pt x="222" y="575"/>
                    </a:moveTo>
                    <a:cubicBezTo>
                      <a:pt x="224" y="589"/>
                      <a:pt x="238" y="598"/>
                      <a:pt x="253" y="598"/>
                    </a:cubicBezTo>
                    <a:cubicBezTo>
                      <a:pt x="344" y="598"/>
                      <a:pt x="344" y="598"/>
                      <a:pt x="344" y="598"/>
                    </a:cubicBezTo>
                    <a:cubicBezTo>
                      <a:pt x="358" y="598"/>
                      <a:pt x="373" y="589"/>
                      <a:pt x="375" y="575"/>
                    </a:cubicBezTo>
                    <a:cubicBezTo>
                      <a:pt x="377" y="547"/>
                      <a:pt x="390" y="523"/>
                      <a:pt x="414" y="509"/>
                    </a:cubicBezTo>
                    <a:cubicBezTo>
                      <a:pt x="491" y="467"/>
                      <a:pt x="539" y="386"/>
                      <a:pt x="539" y="298"/>
                    </a:cubicBezTo>
                    <a:cubicBezTo>
                      <a:pt x="539" y="165"/>
                      <a:pt x="431" y="57"/>
                      <a:pt x="298" y="57"/>
                    </a:cubicBezTo>
                    <a:cubicBezTo>
                      <a:pt x="165" y="57"/>
                      <a:pt x="57" y="165"/>
                      <a:pt x="57" y="298"/>
                    </a:cubicBezTo>
                    <a:cubicBezTo>
                      <a:pt x="57" y="386"/>
                      <a:pt x="105" y="467"/>
                      <a:pt x="183" y="509"/>
                    </a:cubicBezTo>
                    <a:cubicBezTo>
                      <a:pt x="207" y="523"/>
                      <a:pt x="219" y="547"/>
                      <a:pt x="222" y="575"/>
                    </a:cubicBezTo>
                    <a:close/>
                    <a:moveTo>
                      <a:pt x="354" y="782"/>
                    </a:moveTo>
                    <a:cubicBezTo>
                      <a:pt x="350" y="800"/>
                      <a:pt x="334" y="814"/>
                      <a:pt x="314" y="814"/>
                    </a:cubicBezTo>
                    <a:cubicBezTo>
                      <a:pt x="282" y="814"/>
                      <a:pt x="282" y="814"/>
                      <a:pt x="282" y="814"/>
                    </a:cubicBezTo>
                    <a:cubicBezTo>
                      <a:pt x="263" y="814"/>
                      <a:pt x="247" y="800"/>
                      <a:pt x="242" y="782"/>
                    </a:cubicBezTo>
                    <a:cubicBezTo>
                      <a:pt x="226" y="782"/>
                      <a:pt x="226" y="782"/>
                      <a:pt x="226" y="782"/>
                    </a:cubicBezTo>
                    <a:cubicBezTo>
                      <a:pt x="193" y="782"/>
                      <a:pt x="165" y="755"/>
                      <a:pt x="165" y="722"/>
                    </a:cubicBezTo>
                    <a:cubicBezTo>
                      <a:pt x="165" y="576"/>
                      <a:pt x="165" y="576"/>
                      <a:pt x="165" y="576"/>
                    </a:cubicBezTo>
                    <a:cubicBezTo>
                      <a:pt x="165" y="569"/>
                      <a:pt x="162" y="563"/>
                      <a:pt x="155" y="559"/>
                    </a:cubicBezTo>
                    <a:cubicBezTo>
                      <a:pt x="60" y="507"/>
                      <a:pt x="0" y="407"/>
                      <a:pt x="0" y="298"/>
                    </a:cubicBezTo>
                    <a:cubicBezTo>
                      <a:pt x="0" y="133"/>
                      <a:pt x="134" y="0"/>
                      <a:pt x="298" y="0"/>
                    </a:cubicBezTo>
                    <a:cubicBezTo>
                      <a:pt x="463" y="0"/>
                      <a:pt x="597" y="133"/>
                      <a:pt x="597" y="298"/>
                    </a:cubicBezTo>
                    <a:cubicBezTo>
                      <a:pt x="597" y="407"/>
                      <a:pt x="537" y="507"/>
                      <a:pt x="441" y="559"/>
                    </a:cubicBezTo>
                    <a:cubicBezTo>
                      <a:pt x="435" y="563"/>
                      <a:pt x="431" y="569"/>
                      <a:pt x="431" y="576"/>
                    </a:cubicBezTo>
                    <a:cubicBezTo>
                      <a:pt x="432" y="722"/>
                      <a:pt x="432" y="722"/>
                      <a:pt x="432" y="722"/>
                    </a:cubicBezTo>
                    <a:cubicBezTo>
                      <a:pt x="432" y="755"/>
                      <a:pt x="404" y="782"/>
                      <a:pt x="371" y="782"/>
                    </a:cubicBezTo>
                    <a:cubicBezTo>
                      <a:pt x="354" y="782"/>
                      <a:pt x="354" y="782"/>
                      <a:pt x="354" y="78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411" name="Google Shape;411;p44"/>
              <p:cNvSpPr/>
              <p:nvPr/>
            </p:nvSpPr>
            <p:spPr>
              <a:xfrm>
                <a:off x="3618897" y="2347432"/>
                <a:ext cx="706229" cy="373412"/>
              </a:xfrm>
              <a:custGeom>
                <a:avLst/>
                <a:gdLst/>
                <a:ahLst/>
                <a:cxnLst/>
                <a:rect l="l" t="t" r="r" b="b"/>
                <a:pathLst>
                  <a:path w="817" h="432" extrusionOk="0">
                    <a:moveTo>
                      <a:pt x="699" y="406"/>
                    </a:moveTo>
                    <a:cubicBezTo>
                      <a:pt x="690" y="401"/>
                      <a:pt x="687" y="389"/>
                      <a:pt x="692" y="380"/>
                    </a:cubicBezTo>
                    <a:cubicBezTo>
                      <a:pt x="698" y="371"/>
                      <a:pt x="709" y="368"/>
                      <a:pt x="718" y="373"/>
                    </a:cubicBezTo>
                    <a:cubicBezTo>
                      <a:pt x="755" y="394"/>
                      <a:pt x="755" y="394"/>
                      <a:pt x="755" y="394"/>
                    </a:cubicBezTo>
                    <a:cubicBezTo>
                      <a:pt x="764" y="399"/>
                      <a:pt x="767" y="411"/>
                      <a:pt x="762" y="420"/>
                    </a:cubicBezTo>
                    <a:cubicBezTo>
                      <a:pt x="757" y="429"/>
                      <a:pt x="745" y="432"/>
                      <a:pt x="736" y="427"/>
                    </a:cubicBezTo>
                    <a:cubicBezTo>
                      <a:pt x="699" y="406"/>
                      <a:pt x="699" y="406"/>
                      <a:pt x="699" y="406"/>
                    </a:cubicBezTo>
                    <a:close/>
                    <a:moveTo>
                      <a:pt x="718" y="59"/>
                    </a:moveTo>
                    <a:cubicBezTo>
                      <a:pt x="709" y="64"/>
                      <a:pt x="698" y="61"/>
                      <a:pt x="692" y="52"/>
                    </a:cubicBezTo>
                    <a:cubicBezTo>
                      <a:pt x="687" y="43"/>
                      <a:pt x="690" y="31"/>
                      <a:pt x="699" y="26"/>
                    </a:cubicBezTo>
                    <a:cubicBezTo>
                      <a:pt x="736" y="5"/>
                      <a:pt x="736" y="5"/>
                      <a:pt x="736" y="5"/>
                    </a:cubicBezTo>
                    <a:cubicBezTo>
                      <a:pt x="745" y="0"/>
                      <a:pt x="757" y="3"/>
                      <a:pt x="762" y="12"/>
                    </a:cubicBezTo>
                    <a:cubicBezTo>
                      <a:pt x="767" y="21"/>
                      <a:pt x="764" y="32"/>
                      <a:pt x="755" y="38"/>
                    </a:cubicBezTo>
                    <a:cubicBezTo>
                      <a:pt x="718" y="59"/>
                      <a:pt x="718" y="59"/>
                      <a:pt x="718" y="59"/>
                    </a:cubicBezTo>
                    <a:close/>
                    <a:moveTo>
                      <a:pt x="755" y="235"/>
                    </a:moveTo>
                    <a:cubicBezTo>
                      <a:pt x="745" y="235"/>
                      <a:pt x="736" y="226"/>
                      <a:pt x="736" y="216"/>
                    </a:cubicBezTo>
                    <a:cubicBezTo>
                      <a:pt x="736" y="205"/>
                      <a:pt x="745" y="197"/>
                      <a:pt x="755" y="197"/>
                    </a:cubicBezTo>
                    <a:cubicBezTo>
                      <a:pt x="798" y="197"/>
                      <a:pt x="798" y="197"/>
                      <a:pt x="798" y="197"/>
                    </a:cubicBezTo>
                    <a:cubicBezTo>
                      <a:pt x="808" y="197"/>
                      <a:pt x="817" y="205"/>
                      <a:pt x="817" y="216"/>
                    </a:cubicBezTo>
                    <a:cubicBezTo>
                      <a:pt x="817" y="226"/>
                      <a:pt x="808" y="235"/>
                      <a:pt x="798" y="235"/>
                    </a:cubicBezTo>
                    <a:cubicBezTo>
                      <a:pt x="755" y="235"/>
                      <a:pt x="755" y="235"/>
                      <a:pt x="755" y="235"/>
                    </a:cubicBezTo>
                    <a:close/>
                    <a:moveTo>
                      <a:pt x="118" y="26"/>
                    </a:moveTo>
                    <a:cubicBezTo>
                      <a:pt x="127" y="31"/>
                      <a:pt x="130" y="43"/>
                      <a:pt x="124" y="52"/>
                    </a:cubicBezTo>
                    <a:cubicBezTo>
                      <a:pt x="119" y="61"/>
                      <a:pt x="108" y="64"/>
                      <a:pt x="98" y="59"/>
                    </a:cubicBezTo>
                    <a:cubicBezTo>
                      <a:pt x="62" y="38"/>
                      <a:pt x="62" y="38"/>
                      <a:pt x="62" y="38"/>
                    </a:cubicBezTo>
                    <a:cubicBezTo>
                      <a:pt x="53" y="32"/>
                      <a:pt x="49" y="21"/>
                      <a:pt x="55" y="12"/>
                    </a:cubicBezTo>
                    <a:cubicBezTo>
                      <a:pt x="60" y="3"/>
                      <a:pt x="72" y="0"/>
                      <a:pt x="81" y="5"/>
                    </a:cubicBezTo>
                    <a:cubicBezTo>
                      <a:pt x="118" y="26"/>
                      <a:pt x="118" y="26"/>
                      <a:pt x="118" y="26"/>
                    </a:cubicBezTo>
                    <a:close/>
                    <a:moveTo>
                      <a:pt x="98" y="373"/>
                    </a:moveTo>
                    <a:cubicBezTo>
                      <a:pt x="108" y="368"/>
                      <a:pt x="119" y="371"/>
                      <a:pt x="124" y="380"/>
                    </a:cubicBezTo>
                    <a:cubicBezTo>
                      <a:pt x="130" y="389"/>
                      <a:pt x="127" y="401"/>
                      <a:pt x="118" y="406"/>
                    </a:cubicBezTo>
                    <a:cubicBezTo>
                      <a:pt x="81" y="427"/>
                      <a:pt x="81" y="427"/>
                      <a:pt x="81" y="427"/>
                    </a:cubicBezTo>
                    <a:cubicBezTo>
                      <a:pt x="72" y="432"/>
                      <a:pt x="60" y="429"/>
                      <a:pt x="55" y="420"/>
                    </a:cubicBezTo>
                    <a:cubicBezTo>
                      <a:pt x="49" y="411"/>
                      <a:pt x="53" y="399"/>
                      <a:pt x="62" y="394"/>
                    </a:cubicBezTo>
                    <a:cubicBezTo>
                      <a:pt x="98" y="373"/>
                      <a:pt x="98" y="373"/>
                      <a:pt x="98" y="373"/>
                    </a:cubicBezTo>
                    <a:close/>
                    <a:moveTo>
                      <a:pt x="62" y="197"/>
                    </a:moveTo>
                    <a:cubicBezTo>
                      <a:pt x="72" y="197"/>
                      <a:pt x="81" y="205"/>
                      <a:pt x="81" y="216"/>
                    </a:cubicBezTo>
                    <a:cubicBezTo>
                      <a:pt x="81" y="226"/>
                      <a:pt x="72" y="235"/>
                      <a:pt x="62" y="235"/>
                    </a:cubicBezTo>
                    <a:cubicBezTo>
                      <a:pt x="19" y="235"/>
                      <a:pt x="19" y="235"/>
                      <a:pt x="19" y="235"/>
                    </a:cubicBezTo>
                    <a:cubicBezTo>
                      <a:pt x="9" y="235"/>
                      <a:pt x="0" y="226"/>
                      <a:pt x="0" y="216"/>
                    </a:cubicBezTo>
                    <a:cubicBezTo>
                      <a:pt x="0" y="205"/>
                      <a:pt x="9" y="197"/>
                      <a:pt x="19" y="197"/>
                    </a:cubicBezTo>
                    <a:cubicBezTo>
                      <a:pt x="62" y="197"/>
                      <a:pt x="62" y="197"/>
                      <a:pt x="62" y="19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412" name="Google Shape;412;p44"/>
              <p:cNvSpPr/>
              <p:nvPr/>
            </p:nvSpPr>
            <p:spPr>
              <a:xfrm>
                <a:off x="3845651" y="2427528"/>
                <a:ext cx="253087" cy="253452"/>
              </a:xfrm>
              <a:custGeom>
                <a:avLst/>
                <a:gdLst/>
                <a:ahLst/>
                <a:cxnLst/>
                <a:rect l="l" t="t" r="r" b="b"/>
                <a:pathLst>
                  <a:path w="293" h="293" extrusionOk="0">
                    <a:moveTo>
                      <a:pt x="3" y="38"/>
                    </a:moveTo>
                    <a:cubicBezTo>
                      <a:pt x="0" y="28"/>
                      <a:pt x="6" y="18"/>
                      <a:pt x="16" y="15"/>
                    </a:cubicBezTo>
                    <a:cubicBezTo>
                      <a:pt x="26" y="12"/>
                      <a:pt x="37" y="18"/>
                      <a:pt x="39" y="28"/>
                    </a:cubicBezTo>
                    <a:cubicBezTo>
                      <a:pt x="50" y="65"/>
                      <a:pt x="50" y="65"/>
                      <a:pt x="50" y="65"/>
                    </a:cubicBezTo>
                    <a:cubicBezTo>
                      <a:pt x="63" y="60"/>
                      <a:pt x="77" y="56"/>
                      <a:pt x="91" y="53"/>
                    </a:cubicBezTo>
                    <a:cubicBezTo>
                      <a:pt x="91" y="53"/>
                      <a:pt x="91" y="53"/>
                      <a:pt x="91" y="53"/>
                    </a:cubicBezTo>
                    <a:cubicBezTo>
                      <a:pt x="103" y="50"/>
                      <a:pt x="115" y="49"/>
                      <a:pt x="127" y="48"/>
                    </a:cubicBezTo>
                    <a:cubicBezTo>
                      <a:pt x="127" y="19"/>
                      <a:pt x="127" y="19"/>
                      <a:pt x="127" y="19"/>
                    </a:cubicBezTo>
                    <a:cubicBezTo>
                      <a:pt x="127" y="8"/>
                      <a:pt x="136" y="0"/>
                      <a:pt x="146" y="0"/>
                    </a:cubicBezTo>
                    <a:cubicBezTo>
                      <a:pt x="157" y="0"/>
                      <a:pt x="165" y="8"/>
                      <a:pt x="165" y="19"/>
                    </a:cubicBezTo>
                    <a:cubicBezTo>
                      <a:pt x="165" y="48"/>
                      <a:pt x="165" y="48"/>
                      <a:pt x="165" y="48"/>
                    </a:cubicBezTo>
                    <a:cubicBezTo>
                      <a:pt x="178" y="49"/>
                      <a:pt x="190" y="50"/>
                      <a:pt x="202" y="53"/>
                    </a:cubicBezTo>
                    <a:cubicBezTo>
                      <a:pt x="202" y="53"/>
                      <a:pt x="202" y="53"/>
                      <a:pt x="202" y="53"/>
                    </a:cubicBezTo>
                    <a:cubicBezTo>
                      <a:pt x="202" y="53"/>
                      <a:pt x="202" y="53"/>
                      <a:pt x="202" y="53"/>
                    </a:cubicBezTo>
                    <a:cubicBezTo>
                      <a:pt x="216" y="56"/>
                      <a:pt x="229" y="60"/>
                      <a:pt x="242" y="65"/>
                    </a:cubicBezTo>
                    <a:cubicBezTo>
                      <a:pt x="253" y="28"/>
                      <a:pt x="253" y="28"/>
                      <a:pt x="253" y="28"/>
                    </a:cubicBezTo>
                    <a:cubicBezTo>
                      <a:pt x="256" y="18"/>
                      <a:pt x="267" y="12"/>
                      <a:pt x="277" y="15"/>
                    </a:cubicBezTo>
                    <a:cubicBezTo>
                      <a:pt x="287" y="18"/>
                      <a:pt x="293" y="28"/>
                      <a:pt x="290" y="38"/>
                    </a:cubicBezTo>
                    <a:cubicBezTo>
                      <a:pt x="220" y="278"/>
                      <a:pt x="220" y="278"/>
                      <a:pt x="220" y="278"/>
                    </a:cubicBezTo>
                    <a:cubicBezTo>
                      <a:pt x="217" y="288"/>
                      <a:pt x="206" y="293"/>
                      <a:pt x="196" y="290"/>
                    </a:cubicBezTo>
                    <a:cubicBezTo>
                      <a:pt x="186" y="288"/>
                      <a:pt x="180" y="277"/>
                      <a:pt x="183" y="267"/>
                    </a:cubicBezTo>
                    <a:cubicBezTo>
                      <a:pt x="232" y="102"/>
                      <a:pt x="232" y="102"/>
                      <a:pt x="232" y="102"/>
                    </a:cubicBezTo>
                    <a:cubicBezTo>
                      <a:pt x="220" y="97"/>
                      <a:pt x="207" y="93"/>
                      <a:pt x="194" y="90"/>
                    </a:cubicBezTo>
                    <a:cubicBezTo>
                      <a:pt x="194" y="90"/>
                      <a:pt x="194" y="90"/>
                      <a:pt x="194" y="90"/>
                    </a:cubicBezTo>
                    <a:cubicBezTo>
                      <a:pt x="185" y="88"/>
                      <a:pt x="175" y="87"/>
                      <a:pt x="165" y="86"/>
                    </a:cubicBezTo>
                    <a:cubicBezTo>
                      <a:pt x="165" y="132"/>
                      <a:pt x="165" y="132"/>
                      <a:pt x="165" y="132"/>
                    </a:cubicBezTo>
                    <a:cubicBezTo>
                      <a:pt x="165" y="143"/>
                      <a:pt x="157" y="151"/>
                      <a:pt x="146" y="151"/>
                    </a:cubicBezTo>
                    <a:cubicBezTo>
                      <a:pt x="136" y="151"/>
                      <a:pt x="127" y="143"/>
                      <a:pt x="127" y="132"/>
                    </a:cubicBezTo>
                    <a:cubicBezTo>
                      <a:pt x="127" y="86"/>
                      <a:pt x="127" y="86"/>
                      <a:pt x="127" y="86"/>
                    </a:cubicBezTo>
                    <a:cubicBezTo>
                      <a:pt x="118" y="87"/>
                      <a:pt x="108" y="88"/>
                      <a:pt x="99" y="90"/>
                    </a:cubicBezTo>
                    <a:cubicBezTo>
                      <a:pt x="99" y="90"/>
                      <a:pt x="99" y="90"/>
                      <a:pt x="99" y="90"/>
                    </a:cubicBezTo>
                    <a:cubicBezTo>
                      <a:pt x="85" y="93"/>
                      <a:pt x="73" y="97"/>
                      <a:pt x="61" y="102"/>
                    </a:cubicBezTo>
                    <a:cubicBezTo>
                      <a:pt x="109" y="267"/>
                      <a:pt x="109" y="267"/>
                      <a:pt x="109" y="267"/>
                    </a:cubicBezTo>
                    <a:cubicBezTo>
                      <a:pt x="112" y="277"/>
                      <a:pt x="106" y="288"/>
                      <a:pt x="96" y="290"/>
                    </a:cubicBezTo>
                    <a:cubicBezTo>
                      <a:pt x="86" y="293"/>
                      <a:pt x="76" y="288"/>
                      <a:pt x="73" y="278"/>
                    </a:cubicBezTo>
                    <a:cubicBezTo>
                      <a:pt x="3" y="38"/>
                      <a:pt x="3" y="38"/>
                      <a:pt x="3" y="3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grpSp>
        <p:nvGrpSpPr>
          <p:cNvPr id="413" name="Google Shape;413;p44"/>
          <p:cNvGrpSpPr/>
          <p:nvPr/>
        </p:nvGrpSpPr>
        <p:grpSpPr>
          <a:xfrm>
            <a:off x="4606462" y="2246841"/>
            <a:ext cx="1072218" cy="1046380"/>
            <a:chOff x="6242716" y="3911231"/>
            <a:chExt cx="1429434" cy="1395546"/>
          </a:xfrm>
        </p:grpSpPr>
        <p:sp>
          <p:nvSpPr>
            <p:cNvPr id="414" name="Google Shape;414;p44"/>
            <p:cNvSpPr/>
            <p:nvPr/>
          </p:nvSpPr>
          <p:spPr>
            <a:xfrm>
              <a:off x="6242716" y="3911231"/>
              <a:ext cx="1429434" cy="1395546"/>
            </a:xfrm>
            <a:custGeom>
              <a:avLst/>
              <a:gdLst/>
              <a:ahLst/>
              <a:cxnLst/>
              <a:rect l="l" t="t" r="r" b="b"/>
              <a:pathLst>
                <a:path w="246" h="240" extrusionOk="0">
                  <a:moveTo>
                    <a:pt x="230" y="0"/>
                  </a:moveTo>
                  <a:cubicBezTo>
                    <a:pt x="154" y="0"/>
                    <a:pt x="154" y="0"/>
                    <a:pt x="154" y="0"/>
                  </a:cubicBezTo>
                  <a:cubicBezTo>
                    <a:pt x="153" y="9"/>
                    <a:pt x="157" y="18"/>
                    <a:pt x="167" y="27"/>
                  </a:cubicBezTo>
                  <a:cubicBezTo>
                    <a:pt x="180" y="41"/>
                    <a:pt x="180" y="66"/>
                    <a:pt x="170" y="88"/>
                  </a:cubicBezTo>
                  <a:cubicBezTo>
                    <a:pt x="150" y="59"/>
                    <a:pt x="122" y="54"/>
                    <a:pt x="91" y="63"/>
                  </a:cubicBezTo>
                  <a:cubicBezTo>
                    <a:pt x="82" y="66"/>
                    <a:pt x="74" y="74"/>
                    <a:pt x="68" y="81"/>
                  </a:cubicBezTo>
                  <a:cubicBezTo>
                    <a:pt x="46" y="114"/>
                    <a:pt x="57" y="147"/>
                    <a:pt x="97" y="173"/>
                  </a:cubicBezTo>
                  <a:cubicBezTo>
                    <a:pt x="73" y="189"/>
                    <a:pt x="33" y="179"/>
                    <a:pt x="0" y="151"/>
                  </a:cubicBezTo>
                  <a:cubicBezTo>
                    <a:pt x="0" y="232"/>
                    <a:pt x="0" y="232"/>
                    <a:pt x="0" y="232"/>
                  </a:cubicBezTo>
                  <a:cubicBezTo>
                    <a:pt x="4" y="232"/>
                    <a:pt x="9" y="232"/>
                    <a:pt x="13" y="232"/>
                  </a:cubicBezTo>
                  <a:cubicBezTo>
                    <a:pt x="28" y="233"/>
                    <a:pt x="41" y="239"/>
                    <a:pt x="56" y="240"/>
                  </a:cubicBezTo>
                  <a:cubicBezTo>
                    <a:pt x="59" y="240"/>
                    <a:pt x="63" y="240"/>
                    <a:pt x="66" y="240"/>
                  </a:cubicBezTo>
                  <a:cubicBezTo>
                    <a:pt x="78" y="240"/>
                    <a:pt x="90" y="239"/>
                    <a:pt x="101" y="237"/>
                  </a:cubicBezTo>
                  <a:cubicBezTo>
                    <a:pt x="118" y="234"/>
                    <a:pt x="135" y="229"/>
                    <a:pt x="151" y="221"/>
                  </a:cubicBezTo>
                  <a:cubicBezTo>
                    <a:pt x="184" y="205"/>
                    <a:pt x="209" y="179"/>
                    <a:pt x="225" y="147"/>
                  </a:cubicBezTo>
                  <a:cubicBezTo>
                    <a:pt x="244" y="110"/>
                    <a:pt x="246" y="66"/>
                    <a:pt x="232" y="24"/>
                  </a:cubicBezTo>
                  <a:cubicBezTo>
                    <a:pt x="229" y="17"/>
                    <a:pt x="229" y="9"/>
                    <a:pt x="230"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nvGrpSpPr>
            <p:cNvPr id="415" name="Google Shape;415;p44"/>
            <p:cNvGrpSpPr/>
            <p:nvPr/>
          </p:nvGrpSpPr>
          <p:grpSpPr>
            <a:xfrm>
              <a:off x="6734385" y="4458254"/>
              <a:ext cx="317217" cy="269913"/>
              <a:chOff x="7909299" y="3772690"/>
              <a:chExt cx="667095" cy="567616"/>
            </a:xfrm>
          </p:grpSpPr>
          <p:sp>
            <p:nvSpPr>
              <p:cNvPr id="416" name="Google Shape;416;p44"/>
              <p:cNvSpPr/>
              <p:nvPr/>
            </p:nvSpPr>
            <p:spPr>
              <a:xfrm>
                <a:off x="7909299" y="3772690"/>
                <a:ext cx="623207" cy="567616"/>
              </a:xfrm>
              <a:custGeom>
                <a:avLst/>
                <a:gdLst/>
                <a:ahLst/>
                <a:cxnLst/>
                <a:rect l="l" t="t" r="r" b="b"/>
                <a:pathLst>
                  <a:path w="721" h="657" extrusionOk="0">
                    <a:moveTo>
                      <a:pt x="499" y="196"/>
                    </a:moveTo>
                    <a:cubicBezTo>
                      <a:pt x="545" y="237"/>
                      <a:pt x="592" y="279"/>
                      <a:pt x="637" y="322"/>
                    </a:cubicBezTo>
                    <a:cubicBezTo>
                      <a:pt x="640" y="325"/>
                      <a:pt x="643" y="327"/>
                      <a:pt x="646" y="329"/>
                    </a:cubicBezTo>
                    <a:cubicBezTo>
                      <a:pt x="672" y="353"/>
                      <a:pt x="672" y="353"/>
                      <a:pt x="672" y="353"/>
                    </a:cubicBezTo>
                    <a:cubicBezTo>
                      <a:pt x="686" y="367"/>
                      <a:pt x="686" y="367"/>
                      <a:pt x="686" y="367"/>
                    </a:cubicBezTo>
                    <a:cubicBezTo>
                      <a:pt x="721" y="403"/>
                      <a:pt x="707" y="456"/>
                      <a:pt x="669" y="472"/>
                    </a:cubicBezTo>
                    <a:cubicBezTo>
                      <a:pt x="685" y="513"/>
                      <a:pt x="652" y="552"/>
                      <a:pt x="611" y="550"/>
                    </a:cubicBezTo>
                    <a:cubicBezTo>
                      <a:pt x="606" y="584"/>
                      <a:pt x="574" y="607"/>
                      <a:pt x="539" y="598"/>
                    </a:cubicBezTo>
                    <a:cubicBezTo>
                      <a:pt x="529" y="641"/>
                      <a:pt x="479" y="657"/>
                      <a:pt x="439" y="633"/>
                    </a:cubicBezTo>
                    <a:cubicBezTo>
                      <a:pt x="433" y="629"/>
                      <a:pt x="433" y="629"/>
                      <a:pt x="433" y="629"/>
                    </a:cubicBezTo>
                    <a:cubicBezTo>
                      <a:pt x="441" y="619"/>
                      <a:pt x="446" y="607"/>
                      <a:pt x="449" y="594"/>
                    </a:cubicBezTo>
                    <a:cubicBezTo>
                      <a:pt x="460" y="601"/>
                      <a:pt x="468" y="607"/>
                      <a:pt x="481" y="606"/>
                    </a:cubicBezTo>
                    <a:cubicBezTo>
                      <a:pt x="490" y="605"/>
                      <a:pt x="499" y="600"/>
                      <a:pt x="501" y="591"/>
                    </a:cubicBezTo>
                    <a:cubicBezTo>
                      <a:pt x="502" y="587"/>
                      <a:pt x="502" y="583"/>
                      <a:pt x="501" y="577"/>
                    </a:cubicBezTo>
                    <a:cubicBezTo>
                      <a:pt x="452" y="538"/>
                      <a:pt x="452" y="538"/>
                      <a:pt x="452" y="538"/>
                    </a:cubicBezTo>
                    <a:cubicBezTo>
                      <a:pt x="444" y="531"/>
                      <a:pt x="442" y="519"/>
                      <a:pt x="449" y="511"/>
                    </a:cubicBezTo>
                    <a:cubicBezTo>
                      <a:pt x="455" y="503"/>
                      <a:pt x="467" y="502"/>
                      <a:pt x="475" y="508"/>
                    </a:cubicBezTo>
                    <a:cubicBezTo>
                      <a:pt x="530" y="551"/>
                      <a:pt x="530" y="551"/>
                      <a:pt x="530" y="551"/>
                    </a:cubicBezTo>
                    <a:cubicBezTo>
                      <a:pt x="543" y="562"/>
                      <a:pt x="556" y="566"/>
                      <a:pt x="567" y="557"/>
                    </a:cubicBezTo>
                    <a:cubicBezTo>
                      <a:pt x="569" y="555"/>
                      <a:pt x="571" y="552"/>
                      <a:pt x="572" y="549"/>
                    </a:cubicBezTo>
                    <a:cubicBezTo>
                      <a:pt x="574" y="544"/>
                      <a:pt x="576" y="536"/>
                      <a:pt x="570" y="532"/>
                    </a:cubicBezTo>
                    <a:cubicBezTo>
                      <a:pt x="506" y="481"/>
                      <a:pt x="506" y="481"/>
                      <a:pt x="506" y="481"/>
                    </a:cubicBezTo>
                    <a:cubicBezTo>
                      <a:pt x="498" y="475"/>
                      <a:pt x="496" y="463"/>
                      <a:pt x="503" y="455"/>
                    </a:cubicBezTo>
                    <a:cubicBezTo>
                      <a:pt x="509" y="446"/>
                      <a:pt x="521" y="445"/>
                      <a:pt x="529" y="451"/>
                    </a:cubicBezTo>
                    <a:cubicBezTo>
                      <a:pt x="596" y="504"/>
                      <a:pt x="596" y="504"/>
                      <a:pt x="596" y="504"/>
                    </a:cubicBezTo>
                    <a:cubicBezTo>
                      <a:pt x="597" y="504"/>
                      <a:pt x="597" y="505"/>
                      <a:pt x="598" y="505"/>
                    </a:cubicBezTo>
                    <a:cubicBezTo>
                      <a:pt x="620" y="525"/>
                      <a:pt x="656" y="496"/>
                      <a:pt x="620" y="467"/>
                    </a:cubicBezTo>
                    <a:cubicBezTo>
                      <a:pt x="549" y="414"/>
                      <a:pt x="549" y="414"/>
                      <a:pt x="549" y="414"/>
                    </a:cubicBezTo>
                    <a:cubicBezTo>
                      <a:pt x="541" y="408"/>
                      <a:pt x="539" y="396"/>
                      <a:pt x="546" y="388"/>
                    </a:cubicBezTo>
                    <a:cubicBezTo>
                      <a:pt x="552" y="379"/>
                      <a:pt x="564" y="378"/>
                      <a:pt x="572" y="384"/>
                    </a:cubicBezTo>
                    <a:cubicBezTo>
                      <a:pt x="642" y="437"/>
                      <a:pt x="642" y="437"/>
                      <a:pt x="642" y="437"/>
                    </a:cubicBezTo>
                    <a:cubicBezTo>
                      <a:pt x="649" y="441"/>
                      <a:pt x="659" y="436"/>
                      <a:pt x="663" y="429"/>
                    </a:cubicBezTo>
                    <a:cubicBezTo>
                      <a:pt x="671" y="419"/>
                      <a:pt x="670" y="405"/>
                      <a:pt x="659" y="394"/>
                    </a:cubicBezTo>
                    <a:cubicBezTo>
                      <a:pt x="645" y="379"/>
                      <a:pt x="645" y="379"/>
                      <a:pt x="645" y="379"/>
                    </a:cubicBezTo>
                    <a:cubicBezTo>
                      <a:pt x="457" y="209"/>
                      <a:pt x="457" y="209"/>
                      <a:pt x="457" y="209"/>
                    </a:cubicBezTo>
                    <a:cubicBezTo>
                      <a:pt x="453" y="205"/>
                      <a:pt x="456" y="198"/>
                      <a:pt x="462" y="198"/>
                    </a:cubicBezTo>
                    <a:cubicBezTo>
                      <a:pt x="473" y="198"/>
                      <a:pt x="485" y="198"/>
                      <a:pt x="496" y="196"/>
                    </a:cubicBezTo>
                    <a:cubicBezTo>
                      <a:pt x="497" y="196"/>
                      <a:pt x="498" y="196"/>
                      <a:pt x="499" y="196"/>
                    </a:cubicBezTo>
                    <a:close/>
                    <a:moveTo>
                      <a:pt x="86" y="355"/>
                    </a:moveTo>
                    <a:cubicBezTo>
                      <a:pt x="66" y="330"/>
                      <a:pt x="64" y="295"/>
                      <a:pt x="59" y="262"/>
                    </a:cubicBezTo>
                    <a:cubicBezTo>
                      <a:pt x="35" y="239"/>
                      <a:pt x="35" y="239"/>
                      <a:pt x="35" y="239"/>
                    </a:cubicBezTo>
                    <a:cubicBezTo>
                      <a:pt x="17" y="219"/>
                      <a:pt x="0" y="205"/>
                      <a:pt x="0" y="176"/>
                    </a:cubicBezTo>
                    <a:cubicBezTo>
                      <a:pt x="0" y="161"/>
                      <a:pt x="6" y="147"/>
                      <a:pt x="16" y="135"/>
                    </a:cubicBezTo>
                    <a:cubicBezTo>
                      <a:pt x="116" y="27"/>
                      <a:pt x="116" y="27"/>
                      <a:pt x="116" y="27"/>
                    </a:cubicBezTo>
                    <a:cubicBezTo>
                      <a:pt x="138" y="3"/>
                      <a:pt x="174" y="0"/>
                      <a:pt x="199" y="20"/>
                    </a:cubicBezTo>
                    <a:cubicBezTo>
                      <a:pt x="215" y="31"/>
                      <a:pt x="221" y="38"/>
                      <a:pt x="242" y="46"/>
                    </a:cubicBezTo>
                    <a:cubicBezTo>
                      <a:pt x="248" y="48"/>
                      <a:pt x="253" y="50"/>
                      <a:pt x="254" y="50"/>
                    </a:cubicBezTo>
                    <a:cubicBezTo>
                      <a:pt x="284" y="46"/>
                      <a:pt x="316" y="32"/>
                      <a:pt x="350" y="33"/>
                    </a:cubicBezTo>
                    <a:cubicBezTo>
                      <a:pt x="337" y="42"/>
                      <a:pt x="286" y="82"/>
                      <a:pt x="284" y="82"/>
                    </a:cubicBezTo>
                    <a:cubicBezTo>
                      <a:pt x="276" y="84"/>
                      <a:pt x="268" y="86"/>
                      <a:pt x="260" y="87"/>
                    </a:cubicBezTo>
                    <a:cubicBezTo>
                      <a:pt x="241" y="90"/>
                      <a:pt x="208" y="74"/>
                      <a:pt x="195" y="64"/>
                    </a:cubicBezTo>
                    <a:cubicBezTo>
                      <a:pt x="176" y="50"/>
                      <a:pt x="176" y="50"/>
                      <a:pt x="176" y="50"/>
                    </a:cubicBezTo>
                    <a:cubicBezTo>
                      <a:pt x="166" y="42"/>
                      <a:pt x="152" y="44"/>
                      <a:pt x="144" y="53"/>
                    </a:cubicBezTo>
                    <a:cubicBezTo>
                      <a:pt x="44" y="161"/>
                      <a:pt x="44" y="161"/>
                      <a:pt x="44" y="161"/>
                    </a:cubicBezTo>
                    <a:cubicBezTo>
                      <a:pt x="36" y="170"/>
                      <a:pt x="36" y="184"/>
                      <a:pt x="44" y="193"/>
                    </a:cubicBezTo>
                    <a:cubicBezTo>
                      <a:pt x="53" y="203"/>
                      <a:pt x="59" y="210"/>
                      <a:pt x="69" y="220"/>
                    </a:cubicBezTo>
                    <a:cubicBezTo>
                      <a:pt x="80" y="230"/>
                      <a:pt x="95" y="244"/>
                      <a:pt x="97" y="257"/>
                    </a:cubicBezTo>
                    <a:cubicBezTo>
                      <a:pt x="100" y="280"/>
                      <a:pt x="102" y="313"/>
                      <a:pt x="115" y="330"/>
                    </a:cubicBezTo>
                    <a:cubicBezTo>
                      <a:pt x="102" y="337"/>
                      <a:pt x="95" y="344"/>
                      <a:pt x="86" y="35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417" name="Google Shape;417;p44"/>
              <p:cNvSpPr/>
              <p:nvPr/>
            </p:nvSpPr>
            <p:spPr>
              <a:xfrm>
                <a:off x="7980982" y="3772690"/>
                <a:ext cx="595412" cy="551158"/>
              </a:xfrm>
              <a:custGeom>
                <a:avLst/>
                <a:gdLst/>
                <a:ahLst/>
                <a:cxnLst/>
                <a:rect l="l" t="t" r="r" b="b"/>
                <a:pathLst>
                  <a:path w="689" h="638" extrusionOk="0">
                    <a:moveTo>
                      <a:pt x="319" y="543"/>
                    </a:moveTo>
                    <a:cubicBezTo>
                      <a:pt x="302" y="529"/>
                      <a:pt x="279" y="528"/>
                      <a:pt x="262" y="538"/>
                    </a:cubicBezTo>
                    <a:cubicBezTo>
                      <a:pt x="261" y="539"/>
                      <a:pt x="259" y="539"/>
                      <a:pt x="258" y="538"/>
                    </a:cubicBezTo>
                    <a:cubicBezTo>
                      <a:pt x="257" y="537"/>
                      <a:pt x="257" y="536"/>
                      <a:pt x="257" y="535"/>
                    </a:cubicBezTo>
                    <a:cubicBezTo>
                      <a:pt x="260" y="518"/>
                      <a:pt x="255" y="500"/>
                      <a:pt x="241" y="489"/>
                    </a:cubicBezTo>
                    <a:cubicBezTo>
                      <a:pt x="241" y="489"/>
                      <a:pt x="241" y="489"/>
                      <a:pt x="241" y="489"/>
                    </a:cubicBezTo>
                    <a:cubicBezTo>
                      <a:pt x="225" y="475"/>
                      <a:pt x="202" y="473"/>
                      <a:pt x="185" y="484"/>
                    </a:cubicBezTo>
                    <a:cubicBezTo>
                      <a:pt x="183" y="485"/>
                      <a:pt x="182" y="484"/>
                      <a:pt x="181" y="484"/>
                    </a:cubicBezTo>
                    <a:cubicBezTo>
                      <a:pt x="180" y="483"/>
                      <a:pt x="180" y="482"/>
                      <a:pt x="180" y="481"/>
                    </a:cubicBezTo>
                    <a:cubicBezTo>
                      <a:pt x="183" y="464"/>
                      <a:pt x="177" y="446"/>
                      <a:pt x="164" y="435"/>
                    </a:cubicBezTo>
                    <a:cubicBezTo>
                      <a:pt x="164" y="435"/>
                      <a:pt x="164" y="435"/>
                      <a:pt x="164" y="435"/>
                    </a:cubicBezTo>
                    <a:cubicBezTo>
                      <a:pt x="150" y="423"/>
                      <a:pt x="132" y="420"/>
                      <a:pt x="117" y="425"/>
                    </a:cubicBezTo>
                    <a:cubicBezTo>
                      <a:pt x="115" y="426"/>
                      <a:pt x="114" y="425"/>
                      <a:pt x="113" y="425"/>
                    </a:cubicBezTo>
                    <a:cubicBezTo>
                      <a:pt x="112" y="424"/>
                      <a:pt x="112" y="422"/>
                      <a:pt x="113" y="421"/>
                    </a:cubicBezTo>
                    <a:cubicBezTo>
                      <a:pt x="121" y="402"/>
                      <a:pt x="116" y="379"/>
                      <a:pt x="100" y="365"/>
                    </a:cubicBezTo>
                    <a:cubicBezTo>
                      <a:pt x="100" y="365"/>
                      <a:pt x="100" y="365"/>
                      <a:pt x="100" y="365"/>
                    </a:cubicBezTo>
                    <a:cubicBezTo>
                      <a:pt x="80" y="347"/>
                      <a:pt x="49" y="350"/>
                      <a:pt x="32" y="370"/>
                    </a:cubicBezTo>
                    <a:cubicBezTo>
                      <a:pt x="18" y="386"/>
                      <a:pt x="18" y="386"/>
                      <a:pt x="18" y="386"/>
                    </a:cubicBezTo>
                    <a:cubicBezTo>
                      <a:pt x="0" y="406"/>
                      <a:pt x="2" y="437"/>
                      <a:pt x="23" y="455"/>
                    </a:cubicBezTo>
                    <a:cubicBezTo>
                      <a:pt x="23" y="455"/>
                      <a:pt x="23" y="455"/>
                      <a:pt x="23" y="455"/>
                    </a:cubicBezTo>
                    <a:cubicBezTo>
                      <a:pt x="35" y="465"/>
                      <a:pt x="51" y="469"/>
                      <a:pt x="66" y="465"/>
                    </a:cubicBezTo>
                    <a:cubicBezTo>
                      <a:pt x="68" y="465"/>
                      <a:pt x="69" y="465"/>
                      <a:pt x="70" y="466"/>
                    </a:cubicBezTo>
                    <a:cubicBezTo>
                      <a:pt x="70" y="467"/>
                      <a:pt x="70" y="469"/>
                      <a:pt x="69" y="470"/>
                    </a:cubicBezTo>
                    <a:cubicBezTo>
                      <a:pt x="54" y="490"/>
                      <a:pt x="57" y="519"/>
                      <a:pt x="76" y="536"/>
                    </a:cubicBezTo>
                    <a:cubicBezTo>
                      <a:pt x="76" y="536"/>
                      <a:pt x="76" y="536"/>
                      <a:pt x="76" y="536"/>
                    </a:cubicBezTo>
                    <a:cubicBezTo>
                      <a:pt x="95" y="553"/>
                      <a:pt x="124" y="552"/>
                      <a:pt x="142" y="534"/>
                    </a:cubicBezTo>
                    <a:cubicBezTo>
                      <a:pt x="143" y="533"/>
                      <a:pt x="144" y="533"/>
                      <a:pt x="145" y="534"/>
                    </a:cubicBezTo>
                    <a:cubicBezTo>
                      <a:pt x="147" y="534"/>
                      <a:pt x="147" y="535"/>
                      <a:pt x="147" y="537"/>
                    </a:cubicBezTo>
                    <a:cubicBezTo>
                      <a:pt x="146" y="552"/>
                      <a:pt x="151" y="568"/>
                      <a:pt x="164" y="578"/>
                    </a:cubicBezTo>
                    <a:cubicBezTo>
                      <a:pt x="164" y="578"/>
                      <a:pt x="164" y="578"/>
                      <a:pt x="164" y="578"/>
                    </a:cubicBezTo>
                    <a:cubicBezTo>
                      <a:pt x="183" y="595"/>
                      <a:pt x="212" y="594"/>
                      <a:pt x="230" y="576"/>
                    </a:cubicBezTo>
                    <a:cubicBezTo>
                      <a:pt x="231" y="575"/>
                      <a:pt x="232" y="575"/>
                      <a:pt x="233" y="576"/>
                    </a:cubicBezTo>
                    <a:cubicBezTo>
                      <a:pt x="234" y="576"/>
                      <a:pt x="235" y="577"/>
                      <a:pt x="235" y="579"/>
                    </a:cubicBezTo>
                    <a:cubicBezTo>
                      <a:pt x="233" y="594"/>
                      <a:pt x="239" y="610"/>
                      <a:pt x="252" y="621"/>
                    </a:cubicBezTo>
                    <a:cubicBezTo>
                      <a:pt x="272" y="638"/>
                      <a:pt x="303" y="636"/>
                      <a:pt x="320" y="615"/>
                    </a:cubicBezTo>
                    <a:cubicBezTo>
                      <a:pt x="324" y="611"/>
                      <a:pt x="324" y="611"/>
                      <a:pt x="324" y="611"/>
                    </a:cubicBezTo>
                    <a:cubicBezTo>
                      <a:pt x="341" y="591"/>
                      <a:pt x="339" y="560"/>
                      <a:pt x="319" y="543"/>
                    </a:cubicBezTo>
                    <a:close/>
                    <a:moveTo>
                      <a:pt x="449" y="177"/>
                    </a:moveTo>
                    <a:cubicBezTo>
                      <a:pt x="489" y="216"/>
                      <a:pt x="535" y="260"/>
                      <a:pt x="576" y="299"/>
                    </a:cubicBezTo>
                    <a:cubicBezTo>
                      <a:pt x="582" y="305"/>
                      <a:pt x="589" y="307"/>
                      <a:pt x="597" y="306"/>
                    </a:cubicBezTo>
                    <a:cubicBezTo>
                      <a:pt x="605" y="305"/>
                      <a:pt x="612" y="300"/>
                      <a:pt x="616" y="293"/>
                    </a:cubicBezTo>
                    <a:cubicBezTo>
                      <a:pt x="626" y="275"/>
                      <a:pt x="632" y="256"/>
                      <a:pt x="636" y="234"/>
                    </a:cubicBezTo>
                    <a:cubicBezTo>
                      <a:pt x="638" y="224"/>
                      <a:pt x="642" y="216"/>
                      <a:pt x="649" y="209"/>
                    </a:cubicBezTo>
                    <a:cubicBezTo>
                      <a:pt x="671" y="186"/>
                      <a:pt x="671" y="186"/>
                      <a:pt x="671" y="186"/>
                    </a:cubicBezTo>
                    <a:cubicBezTo>
                      <a:pt x="688" y="168"/>
                      <a:pt x="689" y="139"/>
                      <a:pt x="672" y="121"/>
                    </a:cubicBezTo>
                    <a:cubicBezTo>
                      <a:pt x="580" y="21"/>
                      <a:pt x="580" y="21"/>
                      <a:pt x="580" y="21"/>
                    </a:cubicBezTo>
                    <a:cubicBezTo>
                      <a:pt x="563" y="3"/>
                      <a:pt x="534" y="0"/>
                      <a:pt x="515" y="16"/>
                    </a:cubicBezTo>
                    <a:cubicBezTo>
                      <a:pt x="493" y="34"/>
                      <a:pt x="493" y="34"/>
                      <a:pt x="493" y="34"/>
                    </a:cubicBezTo>
                    <a:cubicBezTo>
                      <a:pt x="483" y="42"/>
                      <a:pt x="471" y="45"/>
                      <a:pt x="457" y="44"/>
                    </a:cubicBezTo>
                    <a:cubicBezTo>
                      <a:pt x="435" y="41"/>
                      <a:pt x="412" y="38"/>
                      <a:pt x="390" y="36"/>
                    </a:cubicBezTo>
                    <a:cubicBezTo>
                      <a:pt x="347" y="30"/>
                      <a:pt x="308" y="41"/>
                      <a:pt x="274" y="67"/>
                    </a:cubicBezTo>
                    <a:cubicBezTo>
                      <a:pt x="229" y="101"/>
                      <a:pt x="184" y="136"/>
                      <a:pt x="139" y="171"/>
                    </a:cubicBezTo>
                    <a:cubicBezTo>
                      <a:pt x="95" y="207"/>
                      <a:pt x="151" y="255"/>
                      <a:pt x="203" y="222"/>
                    </a:cubicBezTo>
                    <a:cubicBezTo>
                      <a:pt x="301" y="161"/>
                      <a:pt x="301" y="161"/>
                      <a:pt x="301" y="161"/>
                    </a:cubicBezTo>
                    <a:cubicBezTo>
                      <a:pt x="315" y="153"/>
                      <a:pt x="331" y="152"/>
                      <a:pt x="346" y="158"/>
                    </a:cubicBezTo>
                    <a:cubicBezTo>
                      <a:pt x="364" y="167"/>
                      <a:pt x="388" y="168"/>
                      <a:pt x="408" y="165"/>
                    </a:cubicBezTo>
                    <a:cubicBezTo>
                      <a:pt x="423" y="162"/>
                      <a:pt x="437" y="166"/>
                      <a:pt x="449" y="17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grpSp>
        <p:nvGrpSpPr>
          <p:cNvPr id="418" name="Google Shape;418;p44"/>
          <p:cNvGrpSpPr/>
          <p:nvPr/>
        </p:nvGrpSpPr>
        <p:grpSpPr>
          <a:xfrm>
            <a:off x="3411768" y="2246842"/>
            <a:ext cx="1194693" cy="1138776"/>
            <a:chOff x="4650005" y="3911231"/>
            <a:chExt cx="1592711" cy="1518773"/>
          </a:xfrm>
        </p:grpSpPr>
        <p:sp>
          <p:nvSpPr>
            <p:cNvPr id="419" name="Google Shape;419;p44"/>
            <p:cNvSpPr/>
            <p:nvPr/>
          </p:nvSpPr>
          <p:spPr>
            <a:xfrm>
              <a:off x="4650005" y="3911231"/>
              <a:ext cx="1592711" cy="1518773"/>
            </a:xfrm>
            <a:custGeom>
              <a:avLst/>
              <a:gdLst/>
              <a:ahLst/>
              <a:cxnLst/>
              <a:rect l="l" t="t" r="r" b="b"/>
              <a:pathLst>
                <a:path w="274" h="261" extrusionOk="0">
                  <a:moveTo>
                    <a:pt x="274" y="151"/>
                  </a:moveTo>
                  <a:cubicBezTo>
                    <a:pt x="246" y="173"/>
                    <a:pt x="216" y="186"/>
                    <a:pt x="176" y="176"/>
                  </a:cubicBezTo>
                  <a:cubicBezTo>
                    <a:pt x="219" y="143"/>
                    <a:pt x="228" y="108"/>
                    <a:pt x="205" y="78"/>
                  </a:cubicBezTo>
                  <a:cubicBezTo>
                    <a:pt x="185" y="52"/>
                    <a:pt x="142" y="54"/>
                    <a:pt x="103" y="85"/>
                  </a:cubicBezTo>
                  <a:cubicBezTo>
                    <a:pt x="93" y="63"/>
                    <a:pt x="100" y="43"/>
                    <a:pt x="111" y="27"/>
                  </a:cubicBezTo>
                  <a:cubicBezTo>
                    <a:pt x="117" y="17"/>
                    <a:pt x="120" y="9"/>
                    <a:pt x="119" y="0"/>
                  </a:cubicBezTo>
                  <a:cubicBezTo>
                    <a:pt x="45" y="0"/>
                    <a:pt x="45" y="0"/>
                    <a:pt x="45" y="0"/>
                  </a:cubicBezTo>
                  <a:cubicBezTo>
                    <a:pt x="45" y="7"/>
                    <a:pt x="44" y="13"/>
                    <a:pt x="42" y="18"/>
                  </a:cubicBezTo>
                  <a:cubicBezTo>
                    <a:pt x="0" y="139"/>
                    <a:pt x="99" y="261"/>
                    <a:pt x="226" y="240"/>
                  </a:cubicBezTo>
                  <a:cubicBezTo>
                    <a:pt x="242" y="237"/>
                    <a:pt x="258" y="233"/>
                    <a:pt x="274" y="232"/>
                  </a:cubicBezTo>
                  <a:cubicBezTo>
                    <a:pt x="274" y="151"/>
                    <a:pt x="274" y="151"/>
                    <a:pt x="274" y="151"/>
                  </a:cubicBezTo>
                  <a:cubicBezTo>
                    <a:pt x="274" y="151"/>
                    <a:pt x="274" y="151"/>
                    <a:pt x="274" y="151"/>
                  </a:cubicBezTo>
                  <a:close/>
                </a:path>
              </a:pathLst>
            </a:custGeom>
            <a:solidFill>
              <a:schemeClr val="accent4">
                <a:alpha val="749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nvGrpSpPr>
            <p:cNvPr id="420" name="Google Shape;420;p44"/>
            <p:cNvGrpSpPr/>
            <p:nvPr/>
          </p:nvGrpSpPr>
          <p:grpSpPr>
            <a:xfrm>
              <a:off x="5446360" y="4407488"/>
              <a:ext cx="299716" cy="300008"/>
              <a:chOff x="5240338" y="2657475"/>
              <a:chExt cx="1630363" cy="1631951"/>
            </a:xfrm>
          </p:grpSpPr>
          <p:sp>
            <p:nvSpPr>
              <p:cNvPr id="421" name="Google Shape;421;p44"/>
              <p:cNvSpPr/>
              <p:nvPr/>
            </p:nvSpPr>
            <p:spPr>
              <a:xfrm>
                <a:off x="5240338" y="2735263"/>
                <a:ext cx="1552575" cy="1554163"/>
              </a:xfrm>
              <a:custGeom>
                <a:avLst/>
                <a:gdLst/>
                <a:ahLst/>
                <a:cxnLst/>
                <a:rect l="l" t="t" r="r" b="b"/>
                <a:pathLst>
                  <a:path w="517" h="519" extrusionOk="0">
                    <a:moveTo>
                      <a:pt x="391" y="73"/>
                    </a:moveTo>
                    <a:cubicBezTo>
                      <a:pt x="376" y="83"/>
                      <a:pt x="361" y="93"/>
                      <a:pt x="346" y="101"/>
                    </a:cubicBezTo>
                    <a:cubicBezTo>
                      <a:pt x="340" y="103"/>
                      <a:pt x="331" y="100"/>
                      <a:pt x="325" y="98"/>
                    </a:cubicBezTo>
                    <a:cubicBezTo>
                      <a:pt x="252" y="68"/>
                      <a:pt x="166" y="91"/>
                      <a:pt x="122" y="151"/>
                    </a:cubicBezTo>
                    <a:cubicBezTo>
                      <a:pt x="72" y="219"/>
                      <a:pt x="73" y="305"/>
                      <a:pt x="125" y="369"/>
                    </a:cubicBezTo>
                    <a:cubicBezTo>
                      <a:pt x="174" y="429"/>
                      <a:pt x="261" y="449"/>
                      <a:pt x="332" y="416"/>
                    </a:cubicBezTo>
                    <a:cubicBezTo>
                      <a:pt x="413" y="379"/>
                      <a:pt x="454" y="279"/>
                      <a:pt x="421" y="197"/>
                    </a:cubicBezTo>
                    <a:cubicBezTo>
                      <a:pt x="414" y="181"/>
                      <a:pt x="415" y="169"/>
                      <a:pt x="425" y="155"/>
                    </a:cubicBezTo>
                    <a:cubicBezTo>
                      <a:pt x="432" y="146"/>
                      <a:pt x="437" y="136"/>
                      <a:pt x="443" y="127"/>
                    </a:cubicBezTo>
                    <a:cubicBezTo>
                      <a:pt x="491" y="165"/>
                      <a:pt x="517" y="302"/>
                      <a:pt x="444" y="398"/>
                    </a:cubicBezTo>
                    <a:cubicBezTo>
                      <a:pt x="366" y="501"/>
                      <a:pt x="209" y="519"/>
                      <a:pt x="113" y="438"/>
                    </a:cubicBezTo>
                    <a:cubicBezTo>
                      <a:pt x="0" y="343"/>
                      <a:pt x="9" y="187"/>
                      <a:pt x="88" y="101"/>
                    </a:cubicBezTo>
                    <a:cubicBezTo>
                      <a:pt x="181" y="0"/>
                      <a:pt x="336" y="17"/>
                      <a:pt x="391" y="73"/>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422" name="Google Shape;422;p44"/>
              <p:cNvSpPr/>
              <p:nvPr/>
            </p:nvSpPr>
            <p:spPr>
              <a:xfrm>
                <a:off x="5618163" y="3103563"/>
                <a:ext cx="793750" cy="793750"/>
              </a:xfrm>
              <a:custGeom>
                <a:avLst/>
                <a:gdLst/>
                <a:ahLst/>
                <a:cxnLst/>
                <a:rect l="l" t="t" r="r" b="b"/>
                <a:pathLst>
                  <a:path w="264" h="265" extrusionOk="0">
                    <a:moveTo>
                      <a:pt x="132" y="265"/>
                    </a:moveTo>
                    <a:cubicBezTo>
                      <a:pt x="57" y="265"/>
                      <a:pt x="0" y="205"/>
                      <a:pt x="3" y="128"/>
                    </a:cubicBezTo>
                    <a:cubicBezTo>
                      <a:pt x="5" y="58"/>
                      <a:pt x="70" y="0"/>
                      <a:pt x="141" y="5"/>
                    </a:cubicBezTo>
                    <a:cubicBezTo>
                      <a:pt x="148" y="6"/>
                      <a:pt x="155" y="7"/>
                      <a:pt x="161" y="8"/>
                    </a:cubicBezTo>
                    <a:cubicBezTo>
                      <a:pt x="173" y="11"/>
                      <a:pt x="175" y="17"/>
                      <a:pt x="168" y="27"/>
                    </a:cubicBezTo>
                    <a:cubicBezTo>
                      <a:pt x="164" y="34"/>
                      <a:pt x="159" y="42"/>
                      <a:pt x="156" y="50"/>
                    </a:cubicBezTo>
                    <a:cubicBezTo>
                      <a:pt x="152" y="60"/>
                      <a:pt x="147" y="63"/>
                      <a:pt x="135" y="63"/>
                    </a:cubicBezTo>
                    <a:cubicBezTo>
                      <a:pt x="94" y="63"/>
                      <a:pt x="63" y="92"/>
                      <a:pt x="60" y="131"/>
                    </a:cubicBezTo>
                    <a:cubicBezTo>
                      <a:pt x="57" y="167"/>
                      <a:pt x="85" y="200"/>
                      <a:pt x="124" y="207"/>
                    </a:cubicBezTo>
                    <a:cubicBezTo>
                      <a:pt x="164" y="214"/>
                      <a:pt x="204" y="180"/>
                      <a:pt x="205" y="136"/>
                    </a:cubicBezTo>
                    <a:cubicBezTo>
                      <a:pt x="205" y="120"/>
                      <a:pt x="209" y="113"/>
                      <a:pt x="224" y="110"/>
                    </a:cubicBezTo>
                    <a:cubicBezTo>
                      <a:pt x="225" y="110"/>
                      <a:pt x="225" y="109"/>
                      <a:pt x="226" y="109"/>
                    </a:cubicBezTo>
                    <a:cubicBezTo>
                      <a:pt x="235" y="105"/>
                      <a:pt x="244" y="101"/>
                      <a:pt x="254" y="97"/>
                    </a:cubicBezTo>
                    <a:cubicBezTo>
                      <a:pt x="257" y="109"/>
                      <a:pt x="263" y="122"/>
                      <a:pt x="263" y="135"/>
                    </a:cubicBezTo>
                    <a:cubicBezTo>
                      <a:pt x="264" y="207"/>
                      <a:pt x="205" y="265"/>
                      <a:pt x="132" y="26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423" name="Google Shape;423;p44"/>
              <p:cNvSpPr/>
              <p:nvPr/>
            </p:nvSpPr>
            <p:spPr>
              <a:xfrm>
                <a:off x="6018213" y="2657475"/>
                <a:ext cx="852488" cy="850900"/>
              </a:xfrm>
              <a:custGeom>
                <a:avLst/>
                <a:gdLst/>
                <a:ahLst/>
                <a:cxnLst/>
                <a:rect l="l" t="t" r="r" b="b"/>
                <a:pathLst>
                  <a:path w="284" h="284" extrusionOk="0">
                    <a:moveTo>
                      <a:pt x="0" y="280"/>
                    </a:moveTo>
                    <a:cubicBezTo>
                      <a:pt x="4" y="275"/>
                      <a:pt x="6" y="270"/>
                      <a:pt x="10" y="266"/>
                    </a:cubicBezTo>
                    <a:cubicBezTo>
                      <a:pt x="23" y="251"/>
                      <a:pt x="31" y="236"/>
                      <a:pt x="31" y="214"/>
                    </a:cubicBezTo>
                    <a:cubicBezTo>
                      <a:pt x="31" y="189"/>
                      <a:pt x="48" y="169"/>
                      <a:pt x="68" y="156"/>
                    </a:cubicBezTo>
                    <a:cubicBezTo>
                      <a:pt x="100" y="134"/>
                      <a:pt x="132" y="115"/>
                      <a:pt x="165" y="97"/>
                    </a:cubicBezTo>
                    <a:cubicBezTo>
                      <a:pt x="180" y="89"/>
                      <a:pt x="188" y="79"/>
                      <a:pt x="186" y="62"/>
                    </a:cubicBezTo>
                    <a:cubicBezTo>
                      <a:pt x="185" y="55"/>
                      <a:pt x="185" y="48"/>
                      <a:pt x="186" y="41"/>
                    </a:cubicBezTo>
                    <a:cubicBezTo>
                      <a:pt x="187" y="17"/>
                      <a:pt x="198" y="4"/>
                      <a:pt x="216" y="2"/>
                    </a:cubicBezTo>
                    <a:cubicBezTo>
                      <a:pt x="234" y="0"/>
                      <a:pt x="243" y="9"/>
                      <a:pt x="249" y="34"/>
                    </a:cubicBezTo>
                    <a:cubicBezTo>
                      <a:pt x="274" y="40"/>
                      <a:pt x="284" y="50"/>
                      <a:pt x="282" y="68"/>
                    </a:cubicBezTo>
                    <a:cubicBezTo>
                      <a:pt x="280" y="86"/>
                      <a:pt x="266" y="100"/>
                      <a:pt x="243" y="97"/>
                    </a:cubicBezTo>
                    <a:cubicBezTo>
                      <a:pt x="205" y="92"/>
                      <a:pt x="189" y="111"/>
                      <a:pt x="175" y="142"/>
                    </a:cubicBezTo>
                    <a:cubicBezTo>
                      <a:pt x="159" y="181"/>
                      <a:pt x="137" y="215"/>
                      <a:pt x="102" y="240"/>
                    </a:cubicBezTo>
                    <a:cubicBezTo>
                      <a:pt x="92" y="246"/>
                      <a:pt x="80" y="253"/>
                      <a:pt x="69" y="253"/>
                    </a:cubicBezTo>
                    <a:cubicBezTo>
                      <a:pt x="49" y="252"/>
                      <a:pt x="33" y="259"/>
                      <a:pt x="19" y="273"/>
                    </a:cubicBezTo>
                    <a:cubicBezTo>
                      <a:pt x="15" y="277"/>
                      <a:pt x="9" y="280"/>
                      <a:pt x="4" y="284"/>
                    </a:cubicBezTo>
                    <a:cubicBezTo>
                      <a:pt x="3" y="283"/>
                      <a:pt x="1" y="281"/>
                      <a:pt x="0" y="28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424" name="Google Shape;424;p44"/>
              <p:cNvSpPr/>
              <p:nvPr/>
            </p:nvSpPr>
            <p:spPr>
              <a:xfrm>
                <a:off x="5907088" y="3403600"/>
                <a:ext cx="222250" cy="219075"/>
              </a:xfrm>
              <a:custGeom>
                <a:avLst/>
                <a:gdLst/>
                <a:ahLst/>
                <a:cxnLst/>
                <a:rect l="l" t="t" r="r" b="b"/>
                <a:pathLst>
                  <a:path w="74" h="73" extrusionOk="0">
                    <a:moveTo>
                      <a:pt x="39" y="3"/>
                    </a:moveTo>
                    <a:cubicBezTo>
                      <a:pt x="40" y="19"/>
                      <a:pt x="14" y="29"/>
                      <a:pt x="30" y="43"/>
                    </a:cubicBezTo>
                    <a:cubicBezTo>
                      <a:pt x="37" y="48"/>
                      <a:pt x="54" y="38"/>
                      <a:pt x="69" y="35"/>
                    </a:cubicBezTo>
                    <a:cubicBezTo>
                      <a:pt x="74" y="46"/>
                      <a:pt x="68" y="56"/>
                      <a:pt x="58" y="62"/>
                    </a:cubicBezTo>
                    <a:cubicBezTo>
                      <a:pt x="44" y="72"/>
                      <a:pt x="29" y="73"/>
                      <a:pt x="15" y="63"/>
                    </a:cubicBezTo>
                    <a:cubicBezTo>
                      <a:pt x="1" y="52"/>
                      <a:pt x="0" y="36"/>
                      <a:pt x="6" y="21"/>
                    </a:cubicBezTo>
                    <a:cubicBezTo>
                      <a:pt x="11" y="7"/>
                      <a:pt x="22" y="0"/>
                      <a:pt x="39" y="3"/>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grpSp>
        <p:nvGrpSpPr>
          <p:cNvPr id="425" name="Google Shape;425;p44"/>
          <p:cNvGrpSpPr/>
          <p:nvPr/>
        </p:nvGrpSpPr>
        <p:grpSpPr>
          <a:xfrm>
            <a:off x="373945" y="860223"/>
            <a:ext cx="3469739" cy="1232359"/>
            <a:chOff x="508155" y="2047226"/>
            <a:chExt cx="3531900" cy="1643583"/>
          </a:xfrm>
        </p:grpSpPr>
        <p:sp>
          <p:nvSpPr>
            <p:cNvPr id="426" name="Google Shape;426;p44"/>
            <p:cNvSpPr/>
            <p:nvPr/>
          </p:nvSpPr>
          <p:spPr>
            <a:xfrm>
              <a:off x="671708" y="2047226"/>
              <a:ext cx="3151200" cy="554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altLang="zh-CN" sz="1800" b="1" dirty="0">
                  <a:solidFill>
                    <a:srgbClr val="990000"/>
                  </a:solidFill>
                  <a:latin typeface="Comic Sans MS"/>
                  <a:ea typeface="Comic Sans MS"/>
                  <a:cs typeface="Comic Sans MS"/>
                  <a:sym typeface="Comic Sans MS"/>
                </a:rPr>
                <a:t>User</a:t>
              </a:r>
              <a:r>
                <a:rPr lang="zh-CN" sz="1800" b="1" dirty="0">
                  <a:solidFill>
                    <a:srgbClr val="990000"/>
                  </a:solidFill>
                  <a:latin typeface="Comic Sans MS"/>
                  <a:ea typeface="Comic Sans MS"/>
                  <a:cs typeface="Comic Sans MS"/>
                  <a:sym typeface="Comic Sans MS"/>
                </a:rPr>
                <a:t>-based features</a:t>
              </a:r>
              <a:endParaRPr sz="1800" b="1" dirty="0">
                <a:solidFill>
                  <a:srgbClr val="990000"/>
                </a:solidFill>
                <a:latin typeface="Comic Sans MS"/>
                <a:ea typeface="Comic Sans MS"/>
                <a:cs typeface="Comic Sans MS"/>
                <a:sym typeface="Comic Sans MS"/>
              </a:endParaRPr>
            </a:p>
          </p:txBody>
        </p:sp>
        <p:sp>
          <p:nvSpPr>
            <p:cNvPr id="427" name="Google Shape;427;p44"/>
            <p:cNvSpPr/>
            <p:nvPr/>
          </p:nvSpPr>
          <p:spPr>
            <a:xfrm>
              <a:off x="508155" y="2483909"/>
              <a:ext cx="3531900" cy="1206900"/>
            </a:xfrm>
            <a:prstGeom prst="rect">
              <a:avLst/>
            </a:prstGeom>
            <a:noFill/>
            <a:ln>
              <a:noFill/>
            </a:ln>
          </p:spPr>
          <p:txBody>
            <a:bodyPr spcFirstLastPara="1" wrap="square" lIns="91425" tIns="45700" rIns="91425" bIns="45700" anchor="t" anchorCtr="0">
              <a:noAutofit/>
            </a:bodyPr>
            <a:lstStyle/>
            <a:p>
              <a:pPr marL="457200" marR="0" lvl="0" indent="-311150" algn="l" rtl="0">
                <a:lnSpc>
                  <a:spcPct val="100000"/>
                </a:lnSpc>
                <a:spcBef>
                  <a:spcPts val="0"/>
                </a:spcBef>
                <a:spcAft>
                  <a:spcPts val="0"/>
                </a:spcAft>
                <a:buClr>
                  <a:srgbClr val="666666"/>
                </a:buClr>
                <a:buSzPts val="1300"/>
                <a:buFont typeface="Comic Sans MS"/>
                <a:buChar char="●"/>
              </a:pPr>
              <a:r>
                <a:rPr lang="zh-CN" sz="1300" dirty="0">
                  <a:solidFill>
                    <a:srgbClr val="666666"/>
                  </a:solidFill>
                  <a:latin typeface="Comic Sans MS"/>
                  <a:ea typeface="Comic Sans MS"/>
                  <a:cs typeface="Comic Sans MS"/>
                  <a:sym typeface="Comic Sans MS"/>
                </a:rPr>
                <a:t># of each action</a:t>
              </a:r>
              <a:endParaRPr sz="1300" dirty="0">
                <a:solidFill>
                  <a:srgbClr val="666666"/>
                </a:solidFill>
                <a:latin typeface="Comic Sans MS"/>
                <a:ea typeface="Comic Sans MS"/>
                <a:cs typeface="Comic Sans MS"/>
                <a:sym typeface="Comic Sans MS"/>
              </a:endParaRPr>
            </a:p>
            <a:p>
              <a:pPr marL="457200" marR="0" lvl="0" indent="-311150" algn="l" rtl="0">
                <a:lnSpc>
                  <a:spcPct val="100000"/>
                </a:lnSpc>
                <a:spcBef>
                  <a:spcPts val="0"/>
                </a:spcBef>
                <a:spcAft>
                  <a:spcPts val="0"/>
                </a:spcAft>
                <a:buClr>
                  <a:srgbClr val="666666"/>
                </a:buClr>
                <a:buSzPts val="1300"/>
                <a:buFont typeface="Comic Sans MS"/>
                <a:buChar char="●"/>
              </a:pPr>
              <a:r>
                <a:rPr lang="zh-CN" sz="1300" dirty="0">
                  <a:solidFill>
                    <a:srgbClr val="666666"/>
                  </a:solidFill>
                  <a:latin typeface="Comic Sans MS"/>
                  <a:ea typeface="Comic Sans MS"/>
                  <a:cs typeface="Comic Sans MS"/>
                  <a:sym typeface="Comic Sans MS"/>
                </a:rPr>
                <a:t># of total actions</a:t>
              </a:r>
              <a:endParaRPr sz="1300" dirty="0">
                <a:solidFill>
                  <a:srgbClr val="666666"/>
                </a:solidFill>
                <a:latin typeface="Comic Sans MS"/>
                <a:ea typeface="Comic Sans MS"/>
                <a:cs typeface="Comic Sans MS"/>
                <a:sym typeface="Comic Sans MS"/>
              </a:endParaRPr>
            </a:p>
            <a:p>
              <a:pPr marL="457200" marR="0" lvl="0" indent="-311150" algn="l" rtl="0">
                <a:lnSpc>
                  <a:spcPct val="100000"/>
                </a:lnSpc>
                <a:spcBef>
                  <a:spcPts val="0"/>
                </a:spcBef>
                <a:spcAft>
                  <a:spcPts val="0"/>
                </a:spcAft>
                <a:buClr>
                  <a:srgbClr val="666666"/>
                </a:buClr>
                <a:buSzPts val="1300"/>
                <a:buFont typeface="Comic Sans MS"/>
                <a:buChar char="●"/>
              </a:pPr>
              <a:r>
                <a:rPr lang="zh-CN" sz="1300" dirty="0">
                  <a:solidFill>
                    <a:srgbClr val="666666"/>
                  </a:solidFill>
                  <a:latin typeface="Comic Sans MS"/>
                  <a:ea typeface="Comic Sans MS"/>
                  <a:cs typeface="Comic Sans MS"/>
                  <a:sym typeface="Comic Sans MS"/>
                </a:rPr>
                <a:t>% of purchase</a:t>
              </a:r>
              <a:endParaRPr sz="1300" dirty="0">
                <a:solidFill>
                  <a:srgbClr val="666666"/>
                </a:solidFill>
                <a:latin typeface="Comic Sans MS"/>
                <a:ea typeface="Comic Sans MS"/>
                <a:cs typeface="Comic Sans MS"/>
                <a:sym typeface="Comic Sans MS"/>
              </a:endParaRPr>
            </a:p>
          </p:txBody>
        </p:sp>
      </p:grpSp>
      <p:grpSp>
        <p:nvGrpSpPr>
          <p:cNvPr id="431" name="Google Shape;431;p44"/>
          <p:cNvGrpSpPr/>
          <p:nvPr/>
        </p:nvGrpSpPr>
        <p:grpSpPr>
          <a:xfrm>
            <a:off x="5678680" y="2896660"/>
            <a:ext cx="5475898" cy="1241584"/>
            <a:chOff x="3769683" y="2565210"/>
            <a:chExt cx="5574000" cy="1655886"/>
          </a:xfrm>
        </p:grpSpPr>
        <p:sp>
          <p:nvSpPr>
            <p:cNvPr id="432" name="Google Shape;432;p44"/>
            <p:cNvSpPr/>
            <p:nvPr/>
          </p:nvSpPr>
          <p:spPr>
            <a:xfrm>
              <a:off x="3892422" y="2565210"/>
              <a:ext cx="2157300" cy="554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zh-CN" sz="1800" b="1" dirty="0">
                  <a:solidFill>
                    <a:srgbClr val="990000"/>
                  </a:solidFill>
                  <a:latin typeface="Comic Sans MS"/>
                  <a:ea typeface="Comic Sans MS"/>
                  <a:cs typeface="Comic Sans MS"/>
                  <a:sym typeface="Comic Sans MS"/>
                </a:rPr>
                <a:t>Recent Activity</a:t>
              </a:r>
              <a:r>
                <a:rPr lang="en-US" altLang="zh-CN" sz="1800" b="1" dirty="0">
                  <a:solidFill>
                    <a:srgbClr val="990000"/>
                  </a:solidFill>
                  <a:latin typeface="Comic Sans MS"/>
                  <a:ea typeface="Comic Sans MS"/>
                  <a:cs typeface="Comic Sans MS"/>
                  <a:sym typeface="Comic Sans MS"/>
                </a:rPr>
                <a:t> </a:t>
              </a:r>
              <a:endParaRPr dirty="0">
                <a:solidFill>
                  <a:srgbClr val="990000"/>
                </a:solidFill>
              </a:endParaRPr>
            </a:p>
          </p:txBody>
        </p:sp>
        <p:sp>
          <p:nvSpPr>
            <p:cNvPr id="433" name="Google Shape;433;p44"/>
            <p:cNvSpPr/>
            <p:nvPr/>
          </p:nvSpPr>
          <p:spPr>
            <a:xfrm>
              <a:off x="3769683" y="3014196"/>
              <a:ext cx="5574000" cy="1206900"/>
            </a:xfrm>
            <a:prstGeom prst="rect">
              <a:avLst/>
            </a:prstGeom>
            <a:noFill/>
            <a:ln>
              <a:noFill/>
            </a:ln>
          </p:spPr>
          <p:txBody>
            <a:bodyPr spcFirstLastPara="1" wrap="square" lIns="91425" tIns="45700" rIns="91425" bIns="45700" anchor="t" anchorCtr="0">
              <a:noAutofit/>
            </a:bodyPr>
            <a:lstStyle/>
            <a:p>
              <a:pPr marL="457200" lvl="0" indent="-311150" algn="l" rtl="0">
                <a:spcBef>
                  <a:spcPts val="0"/>
                </a:spcBef>
                <a:spcAft>
                  <a:spcPts val="0"/>
                </a:spcAft>
                <a:buClr>
                  <a:srgbClr val="666666"/>
                </a:buClr>
                <a:buSzPts val="1300"/>
                <a:buFont typeface="Comic Sans MS"/>
                <a:buChar char="●"/>
              </a:pPr>
              <a:r>
                <a:rPr lang="zh-CN" sz="1300" dirty="0">
                  <a:solidFill>
                    <a:srgbClr val="666666"/>
                  </a:solidFill>
                  <a:latin typeface="Comic Sans MS"/>
                  <a:ea typeface="Comic Sans MS"/>
                  <a:cs typeface="Comic Sans MS"/>
                  <a:sym typeface="Comic Sans MS"/>
                </a:rPr>
                <a:t>Double 11/Latest one-week/</a:t>
              </a:r>
              <a:endParaRPr lang="en-US" altLang="zh-CN" sz="1300" dirty="0">
                <a:solidFill>
                  <a:srgbClr val="666666"/>
                </a:solidFill>
                <a:latin typeface="Comic Sans MS"/>
                <a:ea typeface="Comic Sans MS"/>
                <a:cs typeface="Comic Sans MS"/>
                <a:sym typeface="Comic Sans MS"/>
              </a:endParaRPr>
            </a:p>
            <a:p>
              <a:pPr marL="146050" lvl="0" algn="l" rtl="0">
                <a:spcBef>
                  <a:spcPts val="0"/>
                </a:spcBef>
                <a:spcAft>
                  <a:spcPts val="0"/>
                </a:spcAft>
                <a:buClr>
                  <a:srgbClr val="666666"/>
                </a:buClr>
                <a:buSzPts val="1300"/>
              </a:pPr>
              <a:r>
                <a:rPr lang="zh-CN" altLang="en-US" sz="1300" dirty="0">
                  <a:solidFill>
                    <a:srgbClr val="666666"/>
                  </a:solidFill>
                  <a:latin typeface="Comic Sans MS"/>
                  <a:ea typeface="Comic Sans MS"/>
                  <a:cs typeface="Comic Sans MS"/>
                  <a:sym typeface="Comic Sans MS"/>
                </a:rPr>
                <a:t>      </a:t>
              </a:r>
              <a:r>
                <a:rPr lang="zh-CN" sz="1300" dirty="0">
                  <a:solidFill>
                    <a:srgbClr val="666666"/>
                  </a:solidFill>
                  <a:latin typeface="Comic Sans MS"/>
                  <a:ea typeface="Comic Sans MS"/>
                  <a:cs typeface="Comic Sans MS"/>
                  <a:sym typeface="Comic Sans MS"/>
                </a:rPr>
                <a:t>Latest one-month features</a:t>
              </a:r>
              <a:endParaRPr sz="1300" dirty="0">
                <a:solidFill>
                  <a:srgbClr val="666666"/>
                </a:solidFill>
                <a:latin typeface="Comic Sans MS"/>
                <a:ea typeface="Comic Sans MS"/>
                <a:cs typeface="Comic Sans MS"/>
                <a:sym typeface="Comic Sans MS"/>
              </a:endParaRPr>
            </a:p>
            <a:p>
              <a:pPr marL="457200" lvl="0" indent="-311150" algn="l" rtl="0">
                <a:spcBef>
                  <a:spcPts val="0"/>
                </a:spcBef>
                <a:spcAft>
                  <a:spcPts val="0"/>
                </a:spcAft>
                <a:buClr>
                  <a:srgbClr val="666666"/>
                </a:buClr>
                <a:buSzPts val="1300"/>
                <a:buFont typeface="Comic Sans MS"/>
                <a:buChar char="●"/>
              </a:pPr>
              <a:r>
                <a:rPr lang="zh-CN" sz="1300" dirty="0">
                  <a:solidFill>
                    <a:srgbClr val="666666"/>
                  </a:solidFill>
                  <a:latin typeface="Comic Sans MS"/>
                  <a:ea typeface="Comic Sans MS"/>
                  <a:cs typeface="Comic Sans MS"/>
                  <a:sym typeface="Comic Sans MS"/>
                </a:rPr>
                <a:t># of each action</a:t>
              </a:r>
              <a:endParaRPr sz="1300" dirty="0">
                <a:solidFill>
                  <a:srgbClr val="666666"/>
                </a:solidFill>
                <a:latin typeface="Comic Sans MS"/>
                <a:ea typeface="Comic Sans MS"/>
                <a:cs typeface="Comic Sans MS"/>
                <a:sym typeface="Comic Sans MS"/>
              </a:endParaRPr>
            </a:p>
            <a:p>
              <a:pPr marL="457200" lvl="0" indent="-311150" algn="l" rtl="0">
                <a:spcBef>
                  <a:spcPts val="0"/>
                </a:spcBef>
                <a:spcAft>
                  <a:spcPts val="0"/>
                </a:spcAft>
                <a:buClr>
                  <a:srgbClr val="666666"/>
                </a:buClr>
                <a:buSzPts val="1300"/>
                <a:buFont typeface="Comic Sans MS"/>
                <a:buChar char="●"/>
              </a:pPr>
              <a:r>
                <a:rPr lang="zh-CN" sz="1300" dirty="0">
                  <a:solidFill>
                    <a:srgbClr val="666666"/>
                  </a:solidFill>
                  <a:latin typeface="Comic Sans MS"/>
                  <a:ea typeface="Comic Sans MS"/>
                  <a:cs typeface="Comic Sans MS"/>
                  <a:sym typeface="Comic Sans MS"/>
                </a:rPr>
                <a:t>% of each action</a:t>
              </a:r>
              <a:endParaRPr sz="1300" dirty="0">
                <a:solidFill>
                  <a:srgbClr val="666666"/>
                </a:solidFill>
                <a:latin typeface="Comic Sans MS"/>
                <a:ea typeface="Comic Sans MS"/>
                <a:cs typeface="Comic Sans MS"/>
                <a:sym typeface="Comic Sans MS"/>
              </a:endParaRPr>
            </a:p>
          </p:txBody>
        </p:sp>
      </p:grpSp>
      <p:grpSp>
        <p:nvGrpSpPr>
          <p:cNvPr id="434" name="Google Shape;434;p44"/>
          <p:cNvGrpSpPr/>
          <p:nvPr/>
        </p:nvGrpSpPr>
        <p:grpSpPr>
          <a:xfrm>
            <a:off x="5573626" y="860223"/>
            <a:ext cx="3969746" cy="1294221"/>
            <a:chOff x="2843447" y="4012639"/>
            <a:chExt cx="4040866" cy="1726088"/>
          </a:xfrm>
        </p:grpSpPr>
        <p:sp>
          <p:nvSpPr>
            <p:cNvPr id="435" name="Google Shape;435;p44"/>
            <p:cNvSpPr/>
            <p:nvPr/>
          </p:nvSpPr>
          <p:spPr>
            <a:xfrm>
              <a:off x="3102813" y="4012639"/>
              <a:ext cx="3781500" cy="554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zh-CN" sz="1800" b="1" dirty="0">
                  <a:solidFill>
                    <a:srgbClr val="990000"/>
                  </a:solidFill>
                  <a:latin typeface="Comic Sans MS"/>
                  <a:ea typeface="Comic Sans MS"/>
                  <a:cs typeface="Comic Sans MS"/>
                  <a:sym typeface="Comic Sans MS"/>
                </a:rPr>
                <a:t>User-merchant </a:t>
              </a:r>
              <a:r>
                <a:rPr lang="en-US" altLang="zh-CN" sz="1800" b="1" dirty="0">
                  <a:solidFill>
                    <a:srgbClr val="990000"/>
                  </a:solidFill>
                  <a:latin typeface="Comic Sans MS"/>
                  <a:ea typeface="Comic Sans MS"/>
                  <a:cs typeface="Comic Sans MS"/>
                  <a:sym typeface="Comic Sans MS"/>
                </a:rPr>
                <a:t>features</a:t>
              </a:r>
              <a:endParaRPr dirty="0">
                <a:solidFill>
                  <a:srgbClr val="990000"/>
                </a:solidFill>
              </a:endParaRPr>
            </a:p>
            <a:p>
              <a:pPr marL="0" marR="0" lvl="0" indent="0" algn="l" rtl="0">
                <a:spcBef>
                  <a:spcPts val="0"/>
                </a:spcBef>
                <a:spcAft>
                  <a:spcPts val="0"/>
                </a:spcAft>
                <a:buNone/>
              </a:pPr>
              <a:endParaRPr sz="2100" dirty="0">
                <a:solidFill>
                  <a:srgbClr val="990000"/>
                </a:solidFill>
                <a:latin typeface="Calibri"/>
                <a:ea typeface="Calibri"/>
                <a:cs typeface="Calibri"/>
                <a:sym typeface="Calibri"/>
              </a:endParaRPr>
            </a:p>
          </p:txBody>
        </p:sp>
        <p:sp>
          <p:nvSpPr>
            <p:cNvPr id="436" name="Google Shape;436;p44"/>
            <p:cNvSpPr/>
            <p:nvPr/>
          </p:nvSpPr>
          <p:spPr>
            <a:xfrm>
              <a:off x="2843447" y="4531828"/>
              <a:ext cx="3870300" cy="1206900"/>
            </a:xfrm>
            <a:prstGeom prst="rect">
              <a:avLst/>
            </a:prstGeom>
            <a:noFill/>
            <a:ln>
              <a:noFill/>
            </a:ln>
          </p:spPr>
          <p:txBody>
            <a:bodyPr spcFirstLastPara="1" wrap="square" lIns="91425" tIns="45700" rIns="91425" bIns="45700" anchor="t" anchorCtr="0">
              <a:noAutofit/>
            </a:bodyPr>
            <a:lstStyle/>
            <a:p>
              <a:pPr marL="457200" lvl="0" indent="-311150" algn="l" rtl="0">
                <a:spcBef>
                  <a:spcPts val="0"/>
                </a:spcBef>
                <a:spcAft>
                  <a:spcPts val="0"/>
                </a:spcAft>
                <a:buClr>
                  <a:srgbClr val="666666"/>
                </a:buClr>
                <a:buSzPts val="1300"/>
                <a:buFont typeface="Comic Sans MS"/>
                <a:buChar char="●"/>
              </a:pPr>
              <a:r>
                <a:rPr lang="en-US" altLang="zh-CN" sz="1300" dirty="0">
                  <a:solidFill>
                    <a:srgbClr val="666666"/>
                  </a:solidFill>
                  <a:latin typeface="Comic Sans MS"/>
                  <a:ea typeface="Comic Sans MS"/>
                  <a:cs typeface="Comic Sans MS"/>
                  <a:sym typeface="Comic Sans MS"/>
                </a:rPr>
                <a:t>LDA</a:t>
              </a:r>
            </a:p>
            <a:p>
              <a:pPr marL="457200" lvl="0" indent="-311150" algn="l" rtl="0">
                <a:spcBef>
                  <a:spcPts val="0"/>
                </a:spcBef>
                <a:spcAft>
                  <a:spcPts val="0"/>
                </a:spcAft>
                <a:buClr>
                  <a:srgbClr val="666666"/>
                </a:buClr>
                <a:buSzPts val="1300"/>
                <a:buFont typeface="Comic Sans MS"/>
                <a:buChar char="●"/>
              </a:pPr>
              <a:r>
                <a:rPr lang="en-US" altLang="zh-CN" sz="1300" dirty="0">
                  <a:solidFill>
                    <a:srgbClr val="666666"/>
                  </a:solidFill>
                  <a:latin typeface="Comic Sans MS"/>
                  <a:ea typeface="Comic Sans MS"/>
                  <a:cs typeface="Comic Sans MS"/>
                  <a:sym typeface="Comic Sans MS"/>
                </a:rPr>
                <a:t>Aggregation</a:t>
              </a:r>
            </a:p>
            <a:p>
              <a:pPr marL="0" marR="0" lvl="0" indent="0" algn="l" rtl="0">
                <a:lnSpc>
                  <a:spcPct val="120000"/>
                </a:lnSpc>
                <a:spcBef>
                  <a:spcPts val="0"/>
                </a:spcBef>
                <a:spcAft>
                  <a:spcPts val="0"/>
                </a:spcAft>
                <a:buNone/>
              </a:pPr>
              <a:endParaRPr sz="1100" dirty="0">
                <a:solidFill>
                  <a:srgbClr val="7F7F7F"/>
                </a:solidFill>
                <a:latin typeface="Microsoft Yahei"/>
                <a:ea typeface="Microsoft Yahei"/>
                <a:cs typeface="Microsoft Yahei"/>
                <a:sym typeface="Microsoft Yahei"/>
              </a:endParaRPr>
            </a:p>
          </p:txBody>
        </p:sp>
      </p:grpSp>
      <p:sp>
        <p:nvSpPr>
          <p:cNvPr id="437" name="Google Shape;437;p44"/>
          <p:cNvSpPr txBox="1"/>
          <p:nvPr/>
        </p:nvSpPr>
        <p:spPr>
          <a:xfrm>
            <a:off x="170575" y="0"/>
            <a:ext cx="3402000" cy="386100"/>
          </a:xfrm>
          <a:prstGeom prst="rect">
            <a:avLst/>
          </a:prstGeom>
          <a:solidFill>
            <a:srgbClr val="BF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1900" b="1">
                <a:solidFill>
                  <a:schemeClr val="lt1"/>
                </a:solidFill>
                <a:latin typeface="Calibri"/>
                <a:ea typeface="Calibri"/>
                <a:cs typeface="Calibri"/>
                <a:sym typeface="Calibri"/>
              </a:rPr>
              <a:t>Research Questions</a:t>
            </a:r>
            <a:endParaRPr sz="900">
              <a:latin typeface="Limelight"/>
              <a:ea typeface="Limelight"/>
              <a:cs typeface="Limelight"/>
              <a:sym typeface="Limelight"/>
            </a:endParaRPr>
          </a:p>
        </p:txBody>
      </p:sp>
      <p:sp>
        <p:nvSpPr>
          <p:cNvPr id="438" name="Google Shape;438;p44"/>
          <p:cNvSpPr txBox="1"/>
          <p:nvPr/>
        </p:nvSpPr>
        <p:spPr>
          <a:xfrm>
            <a:off x="170575" y="0"/>
            <a:ext cx="3402000" cy="386100"/>
          </a:xfrm>
          <a:prstGeom prst="rect">
            <a:avLst/>
          </a:prstGeom>
          <a:solidFill>
            <a:srgbClr val="BF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1900" b="1" dirty="0">
                <a:solidFill>
                  <a:schemeClr val="lt1"/>
                </a:solidFill>
                <a:latin typeface="FangSong" panose="02010609060101010101" pitchFamily="49" charset="-122"/>
                <a:ea typeface="FangSong" panose="02010609060101010101" pitchFamily="49" charset="-122"/>
                <a:cs typeface="Comic Sans MS"/>
                <a:sym typeface="Comic Sans MS"/>
              </a:rPr>
              <a:t>特征总结</a:t>
            </a:r>
            <a:endParaRPr sz="900" dirty="0">
              <a:latin typeface="FangSong" panose="02010609060101010101" pitchFamily="49" charset="-122"/>
              <a:ea typeface="FangSong" panose="02010609060101010101" pitchFamily="49" charset="-122"/>
              <a:cs typeface="Comic Sans MS"/>
              <a:sym typeface="Comic Sans MS"/>
            </a:endParaRPr>
          </a:p>
        </p:txBody>
      </p:sp>
      <p:sp>
        <p:nvSpPr>
          <p:cNvPr id="442" name="Google Shape;442;p44"/>
          <p:cNvSpPr txBox="1"/>
          <p:nvPr/>
        </p:nvSpPr>
        <p:spPr>
          <a:xfrm>
            <a:off x="3881011" y="1926854"/>
            <a:ext cx="1383962" cy="671400"/>
          </a:xfrm>
          <a:prstGeom prst="rect">
            <a:avLst/>
          </a:prstGeom>
          <a:noFill/>
          <a:ln>
            <a:noFill/>
          </a:ln>
        </p:spPr>
        <p:txBody>
          <a:bodyPr spcFirstLastPara="1" wrap="square" lIns="68575" tIns="34275" rIns="68575" bIns="34275" anchor="t" anchorCtr="0">
            <a:noAutofit/>
          </a:bodyPr>
          <a:lstStyle/>
          <a:p>
            <a:pPr marL="0" lvl="0" indent="0" algn="ctr" rtl="0">
              <a:spcBef>
                <a:spcPts val="0"/>
              </a:spcBef>
              <a:spcAft>
                <a:spcPts val="0"/>
              </a:spcAft>
              <a:buClr>
                <a:srgbClr val="000000"/>
              </a:buClr>
              <a:buFont typeface="Arial"/>
              <a:buNone/>
            </a:pPr>
            <a:r>
              <a:rPr lang="en-US" altLang="zh-CN" sz="1800" b="1" dirty="0">
                <a:solidFill>
                  <a:srgbClr val="980000"/>
                </a:solidFill>
                <a:latin typeface="Comic Sans MS"/>
                <a:ea typeface="Comic Sans MS"/>
                <a:cs typeface="Comic Sans MS"/>
                <a:sym typeface="Comic Sans MS"/>
              </a:rPr>
              <a:t>160</a:t>
            </a:r>
            <a:r>
              <a:rPr lang="zh-CN" sz="1800" b="1" dirty="0">
                <a:solidFill>
                  <a:srgbClr val="980000"/>
                </a:solidFill>
                <a:latin typeface="Comic Sans MS"/>
                <a:ea typeface="Comic Sans MS"/>
                <a:cs typeface="Comic Sans MS"/>
                <a:sym typeface="Comic Sans MS"/>
              </a:rPr>
              <a:t> </a:t>
            </a:r>
            <a:endParaRPr lang="en-US" altLang="zh-CN" sz="1800" b="1" dirty="0">
              <a:solidFill>
                <a:srgbClr val="980000"/>
              </a:solidFill>
              <a:latin typeface="Comic Sans MS"/>
              <a:ea typeface="Comic Sans MS"/>
              <a:cs typeface="Comic Sans MS"/>
              <a:sym typeface="Comic Sans MS"/>
            </a:endParaRPr>
          </a:p>
          <a:p>
            <a:pPr marL="0" lvl="0" indent="0" algn="ctr" rtl="0">
              <a:spcBef>
                <a:spcPts val="0"/>
              </a:spcBef>
              <a:spcAft>
                <a:spcPts val="0"/>
              </a:spcAft>
              <a:buClr>
                <a:srgbClr val="000000"/>
              </a:buClr>
              <a:buFont typeface="Arial"/>
              <a:buNone/>
            </a:pPr>
            <a:r>
              <a:rPr lang="zh-CN" altLang="en-US" sz="2000" b="1" dirty="0">
                <a:solidFill>
                  <a:srgbClr val="980000"/>
                </a:solidFill>
                <a:latin typeface="FangSong" panose="02010609060101010101" pitchFamily="49" charset="-122"/>
                <a:ea typeface="FangSong" panose="02010609060101010101" pitchFamily="49" charset="-122"/>
                <a:cs typeface="Comic Sans MS"/>
                <a:sym typeface="Comic Sans MS"/>
              </a:rPr>
              <a:t>特征提取</a:t>
            </a:r>
            <a:endParaRPr sz="1600" dirty="0">
              <a:solidFill>
                <a:srgbClr val="980000"/>
              </a:solidFill>
              <a:latin typeface="FangSong" panose="02010609060101010101" pitchFamily="49" charset="-122"/>
              <a:ea typeface="FangSong" panose="02010609060101010101" pitchFamily="49" charset="-122"/>
            </a:endParaRPr>
          </a:p>
        </p:txBody>
      </p:sp>
      <p:grpSp>
        <p:nvGrpSpPr>
          <p:cNvPr id="41" name="Google Shape;425;p44">
            <a:extLst>
              <a:ext uri="{FF2B5EF4-FFF2-40B4-BE49-F238E27FC236}">
                <a16:creationId xmlns:a16="http://schemas.microsoft.com/office/drawing/2014/main" id="{0EEBE1A0-CAB6-3A45-AB90-79E7C5B69F2D}"/>
              </a:ext>
            </a:extLst>
          </p:cNvPr>
          <p:cNvGrpSpPr/>
          <p:nvPr/>
        </p:nvGrpSpPr>
        <p:grpSpPr>
          <a:xfrm>
            <a:off x="287060" y="2877053"/>
            <a:ext cx="3469739" cy="1232359"/>
            <a:chOff x="508155" y="2047226"/>
            <a:chExt cx="3531900" cy="1643583"/>
          </a:xfrm>
        </p:grpSpPr>
        <p:sp>
          <p:nvSpPr>
            <p:cNvPr id="42" name="Google Shape;426;p44">
              <a:extLst>
                <a:ext uri="{FF2B5EF4-FFF2-40B4-BE49-F238E27FC236}">
                  <a16:creationId xmlns:a16="http://schemas.microsoft.com/office/drawing/2014/main" id="{F52AFCE4-D926-414F-9BBB-CFB671502C74}"/>
                </a:ext>
              </a:extLst>
            </p:cNvPr>
            <p:cNvSpPr/>
            <p:nvPr/>
          </p:nvSpPr>
          <p:spPr>
            <a:xfrm>
              <a:off x="671708" y="2047226"/>
              <a:ext cx="3151200" cy="554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altLang="zh-CN" sz="1800" b="1" dirty="0">
                  <a:solidFill>
                    <a:srgbClr val="990000"/>
                  </a:solidFill>
                  <a:latin typeface="Comic Sans MS"/>
                  <a:ea typeface="Comic Sans MS"/>
                  <a:cs typeface="Comic Sans MS"/>
                  <a:sym typeface="Comic Sans MS"/>
                </a:rPr>
                <a:t>Merchant</a:t>
              </a:r>
              <a:r>
                <a:rPr lang="zh-CN" sz="1800" b="1" dirty="0">
                  <a:solidFill>
                    <a:srgbClr val="990000"/>
                  </a:solidFill>
                  <a:latin typeface="Comic Sans MS"/>
                  <a:ea typeface="Comic Sans MS"/>
                  <a:cs typeface="Comic Sans MS"/>
                  <a:sym typeface="Comic Sans MS"/>
                </a:rPr>
                <a:t>-based features</a:t>
              </a:r>
              <a:endParaRPr sz="1800" b="1" dirty="0">
                <a:solidFill>
                  <a:srgbClr val="990000"/>
                </a:solidFill>
                <a:latin typeface="Comic Sans MS"/>
                <a:ea typeface="Comic Sans MS"/>
                <a:cs typeface="Comic Sans MS"/>
                <a:sym typeface="Comic Sans MS"/>
              </a:endParaRPr>
            </a:p>
          </p:txBody>
        </p:sp>
        <p:sp>
          <p:nvSpPr>
            <p:cNvPr id="43" name="Google Shape;427;p44">
              <a:extLst>
                <a:ext uri="{FF2B5EF4-FFF2-40B4-BE49-F238E27FC236}">
                  <a16:creationId xmlns:a16="http://schemas.microsoft.com/office/drawing/2014/main" id="{D892002B-7CDE-4D49-9C12-BDB888C9468C}"/>
                </a:ext>
              </a:extLst>
            </p:cNvPr>
            <p:cNvSpPr/>
            <p:nvPr/>
          </p:nvSpPr>
          <p:spPr>
            <a:xfrm>
              <a:off x="508155" y="2483909"/>
              <a:ext cx="3531900" cy="1206900"/>
            </a:xfrm>
            <a:prstGeom prst="rect">
              <a:avLst/>
            </a:prstGeom>
            <a:noFill/>
            <a:ln>
              <a:noFill/>
            </a:ln>
          </p:spPr>
          <p:txBody>
            <a:bodyPr spcFirstLastPara="1" wrap="square" lIns="91425" tIns="45700" rIns="91425" bIns="45700" anchor="t" anchorCtr="0">
              <a:noAutofit/>
            </a:bodyPr>
            <a:lstStyle/>
            <a:p>
              <a:pPr marL="457200" marR="0" lvl="0" indent="-311150" algn="l" rtl="0">
                <a:lnSpc>
                  <a:spcPct val="100000"/>
                </a:lnSpc>
                <a:spcBef>
                  <a:spcPts val="0"/>
                </a:spcBef>
                <a:spcAft>
                  <a:spcPts val="0"/>
                </a:spcAft>
                <a:buClr>
                  <a:srgbClr val="666666"/>
                </a:buClr>
                <a:buSzPts val="1300"/>
                <a:buFont typeface="Comic Sans MS"/>
                <a:buChar char="●"/>
              </a:pPr>
              <a:r>
                <a:rPr lang="zh-CN" sz="1300" dirty="0">
                  <a:solidFill>
                    <a:srgbClr val="666666"/>
                  </a:solidFill>
                  <a:latin typeface="Comic Sans MS"/>
                  <a:ea typeface="Comic Sans MS"/>
                  <a:cs typeface="Comic Sans MS"/>
                  <a:sym typeface="Comic Sans MS"/>
                </a:rPr>
                <a:t># of each action</a:t>
              </a:r>
              <a:endParaRPr sz="1300" dirty="0">
                <a:solidFill>
                  <a:srgbClr val="666666"/>
                </a:solidFill>
                <a:latin typeface="Comic Sans MS"/>
                <a:ea typeface="Comic Sans MS"/>
                <a:cs typeface="Comic Sans MS"/>
                <a:sym typeface="Comic Sans MS"/>
              </a:endParaRPr>
            </a:p>
            <a:p>
              <a:pPr marL="457200" marR="0" lvl="0" indent="-311150" algn="l" rtl="0">
                <a:lnSpc>
                  <a:spcPct val="100000"/>
                </a:lnSpc>
                <a:spcBef>
                  <a:spcPts val="0"/>
                </a:spcBef>
                <a:spcAft>
                  <a:spcPts val="0"/>
                </a:spcAft>
                <a:buClr>
                  <a:srgbClr val="666666"/>
                </a:buClr>
                <a:buSzPts val="1300"/>
                <a:buFont typeface="Comic Sans MS"/>
                <a:buChar char="●"/>
              </a:pPr>
              <a:r>
                <a:rPr lang="zh-CN" sz="1300" dirty="0">
                  <a:solidFill>
                    <a:srgbClr val="666666"/>
                  </a:solidFill>
                  <a:latin typeface="Comic Sans MS"/>
                  <a:ea typeface="Comic Sans MS"/>
                  <a:cs typeface="Comic Sans MS"/>
                  <a:sym typeface="Comic Sans MS"/>
                </a:rPr>
                <a:t># of total actions</a:t>
              </a:r>
              <a:endParaRPr sz="1300" dirty="0">
                <a:solidFill>
                  <a:srgbClr val="666666"/>
                </a:solidFill>
                <a:latin typeface="Comic Sans MS"/>
                <a:ea typeface="Comic Sans MS"/>
                <a:cs typeface="Comic Sans MS"/>
                <a:sym typeface="Comic Sans MS"/>
              </a:endParaRPr>
            </a:p>
            <a:p>
              <a:pPr marL="457200" marR="0" lvl="0" indent="-311150" algn="l" rtl="0">
                <a:lnSpc>
                  <a:spcPct val="100000"/>
                </a:lnSpc>
                <a:spcBef>
                  <a:spcPts val="0"/>
                </a:spcBef>
                <a:spcAft>
                  <a:spcPts val="0"/>
                </a:spcAft>
                <a:buClr>
                  <a:srgbClr val="666666"/>
                </a:buClr>
                <a:buSzPts val="1300"/>
                <a:buFont typeface="Comic Sans MS"/>
                <a:buChar char="●"/>
              </a:pPr>
              <a:r>
                <a:rPr lang="zh-CN" sz="1300" dirty="0">
                  <a:solidFill>
                    <a:srgbClr val="666666"/>
                  </a:solidFill>
                  <a:latin typeface="Comic Sans MS"/>
                  <a:ea typeface="Comic Sans MS"/>
                  <a:cs typeface="Comic Sans MS"/>
                  <a:sym typeface="Comic Sans MS"/>
                </a:rPr>
                <a:t>% of purchase</a:t>
              </a:r>
              <a:endParaRPr sz="1300" dirty="0">
                <a:solidFill>
                  <a:srgbClr val="666666"/>
                </a:solidFill>
                <a:latin typeface="Comic Sans MS"/>
                <a:ea typeface="Comic Sans MS"/>
                <a:cs typeface="Comic Sans MS"/>
                <a:sym typeface="Comic Sans MS"/>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45"/>
          <p:cNvSpPr/>
          <p:nvPr/>
        </p:nvSpPr>
        <p:spPr>
          <a:xfrm>
            <a:off x="0" y="0"/>
            <a:ext cx="9144000" cy="5143500"/>
          </a:xfrm>
          <a:prstGeom prst="rect">
            <a:avLst/>
          </a:prstGeom>
          <a:solidFill>
            <a:srgbClr val="B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Comic Sans MS"/>
              <a:ea typeface="Comic Sans MS"/>
              <a:cs typeface="Comic Sans MS"/>
              <a:sym typeface="Comic Sans MS"/>
            </a:endParaRPr>
          </a:p>
        </p:txBody>
      </p:sp>
      <p:pic>
        <p:nvPicPr>
          <p:cNvPr id="449" name="Google Shape;449;p45"/>
          <p:cNvPicPr preferRelativeResize="0"/>
          <p:nvPr/>
        </p:nvPicPr>
        <p:blipFill rotWithShape="1">
          <a:blip r:embed="rId3">
            <a:alphaModFix/>
          </a:blip>
          <a:srcRect b="28744"/>
          <a:stretch/>
        </p:blipFill>
        <p:spPr>
          <a:xfrm>
            <a:off x="0" y="2218045"/>
            <a:ext cx="9143998" cy="2925454"/>
          </a:xfrm>
          <a:prstGeom prst="rect">
            <a:avLst/>
          </a:prstGeom>
          <a:noFill/>
          <a:ln>
            <a:noFill/>
          </a:ln>
        </p:spPr>
      </p:pic>
      <p:sp>
        <p:nvSpPr>
          <p:cNvPr id="450" name="Google Shape;450;p45"/>
          <p:cNvSpPr/>
          <p:nvPr/>
        </p:nvSpPr>
        <p:spPr>
          <a:xfrm>
            <a:off x="2223497" y="1973934"/>
            <a:ext cx="1012200" cy="1012200"/>
          </a:xfrm>
          <a:prstGeom prst="ellipse">
            <a:avLst/>
          </a:prstGeom>
          <a:solidFill>
            <a:schemeClr val="lt1"/>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3100" dirty="0">
                <a:solidFill>
                  <a:schemeClr val="accent1"/>
                </a:solidFill>
                <a:latin typeface="Comic Sans MS"/>
                <a:ea typeface="Comic Sans MS"/>
                <a:cs typeface="Comic Sans MS"/>
                <a:sym typeface="Comic Sans MS"/>
              </a:rPr>
              <a:t>4</a:t>
            </a:r>
            <a:endParaRPr sz="3100" dirty="0">
              <a:solidFill>
                <a:schemeClr val="accent1"/>
              </a:solidFill>
              <a:latin typeface="Comic Sans MS"/>
              <a:ea typeface="Comic Sans MS"/>
              <a:cs typeface="Comic Sans MS"/>
              <a:sym typeface="Comic Sans MS"/>
            </a:endParaRPr>
          </a:p>
        </p:txBody>
      </p:sp>
      <p:sp>
        <p:nvSpPr>
          <p:cNvPr id="451" name="Google Shape;451;p45"/>
          <p:cNvSpPr/>
          <p:nvPr/>
        </p:nvSpPr>
        <p:spPr>
          <a:xfrm>
            <a:off x="646663" y="2108378"/>
            <a:ext cx="7850672" cy="926743"/>
          </a:xfrm>
          <a:custGeom>
            <a:avLst/>
            <a:gdLst/>
            <a:ahLst/>
            <a:cxnLst/>
            <a:rect l="l" t="t" r="r" b="b"/>
            <a:pathLst>
              <a:path w="2520280" h="1872208" extrusionOk="0">
                <a:moveTo>
                  <a:pt x="0" y="1872208"/>
                </a:moveTo>
                <a:lnTo>
                  <a:pt x="2520280" y="1872208"/>
                </a:lnTo>
                <a:lnTo>
                  <a:pt x="0" y="1872208"/>
                </a:lnTo>
                <a:close/>
                <a:moveTo>
                  <a:pt x="0" y="0"/>
                </a:moveTo>
                <a:lnTo>
                  <a:pt x="916" y="0"/>
                </a:lnTo>
                <a:lnTo>
                  <a:pt x="0" y="0"/>
                </a:lnTo>
                <a:close/>
              </a:path>
            </a:pathLst>
          </a:custGeom>
          <a:noFill/>
          <a:ln>
            <a:noFill/>
          </a:ln>
        </p:spPr>
        <p:txBody>
          <a:bodyPr spcFirstLastPara="1" wrap="square" lIns="0" tIns="0" rIns="0" bIns="0" anchor="ctr" anchorCtr="0">
            <a:noAutofit/>
          </a:bodyPr>
          <a:lstStyle/>
          <a:p>
            <a:pPr lvl="0" algn="ctr"/>
            <a:r>
              <a:rPr lang="zh-CN" altLang="en" sz="3200" b="1" dirty="0">
                <a:solidFill>
                  <a:schemeClr val="lt1"/>
                </a:solidFill>
                <a:latin typeface="FangSong" panose="02010609060101010101" pitchFamily="49" charset="-122"/>
                <a:ea typeface="FangSong" panose="02010609060101010101" pitchFamily="49" charset="-122"/>
                <a:cs typeface="Comic Sans MS"/>
                <a:sym typeface="Comic Sans MS"/>
              </a:rPr>
              <a:t>机器学习</a:t>
            </a:r>
            <a:r>
              <a:rPr lang="zh-CN" altLang="en-US" sz="3200" b="1" dirty="0">
                <a:solidFill>
                  <a:schemeClr val="lt1"/>
                </a:solidFill>
                <a:latin typeface="FangSong" panose="02010609060101010101" pitchFamily="49" charset="-122"/>
                <a:ea typeface="FangSong" panose="02010609060101010101" pitchFamily="49" charset="-122"/>
                <a:cs typeface="Comic Sans MS"/>
                <a:sym typeface="Comic Sans MS"/>
              </a:rPr>
              <a:t>预测</a:t>
            </a:r>
            <a:endParaRPr lang="en" altLang="zh-CN" sz="3200" b="1" dirty="0">
              <a:solidFill>
                <a:schemeClr val="lt1"/>
              </a:solidFill>
              <a:latin typeface="FangSong" panose="02010609060101010101" pitchFamily="49" charset="-122"/>
              <a:ea typeface="FangSong" panose="02010609060101010101" pitchFamily="49" charset="-122"/>
              <a:cs typeface="Comic Sans MS"/>
              <a:sym typeface="Comic Sans MS"/>
            </a:endParaRPr>
          </a:p>
          <a:p>
            <a:pPr marL="0" marR="0" lvl="0" indent="0" algn="ctr" rtl="0">
              <a:spcBef>
                <a:spcPts val="0"/>
              </a:spcBef>
              <a:spcAft>
                <a:spcPts val="0"/>
              </a:spcAft>
              <a:buNone/>
            </a:pPr>
            <a:endParaRPr sz="1800" dirty="0">
              <a:solidFill>
                <a:schemeClr val="lt1"/>
              </a:solidFill>
              <a:latin typeface="Comic Sans MS"/>
              <a:ea typeface="Comic Sans MS"/>
              <a:cs typeface="Comic Sans MS"/>
              <a:sym typeface="Comic Sans M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50"/>
                                        </p:tgtEl>
                                        <p:attrNameLst>
                                          <p:attrName>style.visibility</p:attrName>
                                        </p:attrNameLst>
                                      </p:cBhvr>
                                      <p:to>
                                        <p:strVal val="visible"/>
                                      </p:to>
                                    </p:set>
                                    <p:anim calcmode="lin" valueType="num">
                                      <p:cBhvr additive="base">
                                        <p:cTn id="7" dur="1500"/>
                                        <p:tgtEl>
                                          <p:spTgt spid="450"/>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51"/>
                                        </p:tgtEl>
                                        <p:attrNameLst>
                                          <p:attrName>style.visibility</p:attrName>
                                        </p:attrNameLst>
                                      </p:cBhvr>
                                      <p:to>
                                        <p:strVal val="visible"/>
                                      </p:to>
                                    </p:set>
                                    <p:animEffect transition="in" filter="fade">
                                      <p:cBhvr>
                                        <p:cTn id="12" dur="1000"/>
                                        <p:tgtEl>
                                          <p:spTgt spid="45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49"/>
                                        </p:tgtEl>
                                        <p:attrNameLst>
                                          <p:attrName>style.visibility</p:attrName>
                                        </p:attrNameLst>
                                      </p:cBhvr>
                                      <p:to>
                                        <p:strVal val="visible"/>
                                      </p:to>
                                    </p:set>
                                    <p:animEffect transition="in" filter="fade">
                                      <p:cBhvr>
                                        <p:cTn id="17" dur="500"/>
                                        <p:tgtEl>
                                          <p:spTgt spid="4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cxnSp>
        <p:nvCxnSpPr>
          <p:cNvPr id="457" name="Google Shape;457;p46"/>
          <p:cNvCxnSpPr/>
          <p:nvPr/>
        </p:nvCxnSpPr>
        <p:spPr>
          <a:xfrm rot="10800000">
            <a:off x="2506901" y="2794933"/>
            <a:ext cx="2019844" cy="0"/>
          </a:xfrm>
          <a:prstGeom prst="straightConnector1">
            <a:avLst/>
          </a:prstGeom>
          <a:noFill/>
          <a:ln w="19050" cap="flat" cmpd="sng">
            <a:solidFill>
              <a:schemeClr val="accent2"/>
            </a:solidFill>
            <a:prstDash val="solid"/>
            <a:miter lim="800000"/>
            <a:headEnd type="oval" w="med" len="med"/>
            <a:tailEnd type="oval" w="med" len="med"/>
          </a:ln>
        </p:spPr>
      </p:cxnSp>
      <p:sp>
        <p:nvSpPr>
          <p:cNvPr id="458" name="Google Shape;458;p46"/>
          <p:cNvSpPr/>
          <p:nvPr/>
        </p:nvSpPr>
        <p:spPr>
          <a:xfrm>
            <a:off x="2470530" y="1391753"/>
            <a:ext cx="2092586" cy="1316771"/>
          </a:xfrm>
          <a:prstGeom prst="downArrowCallout">
            <a:avLst>
              <a:gd name="adj1" fmla="val 25776"/>
              <a:gd name="adj2" fmla="val 9254"/>
              <a:gd name="adj3" fmla="val 9254"/>
              <a:gd name="adj4" fmla="val 90746"/>
            </a:avLst>
          </a:pr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459" name="Google Shape;459;p46"/>
          <p:cNvSpPr/>
          <p:nvPr/>
        </p:nvSpPr>
        <p:spPr>
          <a:xfrm>
            <a:off x="3422004" y="2708525"/>
            <a:ext cx="189645" cy="189645"/>
          </a:xfrm>
          <a:prstGeom prst="ellipse">
            <a:avLst/>
          </a:prstGeom>
          <a:solidFill>
            <a:schemeClr val="lt1"/>
          </a:solidFill>
          <a:ln w="57150" cap="flat" cmpd="sng">
            <a:solidFill>
              <a:schemeClr val="accent2"/>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3000">
              <a:solidFill>
                <a:schemeClr val="lt1"/>
              </a:solidFill>
              <a:latin typeface="Arial"/>
              <a:ea typeface="Arial"/>
              <a:cs typeface="Arial"/>
              <a:sym typeface="Arial"/>
            </a:endParaRPr>
          </a:p>
        </p:txBody>
      </p:sp>
      <p:cxnSp>
        <p:nvCxnSpPr>
          <p:cNvPr id="460" name="Google Shape;460;p46"/>
          <p:cNvCxnSpPr/>
          <p:nvPr/>
        </p:nvCxnSpPr>
        <p:spPr>
          <a:xfrm rot="10800000">
            <a:off x="4596702" y="2794933"/>
            <a:ext cx="2019844" cy="0"/>
          </a:xfrm>
          <a:prstGeom prst="straightConnector1">
            <a:avLst/>
          </a:prstGeom>
          <a:noFill/>
          <a:ln w="19050" cap="flat" cmpd="sng">
            <a:solidFill>
              <a:schemeClr val="accent2"/>
            </a:solidFill>
            <a:prstDash val="solid"/>
            <a:miter lim="800000"/>
            <a:headEnd type="oval" w="med" len="med"/>
            <a:tailEnd type="oval" w="med" len="med"/>
          </a:ln>
        </p:spPr>
      </p:cxnSp>
      <p:sp>
        <p:nvSpPr>
          <p:cNvPr id="461" name="Google Shape;461;p46"/>
          <p:cNvSpPr/>
          <p:nvPr/>
        </p:nvSpPr>
        <p:spPr>
          <a:xfrm rot="10800000" flipH="1">
            <a:off x="4560331" y="2903937"/>
            <a:ext cx="2092586" cy="1316771"/>
          </a:xfrm>
          <a:prstGeom prst="downArrowCallout">
            <a:avLst>
              <a:gd name="adj1" fmla="val 25776"/>
              <a:gd name="adj2" fmla="val 9254"/>
              <a:gd name="adj3" fmla="val 9254"/>
              <a:gd name="adj4" fmla="val 90746"/>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462" name="Google Shape;462;p46"/>
          <p:cNvSpPr/>
          <p:nvPr/>
        </p:nvSpPr>
        <p:spPr>
          <a:xfrm>
            <a:off x="5511805" y="2708525"/>
            <a:ext cx="189645" cy="189645"/>
          </a:xfrm>
          <a:prstGeom prst="ellipse">
            <a:avLst/>
          </a:prstGeom>
          <a:solidFill>
            <a:schemeClr val="lt1"/>
          </a:solidFill>
          <a:ln w="57150" cap="flat" cmpd="sng">
            <a:solidFill>
              <a:schemeClr val="accent2"/>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3000">
              <a:solidFill>
                <a:schemeClr val="lt1"/>
              </a:solidFill>
              <a:latin typeface="Arial"/>
              <a:ea typeface="Arial"/>
              <a:cs typeface="Arial"/>
              <a:sym typeface="Arial"/>
            </a:endParaRPr>
          </a:p>
        </p:txBody>
      </p:sp>
      <p:sp>
        <p:nvSpPr>
          <p:cNvPr id="463" name="Google Shape;463;p46"/>
          <p:cNvSpPr/>
          <p:nvPr/>
        </p:nvSpPr>
        <p:spPr>
          <a:xfrm>
            <a:off x="7352712" y="2983589"/>
            <a:ext cx="693003" cy="693002"/>
          </a:xfrm>
          <a:prstGeom prst="ellipse">
            <a:avLst/>
          </a:prstGeom>
          <a:noFill/>
          <a:ln w="57150" cap="flat" cmpd="sng">
            <a:solidFill>
              <a:schemeClr val="accent2"/>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3000">
              <a:solidFill>
                <a:schemeClr val="lt1"/>
              </a:solidFill>
              <a:latin typeface="Arial"/>
              <a:ea typeface="Arial"/>
              <a:cs typeface="Arial"/>
              <a:sym typeface="Arial"/>
            </a:endParaRPr>
          </a:p>
        </p:txBody>
      </p:sp>
      <p:cxnSp>
        <p:nvCxnSpPr>
          <p:cNvPr id="464" name="Google Shape;464;p46"/>
          <p:cNvCxnSpPr/>
          <p:nvPr/>
        </p:nvCxnSpPr>
        <p:spPr>
          <a:xfrm rot="10800000">
            <a:off x="6689289" y="2794933"/>
            <a:ext cx="2019844" cy="0"/>
          </a:xfrm>
          <a:prstGeom prst="straightConnector1">
            <a:avLst/>
          </a:prstGeom>
          <a:noFill/>
          <a:ln w="19050" cap="flat" cmpd="sng">
            <a:solidFill>
              <a:schemeClr val="accent2"/>
            </a:solidFill>
            <a:prstDash val="solid"/>
            <a:miter lim="800000"/>
            <a:headEnd type="oval" w="med" len="med"/>
            <a:tailEnd type="oval" w="med" len="med"/>
          </a:ln>
        </p:spPr>
      </p:cxnSp>
      <p:sp>
        <p:nvSpPr>
          <p:cNvPr id="465" name="Google Shape;465;p46"/>
          <p:cNvSpPr/>
          <p:nvPr/>
        </p:nvSpPr>
        <p:spPr>
          <a:xfrm>
            <a:off x="6652918" y="1391753"/>
            <a:ext cx="2092586" cy="1316771"/>
          </a:xfrm>
          <a:prstGeom prst="downArrowCallout">
            <a:avLst>
              <a:gd name="adj1" fmla="val 25776"/>
              <a:gd name="adj2" fmla="val 9254"/>
              <a:gd name="adj3" fmla="val 9254"/>
              <a:gd name="adj4" fmla="val 90746"/>
            </a:avLst>
          </a:pr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466" name="Google Shape;466;p46"/>
          <p:cNvSpPr/>
          <p:nvPr/>
        </p:nvSpPr>
        <p:spPr>
          <a:xfrm>
            <a:off x="7604391" y="2708525"/>
            <a:ext cx="189645" cy="189645"/>
          </a:xfrm>
          <a:prstGeom prst="ellipse">
            <a:avLst/>
          </a:prstGeom>
          <a:solidFill>
            <a:schemeClr val="lt1"/>
          </a:solidFill>
          <a:ln w="57150" cap="flat" cmpd="sng">
            <a:solidFill>
              <a:schemeClr val="accent2"/>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3000">
              <a:solidFill>
                <a:schemeClr val="lt1"/>
              </a:solidFill>
              <a:latin typeface="Arial"/>
              <a:ea typeface="Arial"/>
              <a:cs typeface="Arial"/>
              <a:sym typeface="Arial"/>
            </a:endParaRPr>
          </a:p>
        </p:txBody>
      </p:sp>
      <p:sp>
        <p:nvSpPr>
          <p:cNvPr id="467" name="Google Shape;467;p46"/>
          <p:cNvSpPr/>
          <p:nvPr/>
        </p:nvSpPr>
        <p:spPr>
          <a:xfrm>
            <a:off x="5260126" y="1929200"/>
            <a:ext cx="693003" cy="693002"/>
          </a:xfrm>
          <a:prstGeom prst="ellipse">
            <a:avLst/>
          </a:prstGeom>
          <a:noFill/>
          <a:ln w="57150" cap="flat" cmpd="sng">
            <a:solidFill>
              <a:schemeClr val="accen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3000">
              <a:solidFill>
                <a:schemeClr val="lt1"/>
              </a:solidFill>
              <a:latin typeface="Arial"/>
              <a:ea typeface="Arial"/>
              <a:cs typeface="Arial"/>
              <a:sym typeface="Arial"/>
            </a:endParaRPr>
          </a:p>
        </p:txBody>
      </p:sp>
      <p:sp>
        <p:nvSpPr>
          <p:cNvPr id="468" name="Google Shape;468;p46"/>
          <p:cNvSpPr/>
          <p:nvPr/>
        </p:nvSpPr>
        <p:spPr>
          <a:xfrm>
            <a:off x="3163465" y="2983589"/>
            <a:ext cx="693003" cy="693002"/>
          </a:xfrm>
          <a:prstGeom prst="ellipse">
            <a:avLst/>
          </a:prstGeom>
          <a:noFill/>
          <a:ln w="57150" cap="flat" cmpd="sng">
            <a:solidFill>
              <a:schemeClr val="accent2"/>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3000">
              <a:solidFill>
                <a:schemeClr val="lt1"/>
              </a:solidFill>
              <a:latin typeface="Arial"/>
              <a:ea typeface="Arial"/>
              <a:cs typeface="Arial"/>
              <a:sym typeface="Arial"/>
            </a:endParaRPr>
          </a:p>
        </p:txBody>
      </p:sp>
      <p:cxnSp>
        <p:nvCxnSpPr>
          <p:cNvPr id="469" name="Google Shape;469;p46"/>
          <p:cNvCxnSpPr/>
          <p:nvPr/>
        </p:nvCxnSpPr>
        <p:spPr>
          <a:xfrm rot="10800000">
            <a:off x="396993" y="2794933"/>
            <a:ext cx="2019844" cy="0"/>
          </a:xfrm>
          <a:prstGeom prst="straightConnector1">
            <a:avLst/>
          </a:prstGeom>
          <a:noFill/>
          <a:ln w="19050" cap="flat" cmpd="sng">
            <a:solidFill>
              <a:schemeClr val="accent2"/>
            </a:solidFill>
            <a:prstDash val="solid"/>
            <a:miter lim="800000"/>
            <a:headEnd type="oval" w="med" len="med"/>
            <a:tailEnd type="oval" w="med" len="med"/>
          </a:ln>
        </p:spPr>
      </p:cxnSp>
      <p:sp>
        <p:nvSpPr>
          <p:cNvPr id="470" name="Google Shape;470;p46"/>
          <p:cNvSpPr/>
          <p:nvPr/>
        </p:nvSpPr>
        <p:spPr>
          <a:xfrm rot="10800000" flipH="1">
            <a:off x="360621" y="2903937"/>
            <a:ext cx="2092586" cy="1316771"/>
          </a:xfrm>
          <a:prstGeom prst="downArrowCallout">
            <a:avLst>
              <a:gd name="adj1" fmla="val 25776"/>
              <a:gd name="adj2" fmla="val 9254"/>
              <a:gd name="adj3" fmla="val 9254"/>
              <a:gd name="adj4" fmla="val 90746"/>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471" name="Google Shape;471;p46"/>
          <p:cNvSpPr/>
          <p:nvPr/>
        </p:nvSpPr>
        <p:spPr>
          <a:xfrm>
            <a:off x="1312095" y="2708525"/>
            <a:ext cx="189645" cy="189645"/>
          </a:xfrm>
          <a:prstGeom prst="ellipse">
            <a:avLst/>
          </a:prstGeom>
          <a:solidFill>
            <a:schemeClr val="lt1"/>
          </a:solidFill>
          <a:ln w="57150" cap="flat" cmpd="sng">
            <a:solidFill>
              <a:schemeClr val="accent2"/>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3000">
              <a:solidFill>
                <a:schemeClr val="lt1"/>
              </a:solidFill>
              <a:latin typeface="Arial"/>
              <a:ea typeface="Arial"/>
              <a:cs typeface="Arial"/>
              <a:sym typeface="Arial"/>
            </a:endParaRPr>
          </a:p>
        </p:txBody>
      </p:sp>
      <p:sp>
        <p:nvSpPr>
          <p:cNvPr id="472" name="Google Shape;472;p46"/>
          <p:cNvSpPr/>
          <p:nvPr/>
        </p:nvSpPr>
        <p:spPr>
          <a:xfrm>
            <a:off x="1060416" y="1929200"/>
            <a:ext cx="693003" cy="693002"/>
          </a:xfrm>
          <a:prstGeom prst="ellipse">
            <a:avLst/>
          </a:prstGeom>
          <a:noFill/>
          <a:ln w="57150" cap="flat" cmpd="sng">
            <a:solidFill>
              <a:schemeClr val="accen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3000">
              <a:solidFill>
                <a:schemeClr val="lt1"/>
              </a:solidFill>
              <a:latin typeface="Arial"/>
              <a:ea typeface="Arial"/>
              <a:cs typeface="Arial"/>
              <a:sym typeface="Arial"/>
            </a:endParaRPr>
          </a:p>
        </p:txBody>
      </p:sp>
      <p:sp>
        <p:nvSpPr>
          <p:cNvPr id="473" name="Google Shape;473;p46"/>
          <p:cNvSpPr/>
          <p:nvPr/>
        </p:nvSpPr>
        <p:spPr>
          <a:xfrm>
            <a:off x="3285946" y="3130063"/>
            <a:ext cx="448722" cy="400054"/>
          </a:xfrm>
          <a:custGeom>
            <a:avLst/>
            <a:gdLst/>
            <a:ahLst/>
            <a:cxnLst/>
            <a:rect l="l" t="t" r="r" b="b"/>
            <a:pathLst>
              <a:path w="387" h="345" extrusionOk="0">
                <a:moveTo>
                  <a:pt x="384" y="320"/>
                </a:moveTo>
                <a:cubicBezTo>
                  <a:pt x="347" y="241"/>
                  <a:pt x="347" y="241"/>
                  <a:pt x="347" y="241"/>
                </a:cubicBezTo>
                <a:cubicBezTo>
                  <a:pt x="343" y="232"/>
                  <a:pt x="334" y="226"/>
                  <a:pt x="326" y="226"/>
                </a:cubicBezTo>
                <a:cubicBezTo>
                  <a:pt x="284" y="226"/>
                  <a:pt x="284" y="226"/>
                  <a:pt x="284" y="226"/>
                </a:cubicBezTo>
                <a:cubicBezTo>
                  <a:pt x="284" y="214"/>
                  <a:pt x="284" y="214"/>
                  <a:pt x="284" y="214"/>
                </a:cubicBezTo>
                <a:cubicBezTo>
                  <a:pt x="319" y="214"/>
                  <a:pt x="319" y="214"/>
                  <a:pt x="319" y="214"/>
                </a:cubicBezTo>
                <a:cubicBezTo>
                  <a:pt x="333" y="214"/>
                  <a:pt x="345" y="202"/>
                  <a:pt x="345" y="187"/>
                </a:cubicBezTo>
                <a:cubicBezTo>
                  <a:pt x="345" y="27"/>
                  <a:pt x="345" y="27"/>
                  <a:pt x="345" y="27"/>
                </a:cubicBezTo>
                <a:cubicBezTo>
                  <a:pt x="345" y="12"/>
                  <a:pt x="333" y="0"/>
                  <a:pt x="319" y="0"/>
                </a:cubicBezTo>
                <a:cubicBezTo>
                  <a:pt x="68" y="0"/>
                  <a:pt x="68" y="0"/>
                  <a:pt x="68" y="0"/>
                </a:cubicBezTo>
                <a:cubicBezTo>
                  <a:pt x="53" y="0"/>
                  <a:pt x="42" y="12"/>
                  <a:pt x="42" y="27"/>
                </a:cubicBezTo>
                <a:cubicBezTo>
                  <a:pt x="42" y="187"/>
                  <a:pt x="42" y="187"/>
                  <a:pt x="42" y="187"/>
                </a:cubicBezTo>
                <a:cubicBezTo>
                  <a:pt x="42" y="202"/>
                  <a:pt x="53" y="214"/>
                  <a:pt x="68" y="214"/>
                </a:cubicBezTo>
                <a:cubicBezTo>
                  <a:pt x="102" y="214"/>
                  <a:pt x="102" y="214"/>
                  <a:pt x="102" y="214"/>
                </a:cubicBezTo>
                <a:cubicBezTo>
                  <a:pt x="102" y="226"/>
                  <a:pt x="102" y="226"/>
                  <a:pt x="102" y="226"/>
                </a:cubicBezTo>
                <a:cubicBezTo>
                  <a:pt x="60" y="226"/>
                  <a:pt x="60" y="226"/>
                  <a:pt x="60" y="226"/>
                </a:cubicBezTo>
                <a:cubicBezTo>
                  <a:pt x="52" y="226"/>
                  <a:pt x="43" y="232"/>
                  <a:pt x="39" y="241"/>
                </a:cubicBezTo>
                <a:cubicBezTo>
                  <a:pt x="3" y="320"/>
                  <a:pt x="3" y="320"/>
                  <a:pt x="3" y="320"/>
                </a:cubicBezTo>
                <a:cubicBezTo>
                  <a:pt x="0" y="326"/>
                  <a:pt x="0" y="333"/>
                  <a:pt x="3" y="338"/>
                </a:cubicBezTo>
                <a:cubicBezTo>
                  <a:pt x="6" y="342"/>
                  <a:pt x="10" y="345"/>
                  <a:pt x="16" y="345"/>
                </a:cubicBezTo>
                <a:cubicBezTo>
                  <a:pt x="116" y="345"/>
                  <a:pt x="116" y="345"/>
                  <a:pt x="116" y="345"/>
                </a:cubicBezTo>
                <a:cubicBezTo>
                  <a:pt x="116" y="345"/>
                  <a:pt x="116" y="345"/>
                  <a:pt x="116" y="345"/>
                </a:cubicBezTo>
                <a:cubicBezTo>
                  <a:pt x="193" y="345"/>
                  <a:pt x="193" y="345"/>
                  <a:pt x="193" y="345"/>
                </a:cubicBezTo>
                <a:cubicBezTo>
                  <a:pt x="270" y="345"/>
                  <a:pt x="270" y="345"/>
                  <a:pt x="270" y="345"/>
                </a:cubicBezTo>
                <a:cubicBezTo>
                  <a:pt x="270" y="345"/>
                  <a:pt x="271" y="345"/>
                  <a:pt x="271" y="345"/>
                </a:cubicBezTo>
                <a:cubicBezTo>
                  <a:pt x="370" y="345"/>
                  <a:pt x="370" y="345"/>
                  <a:pt x="370" y="345"/>
                </a:cubicBezTo>
                <a:cubicBezTo>
                  <a:pt x="376" y="345"/>
                  <a:pt x="381" y="342"/>
                  <a:pt x="384" y="338"/>
                </a:cubicBezTo>
                <a:cubicBezTo>
                  <a:pt x="387" y="333"/>
                  <a:pt x="387" y="326"/>
                  <a:pt x="384" y="320"/>
                </a:cubicBezTo>
                <a:close/>
                <a:moveTo>
                  <a:pt x="64" y="187"/>
                </a:moveTo>
                <a:cubicBezTo>
                  <a:pt x="64" y="27"/>
                  <a:pt x="64" y="27"/>
                  <a:pt x="64" y="27"/>
                </a:cubicBezTo>
                <a:cubicBezTo>
                  <a:pt x="64" y="25"/>
                  <a:pt x="65" y="23"/>
                  <a:pt x="68" y="23"/>
                </a:cubicBezTo>
                <a:cubicBezTo>
                  <a:pt x="319" y="23"/>
                  <a:pt x="319" y="23"/>
                  <a:pt x="319" y="23"/>
                </a:cubicBezTo>
                <a:cubicBezTo>
                  <a:pt x="321" y="23"/>
                  <a:pt x="323" y="25"/>
                  <a:pt x="323" y="27"/>
                </a:cubicBezTo>
                <a:cubicBezTo>
                  <a:pt x="323" y="187"/>
                  <a:pt x="323" y="187"/>
                  <a:pt x="323" y="187"/>
                </a:cubicBezTo>
                <a:cubicBezTo>
                  <a:pt x="323" y="189"/>
                  <a:pt x="321" y="191"/>
                  <a:pt x="319" y="191"/>
                </a:cubicBezTo>
                <a:cubicBezTo>
                  <a:pt x="68" y="191"/>
                  <a:pt x="68" y="191"/>
                  <a:pt x="68" y="191"/>
                </a:cubicBezTo>
                <a:cubicBezTo>
                  <a:pt x="65" y="191"/>
                  <a:pt x="64" y="189"/>
                  <a:pt x="64" y="187"/>
                </a:cubicBezTo>
                <a:close/>
                <a:moveTo>
                  <a:pt x="256" y="316"/>
                </a:moveTo>
                <a:cubicBezTo>
                  <a:pt x="255" y="318"/>
                  <a:pt x="254" y="318"/>
                  <a:pt x="252" y="318"/>
                </a:cubicBezTo>
                <a:cubicBezTo>
                  <a:pt x="222" y="319"/>
                  <a:pt x="222" y="319"/>
                  <a:pt x="222" y="319"/>
                </a:cubicBezTo>
                <a:cubicBezTo>
                  <a:pt x="210" y="319"/>
                  <a:pt x="210" y="319"/>
                  <a:pt x="210" y="319"/>
                </a:cubicBezTo>
                <a:cubicBezTo>
                  <a:pt x="176" y="319"/>
                  <a:pt x="176" y="319"/>
                  <a:pt x="176" y="319"/>
                </a:cubicBezTo>
                <a:cubicBezTo>
                  <a:pt x="164" y="319"/>
                  <a:pt x="164" y="319"/>
                  <a:pt x="164" y="319"/>
                </a:cubicBezTo>
                <a:cubicBezTo>
                  <a:pt x="135" y="318"/>
                  <a:pt x="135" y="318"/>
                  <a:pt x="135" y="318"/>
                </a:cubicBezTo>
                <a:cubicBezTo>
                  <a:pt x="133" y="318"/>
                  <a:pt x="131" y="318"/>
                  <a:pt x="130" y="316"/>
                </a:cubicBezTo>
                <a:cubicBezTo>
                  <a:pt x="129" y="315"/>
                  <a:pt x="129" y="313"/>
                  <a:pt x="129" y="311"/>
                </a:cubicBezTo>
                <a:cubicBezTo>
                  <a:pt x="134" y="288"/>
                  <a:pt x="134" y="288"/>
                  <a:pt x="134" y="288"/>
                </a:cubicBezTo>
                <a:cubicBezTo>
                  <a:pt x="135" y="285"/>
                  <a:pt x="137" y="283"/>
                  <a:pt x="140" y="283"/>
                </a:cubicBezTo>
                <a:cubicBezTo>
                  <a:pt x="168" y="283"/>
                  <a:pt x="168" y="283"/>
                  <a:pt x="168" y="283"/>
                </a:cubicBezTo>
                <a:cubicBezTo>
                  <a:pt x="218" y="283"/>
                  <a:pt x="218" y="283"/>
                  <a:pt x="218" y="283"/>
                </a:cubicBezTo>
                <a:cubicBezTo>
                  <a:pt x="247" y="283"/>
                  <a:pt x="247" y="283"/>
                  <a:pt x="247" y="283"/>
                </a:cubicBezTo>
                <a:cubicBezTo>
                  <a:pt x="249" y="283"/>
                  <a:pt x="251" y="285"/>
                  <a:pt x="252" y="288"/>
                </a:cubicBezTo>
                <a:cubicBezTo>
                  <a:pt x="257" y="311"/>
                  <a:pt x="257" y="311"/>
                  <a:pt x="257" y="311"/>
                </a:cubicBezTo>
                <a:cubicBezTo>
                  <a:pt x="258" y="313"/>
                  <a:pt x="257" y="315"/>
                  <a:pt x="256" y="31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474" name="Google Shape;474;p46"/>
          <p:cNvGrpSpPr/>
          <p:nvPr/>
        </p:nvGrpSpPr>
        <p:grpSpPr>
          <a:xfrm>
            <a:off x="5397219" y="2072346"/>
            <a:ext cx="432468" cy="432025"/>
            <a:chOff x="3349" y="1673"/>
            <a:chExt cx="977" cy="976"/>
          </a:xfrm>
        </p:grpSpPr>
        <p:sp>
          <p:nvSpPr>
            <p:cNvPr id="475" name="Google Shape;475;p46"/>
            <p:cNvSpPr/>
            <p:nvPr/>
          </p:nvSpPr>
          <p:spPr>
            <a:xfrm>
              <a:off x="3349" y="1673"/>
              <a:ext cx="977" cy="976"/>
            </a:xfrm>
            <a:custGeom>
              <a:avLst/>
              <a:gdLst/>
              <a:ahLst/>
              <a:cxnLst/>
              <a:rect l="l" t="t" r="r" b="b"/>
              <a:pathLst>
                <a:path w="411" h="410" extrusionOk="0">
                  <a:moveTo>
                    <a:pt x="205" y="0"/>
                  </a:moveTo>
                  <a:cubicBezTo>
                    <a:pt x="92" y="0"/>
                    <a:pt x="0" y="92"/>
                    <a:pt x="0" y="205"/>
                  </a:cubicBezTo>
                  <a:cubicBezTo>
                    <a:pt x="0" y="318"/>
                    <a:pt x="92" y="410"/>
                    <a:pt x="205" y="410"/>
                  </a:cubicBezTo>
                  <a:cubicBezTo>
                    <a:pt x="318" y="410"/>
                    <a:pt x="411" y="318"/>
                    <a:pt x="411" y="205"/>
                  </a:cubicBezTo>
                  <a:cubicBezTo>
                    <a:pt x="411" y="92"/>
                    <a:pt x="318" y="0"/>
                    <a:pt x="205" y="0"/>
                  </a:cubicBezTo>
                  <a:close/>
                  <a:moveTo>
                    <a:pt x="394" y="219"/>
                  </a:moveTo>
                  <a:cubicBezTo>
                    <a:pt x="394" y="219"/>
                    <a:pt x="394" y="219"/>
                    <a:pt x="394" y="218"/>
                  </a:cubicBezTo>
                  <a:cubicBezTo>
                    <a:pt x="394" y="218"/>
                    <a:pt x="393" y="217"/>
                    <a:pt x="393" y="217"/>
                  </a:cubicBezTo>
                  <a:cubicBezTo>
                    <a:pt x="392" y="214"/>
                    <a:pt x="393" y="213"/>
                    <a:pt x="395" y="212"/>
                  </a:cubicBezTo>
                  <a:cubicBezTo>
                    <a:pt x="395" y="212"/>
                    <a:pt x="395" y="211"/>
                    <a:pt x="395" y="211"/>
                  </a:cubicBezTo>
                  <a:cubicBezTo>
                    <a:pt x="395" y="211"/>
                    <a:pt x="395" y="211"/>
                    <a:pt x="396" y="211"/>
                  </a:cubicBezTo>
                  <a:cubicBezTo>
                    <a:pt x="395" y="214"/>
                    <a:pt x="395" y="217"/>
                    <a:pt x="395" y="220"/>
                  </a:cubicBezTo>
                  <a:cubicBezTo>
                    <a:pt x="395" y="220"/>
                    <a:pt x="394" y="219"/>
                    <a:pt x="394" y="219"/>
                  </a:cubicBezTo>
                  <a:close/>
                  <a:moveTo>
                    <a:pt x="339" y="70"/>
                  </a:moveTo>
                  <a:cubicBezTo>
                    <a:pt x="339" y="70"/>
                    <a:pt x="338" y="70"/>
                    <a:pt x="338" y="69"/>
                  </a:cubicBezTo>
                  <a:cubicBezTo>
                    <a:pt x="339" y="69"/>
                    <a:pt x="339" y="70"/>
                    <a:pt x="339" y="70"/>
                  </a:cubicBezTo>
                  <a:close/>
                  <a:moveTo>
                    <a:pt x="115" y="44"/>
                  </a:moveTo>
                  <a:cubicBezTo>
                    <a:pt x="116" y="45"/>
                    <a:pt x="116" y="46"/>
                    <a:pt x="116" y="47"/>
                  </a:cubicBezTo>
                  <a:cubicBezTo>
                    <a:pt x="116" y="48"/>
                    <a:pt x="115" y="48"/>
                    <a:pt x="115" y="49"/>
                  </a:cubicBezTo>
                  <a:cubicBezTo>
                    <a:pt x="117" y="50"/>
                    <a:pt x="120" y="50"/>
                    <a:pt x="120" y="52"/>
                  </a:cubicBezTo>
                  <a:cubicBezTo>
                    <a:pt x="120" y="53"/>
                    <a:pt x="119" y="56"/>
                    <a:pt x="118" y="57"/>
                  </a:cubicBezTo>
                  <a:cubicBezTo>
                    <a:pt x="118" y="57"/>
                    <a:pt x="118" y="61"/>
                    <a:pt x="116" y="63"/>
                  </a:cubicBezTo>
                  <a:cubicBezTo>
                    <a:pt x="116" y="63"/>
                    <a:pt x="116" y="63"/>
                    <a:pt x="116" y="63"/>
                  </a:cubicBezTo>
                  <a:cubicBezTo>
                    <a:pt x="117" y="62"/>
                    <a:pt x="116" y="61"/>
                    <a:pt x="116" y="61"/>
                  </a:cubicBezTo>
                  <a:cubicBezTo>
                    <a:pt x="116" y="61"/>
                    <a:pt x="115" y="61"/>
                    <a:pt x="115" y="61"/>
                  </a:cubicBezTo>
                  <a:cubicBezTo>
                    <a:pt x="114" y="61"/>
                    <a:pt x="115" y="59"/>
                    <a:pt x="115" y="58"/>
                  </a:cubicBezTo>
                  <a:cubicBezTo>
                    <a:pt x="115" y="58"/>
                    <a:pt x="115" y="57"/>
                    <a:pt x="115" y="56"/>
                  </a:cubicBezTo>
                  <a:cubicBezTo>
                    <a:pt x="114" y="56"/>
                    <a:pt x="113" y="57"/>
                    <a:pt x="112" y="57"/>
                  </a:cubicBezTo>
                  <a:cubicBezTo>
                    <a:pt x="111" y="59"/>
                    <a:pt x="113" y="59"/>
                    <a:pt x="112" y="61"/>
                  </a:cubicBezTo>
                  <a:cubicBezTo>
                    <a:pt x="108" y="63"/>
                    <a:pt x="107" y="59"/>
                    <a:pt x="104" y="59"/>
                  </a:cubicBezTo>
                  <a:cubicBezTo>
                    <a:pt x="103" y="59"/>
                    <a:pt x="102" y="60"/>
                    <a:pt x="101" y="60"/>
                  </a:cubicBezTo>
                  <a:cubicBezTo>
                    <a:pt x="100" y="61"/>
                    <a:pt x="98" y="62"/>
                    <a:pt x="97" y="64"/>
                  </a:cubicBezTo>
                  <a:cubicBezTo>
                    <a:pt x="97" y="65"/>
                    <a:pt x="98" y="66"/>
                    <a:pt x="99" y="66"/>
                  </a:cubicBezTo>
                  <a:cubicBezTo>
                    <a:pt x="100" y="67"/>
                    <a:pt x="100" y="68"/>
                    <a:pt x="100" y="69"/>
                  </a:cubicBezTo>
                  <a:cubicBezTo>
                    <a:pt x="102" y="69"/>
                    <a:pt x="102" y="69"/>
                    <a:pt x="103" y="70"/>
                  </a:cubicBezTo>
                  <a:cubicBezTo>
                    <a:pt x="103" y="71"/>
                    <a:pt x="103" y="71"/>
                    <a:pt x="103" y="73"/>
                  </a:cubicBezTo>
                  <a:cubicBezTo>
                    <a:pt x="103" y="74"/>
                    <a:pt x="105" y="75"/>
                    <a:pt x="104" y="77"/>
                  </a:cubicBezTo>
                  <a:cubicBezTo>
                    <a:pt x="103" y="78"/>
                    <a:pt x="100" y="80"/>
                    <a:pt x="98" y="80"/>
                  </a:cubicBezTo>
                  <a:cubicBezTo>
                    <a:pt x="96" y="80"/>
                    <a:pt x="94" y="79"/>
                    <a:pt x="91" y="79"/>
                  </a:cubicBezTo>
                  <a:cubicBezTo>
                    <a:pt x="89" y="79"/>
                    <a:pt x="87" y="79"/>
                    <a:pt x="87" y="79"/>
                  </a:cubicBezTo>
                  <a:cubicBezTo>
                    <a:pt x="85" y="78"/>
                    <a:pt x="85" y="76"/>
                    <a:pt x="84" y="76"/>
                  </a:cubicBezTo>
                  <a:cubicBezTo>
                    <a:pt x="82" y="76"/>
                    <a:pt x="81" y="78"/>
                    <a:pt x="78" y="78"/>
                  </a:cubicBezTo>
                  <a:cubicBezTo>
                    <a:pt x="77" y="78"/>
                    <a:pt x="76" y="77"/>
                    <a:pt x="75" y="77"/>
                  </a:cubicBezTo>
                  <a:cubicBezTo>
                    <a:pt x="73" y="77"/>
                    <a:pt x="72" y="77"/>
                    <a:pt x="71" y="76"/>
                  </a:cubicBezTo>
                  <a:cubicBezTo>
                    <a:pt x="70" y="76"/>
                    <a:pt x="72" y="74"/>
                    <a:pt x="70" y="74"/>
                  </a:cubicBezTo>
                  <a:cubicBezTo>
                    <a:pt x="71" y="73"/>
                    <a:pt x="69" y="74"/>
                    <a:pt x="69" y="73"/>
                  </a:cubicBezTo>
                  <a:cubicBezTo>
                    <a:pt x="69" y="73"/>
                    <a:pt x="69" y="73"/>
                    <a:pt x="68" y="73"/>
                  </a:cubicBezTo>
                  <a:cubicBezTo>
                    <a:pt x="69" y="72"/>
                    <a:pt x="70" y="71"/>
                    <a:pt x="71" y="70"/>
                  </a:cubicBezTo>
                  <a:cubicBezTo>
                    <a:pt x="71" y="71"/>
                    <a:pt x="71" y="71"/>
                    <a:pt x="72" y="71"/>
                  </a:cubicBezTo>
                  <a:cubicBezTo>
                    <a:pt x="72" y="71"/>
                    <a:pt x="72" y="72"/>
                    <a:pt x="72" y="72"/>
                  </a:cubicBezTo>
                  <a:cubicBezTo>
                    <a:pt x="73" y="73"/>
                    <a:pt x="76" y="74"/>
                    <a:pt x="79" y="74"/>
                  </a:cubicBezTo>
                  <a:cubicBezTo>
                    <a:pt x="80" y="74"/>
                    <a:pt x="81" y="74"/>
                    <a:pt x="82" y="73"/>
                  </a:cubicBezTo>
                  <a:cubicBezTo>
                    <a:pt x="84" y="73"/>
                    <a:pt x="85" y="73"/>
                    <a:pt x="86" y="73"/>
                  </a:cubicBezTo>
                  <a:cubicBezTo>
                    <a:pt x="87" y="73"/>
                    <a:pt x="87" y="75"/>
                    <a:pt x="89" y="75"/>
                  </a:cubicBezTo>
                  <a:cubicBezTo>
                    <a:pt x="90" y="76"/>
                    <a:pt x="92" y="75"/>
                    <a:pt x="93" y="74"/>
                  </a:cubicBezTo>
                  <a:cubicBezTo>
                    <a:pt x="94" y="74"/>
                    <a:pt x="94" y="74"/>
                    <a:pt x="95" y="73"/>
                  </a:cubicBezTo>
                  <a:cubicBezTo>
                    <a:pt x="96" y="71"/>
                    <a:pt x="93" y="69"/>
                    <a:pt x="92" y="67"/>
                  </a:cubicBezTo>
                  <a:cubicBezTo>
                    <a:pt x="92" y="67"/>
                    <a:pt x="92" y="66"/>
                    <a:pt x="92" y="66"/>
                  </a:cubicBezTo>
                  <a:cubicBezTo>
                    <a:pt x="92" y="66"/>
                    <a:pt x="92" y="65"/>
                    <a:pt x="92" y="65"/>
                  </a:cubicBezTo>
                  <a:cubicBezTo>
                    <a:pt x="92" y="65"/>
                    <a:pt x="92" y="64"/>
                    <a:pt x="92" y="63"/>
                  </a:cubicBezTo>
                  <a:cubicBezTo>
                    <a:pt x="92" y="63"/>
                    <a:pt x="92" y="63"/>
                    <a:pt x="92" y="63"/>
                  </a:cubicBezTo>
                  <a:cubicBezTo>
                    <a:pt x="92" y="62"/>
                    <a:pt x="92" y="61"/>
                    <a:pt x="92" y="60"/>
                  </a:cubicBezTo>
                  <a:cubicBezTo>
                    <a:pt x="90" y="60"/>
                    <a:pt x="89" y="60"/>
                    <a:pt x="88" y="59"/>
                  </a:cubicBezTo>
                  <a:cubicBezTo>
                    <a:pt x="87" y="59"/>
                    <a:pt x="85" y="59"/>
                    <a:pt x="84" y="59"/>
                  </a:cubicBezTo>
                  <a:cubicBezTo>
                    <a:pt x="84" y="59"/>
                    <a:pt x="84" y="59"/>
                    <a:pt x="84" y="59"/>
                  </a:cubicBezTo>
                  <a:cubicBezTo>
                    <a:pt x="85" y="57"/>
                    <a:pt x="87" y="56"/>
                    <a:pt x="89" y="55"/>
                  </a:cubicBezTo>
                  <a:cubicBezTo>
                    <a:pt x="89" y="55"/>
                    <a:pt x="89" y="55"/>
                    <a:pt x="90" y="55"/>
                  </a:cubicBezTo>
                  <a:cubicBezTo>
                    <a:pt x="92" y="54"/>
                    <a:pt x="96" y="56"/>
                    <a:pt x="98" y="54"/>
                  </a:cubicBezTo>
                  <a:cubicBezTo>
                    <a:pt x="100" y="51"/>
                    <a:pt x="97" y="51"/>
                    <a:pt x="96" y="50"/>
                  </a:cubicBezTo>
                  <a:cubicBezTo>
                    <a:pt x="96" y="50"/>
                    <a:pt x="96" y="50"/>
                    <a:pt x="96" y="50"/>
                  </a:cubicBezTo>
                  <a:cubicBezTo>
                    <a:pt x="98" y="48"/>
                    <a:pt x="101" y="46"/>
                    <a:pt x="103" y="45"/>
                  </a:cubicBezTo>
                  <a:cubicBezTo>
                    <a:pt x="103" y="45"/>
                    <a:pt x="103" y="45"/>
                    <a:pt x="103" y="45"/>
                  </a:cubicBezTo>
                  <a:cubicBezTo>
                    <a:pt x="105" y="45"/>
                    <a:pt x="106" y="45"/>
                    <a:pt x="107" y="45"/>
                  </a:cubicBezTo>
                  <a:cubicBezTo>
                    <a:pt x="108" y="46"/>
                    <a:pt x="108" y="48"/>
                    <a:pt x="109" y="48"/>
                  </a:cubicBezTo>
                  <a:cubicBezTo>
                    <a:pt x="109" y="48"/>
                    <a:pt x="111" y="49"/>
                    <a:pt x="112" y="47"/>
                  </a:cubicBezTo>
                  <a:cubicBezTo>
                    <a:pt x="113" y="45"/>
                    <a:pt x="111" y="44"/>
                    <a:pt x="111" y="43"/>
                  </a:cubicBezTo>
                  <a:cubicBezTo>
                    <a:pt x="110" y="42"/>
                    <a:pt x="110" y="42"/>
                    <a:pt x="109" y="41"/>
                  </a:cubicBezTo>
                  <a:cubicBezTo>
                    <a:pt x="109" y="41"/>
                    <a:pt x="109" y="41"/>
                    <a:pt x="108" y="41"/>
                  </a:cubicBezTo>
                  <a:cubicBezTo>
                    <a:pt x="113" y="39"/>
                    <a:pt x="117" y="36"/>
                    <a:pt x="122" y="34"/>
                  </a:cubicBezTo>
                  <a:cubicBezTo>
                    <a:pt x="122" y="34"/>
                    <a:pt x="122" y="34"/>
                    <a:pt x="122" y="34"/>
                  </a:cubicBezTo>
                  <a:cubicBezTo>
                    <a:pt x="121" y="36"/>
                    <a:pt x="121" y="37"/>
                    <a:pt x="121" y="39"/>
                  </a:cubicBezTo>
                  <a:cubicBezTo>
                    <a:pt x="121" y="40"/>
                    <a:pt x="121" y="41"/>
                    <a:pt x="120" y="41"/>
                  </a:cubicBezTo>
                  <a:cubicBezTo>
                    <a:pt x="119" y="42"/>
                    <a:pt x="117" y="40"/>
                    <a:pt x="115" y="41"/>
                  </a:cubicBezTo>
                  <a:cubicBezTo>
                    <a:pt x="114" y="43"/>
                    <a:pt x="115" y="44"/>
                    <a:pt x="115" y="44"/>
                  </a:cubicBezTo>
                  <a:close/>
                  <a:moveTo>
                    <a:pt x="90" y="357"/>
                  </a:moveTo>
                  <a:cubicBezTo>
                    <a:pt x="91" y="357"/>
                    <a:pt x="91" y="357"/>
                    <a:pt x="92" y="357"/>
                  </a:cubicBezTo>
                  <a:cubicBezTo>
                    <a:pt x="92" y="358"/>
                    <a:pt x="93" y="358"/>
                    <a:pt x="93" y="359"/>
                  </a:cubicBezTo>
                  <a:cubicBezTo>
                    <a:pt x="92" y="358"/>
                    <a:pt x="91" y="357"/>
                    <a:pt x="90" y="357"/>
                  </a:cubicBezTo>
                  <a:close/>
                  <a:moveTo>
                    <a:pt x="98" y="362"/>
                  </a:moveTo>
                  <a:cubicBezTo>
                    <a:pt x="98" y="362"/>
                    <a:pt x="99" y="362"/>
                    <a:pt x="99" y="363"/>
                  </a:cubicBezTo>
                  <a:cubicBezTo>
                    <a:pt x="100" y="363"/>
                    <a:pt x="101" y="364"/>
                    <a:pt x="101" y="364"/>
                  </a:cubicBezTo>
                  <a:cubicBezTo>
                    <a:pt x="100" y="364"/>
                    <a:pt x="99" y="363"/>
                    <a:pt x="98" y="362"/>
                  </a:cubicBezTo>
                  <a:close/>
                  <a:moveTo>
                    <a:pt x="108" y="369"/>
                  </a:moveTo>
                  <a:cubicBezTo>
                    <a:pt x="109" y="369"/>
                    <a:pt x="109" y="368"/>
                    <a:pt x="109" y="368"/>
                  </a:cubicBezTo>
                  <a:cubicBezTo>
                    <a:pt x="109" y="367"/>
                    <a:pt x="109" y="367"/>
                    <a:pt x="109" y="366"/>
                  </a:cubicBezTo>
                  <a:cubicBezTo>
                    <a:pt x="107" y="364"/>
                    <a:pt x="103" y="362"/>
                    <a:pt x="101" y="361"/>
                  </a:cubicBezTo>
                  <a:cubicBezTo>
                    <a:pt x="98" y="358"/>
                    <a:pt x="96" y="356"/>
                    <a:pt x="94" y="355"/>
                  </a:cubicBezTo>
                  <a:cubicBezTo>
                    <a:pt x="92" y="355"/>
                    <a:pt x="92" y="355"/>
                    <a:pt x="91" y="355"/>
                  </a:cubicBezTo>
                  <a:cubicBezTo>
                    <a:pt x="90" y="354"/>
                    <a:pt x="90" y="354"/>
                    <a:pt x="90" y="354"/>
                  </a:cubicBezTo>
                  <a:cubicBezTo>
                    <a:pt x="89" y="353"/>
                    <a:pt x="90" y="353"/>
                    <a:pt x="89" y="352"/>
                  </a:cubicBezTo>
                  <a:cubicBezTo>
                    <a:pt x="89" y="351"/>
                    <a:pt x="87" y="351"/>
                    <a:pt x="87" y="350"/>
                  </a:cubicBezTo>
                  <a:cubicBezTo>
                    <a:pt x="86" y="348"/>
                    <a:pt x="87" y="348"/>
                    <a:pt x="87" y="347"/>
                  </a:cubicBezTo>
                  <a:cubicBezTo>
                    <a:pt x="86" y="346"/>
                    <a:pt x="86" y="345"/>
                    <a:pt x="86" y="344"/>
                  </a:cubicBezTo>
                  <a:cubicBezTo>
                    <a:pt x="86" y="343"/>
                    <a:pt x="86" y="343"/>
                    <a:pt x="85" y="342"/>
                  </a:cubicBezTo>
                  <a:cubicBezTo>
                    <a:pt x="84" y="342"/>
                    <a:pt x="84" y="342"/>
                    <a:pt x="84" y="342"/>
                  </a:cubicBezTo>
                  <a:cubicBezTo>
                    <a:pt x="83" y="343"/>
                    <a:pt x="83" y="343"/>
                    <a:pt x="83" y="344"/>
                  </a:cubicBezTo>
                  <a:cubicBezTo>
                    <a:pt x="82" y="344"/>
                    <a:pt x="82" y="344"/>
                    <a:pt x="82" y="345"/>
                  </a:cubicBezTo>
                  <a:cubicBezTo>
                    <a:pt x="82" y="346"/>
                    <a:pt x="84" y="348"/>
                    <a:pt x="84" y="349"/>
                  </a:cubicBezTo>
                  <a:cubicBezTo>
                    <a:pt x="84" y="349"/>
                    <a:pt x="82" y="349"/>
                    <a:pt x="82" y="350"/>
                  </a:cubicBezTo>
                  <a:cubicBezTo>
                    <a:pt x="41" y="315"/>
                    <a:pt x="15" y="264"/>
                    <a:pt x="15" y="207"/>
                  </a:cubicBezTo>
                  <a:cubicBezTo>
                    <a:pt x="16" y="205"/>
                    <a:pt x="18" y="204"/>
                    <a:pt x="18" y="203"/>
                  </a:cubicBezTo>
                  <a:cubicBezTo>
                    <a:pt x="18" y="202"/>
                    <a:pt x="18" y="202"/>
                    <a:pt x="18" y="201"/>
                  </a:cubicBezTo>
                  <a:cubicBezTo>
                    <a:pt x="18" y="198"/>
                    <a:pt x="17" y="198"/>
                    <a:pt x="15" y="196"/>
                  </a:cubicBezTo>
                  <a:cubicBezTo>
                    <a:pt x="16" y="182"/>
                    <a:pt x="18" y="168"/>
                    <a:pt x="22" y="155"/>
                  </a:cubicBezTo>
                  <a:cubicBezTo>
                    <a:pt x="22" y="156"/>
                    <a:pt x="22" y="156"/>
                    <a:pt x="22" y="157"/>
                  </a:cubicBezTo>
                  <a:cubicBezTo>
                    <a:pt x="22" y="158"/>
                    <a:pt x="22" y="160"/>
                    <a:pt x="22" y="161"/>
                  </a:cubicBezTo>
                  <a:cubicBezTo>
                    <a:pt x="24" y="162"/>
                    <a:pt x="25" y="164"/>
                    <a:pt x="25" y="166"/>
                  </a:cubicBezTo>
                  <a:cubicBezTo>
                    <a:pt x="25" y="166"/>
                    <a:pt x="26" y="167"/>
                    <a:pt x="26" y="168"/>
                  </a:cubicBezTo>
                  <a:cubicBezTo>
                    <a:pt x="26" y="168"/>
                    <a:pt x="25" y="169"/>
                    <a:pt x="25" y="169"/>
                  </a:cubicBezTo>
                  <a:cubicBezTo>
                    <a:pt x="25" y="170"/>
                    <a:pt x="26" y="170"/>
                    <a:pt x="26" y="171"/>
                  </a:cubicBezTo>
                  <a:cubicBezTo>
                    <a:pt x="26" y="172"/>
                    <a:pt x="27" y="172"/>
                    <a:pt x="28" y="172"/>
                  </a:cubicBezTo>
                  <a:cubicBezTo>
                    <a:pt x="28" y="174"/>
                    <a:pt x="29" y="174"/>
                    <a:pt x="29" y="175"/>
                  </a:cubicBezTo>
                  <a:cubicBezTo>
                    <a:pt x="30" y="176"/>
                    <a:pt x="30" y="178"/>
                    <a:pt x="31" y="178"/>
                  </a:cubicBezTo>
                  <a:cubicBezTo>
                    <a:pt x="30" y="178"/>
                    <a:pt x="31" y="177"/>
                    <a:pt x="31" y="177"/>
                  </a:cubicBezTo>
                  <a:cubicBezTo>
                    <a:pt x="33" y="180"/>
                    <a:pt x="33" y="183"/>
                    <a:pt x="34" y="187"/>
                  </a:cubicBezTo>
                  <a:cubicBezTo>
                    <a:pt x="34" y="190"/>
                    <a:pt x="36" y="193"/>
                    <a:pt x="36" y="195"/>
                  </a:cubicBezTo>
                  <a:cubicBezTo>
                    <a:pt x="37" y="196"/>
                    <a:pt x="37" y="197"/>
                    <a:pt x="37" y="198"/>
                  </a:cubicBezTo>
                  <a:cubicBezTo>
                    <a:pt x="37" y="199"/>
                    <a:pt x="36" y="200"/>
                    <a:pt x="36" y="202"/>
                  </a:cubicBezTo>
                  <a:cubicBezTo>
                    <a:pt x="35" y="204"/>
                    <a:pt x="39" y="209"/>
                    <a:pt x="40" y="210"/>
                  </a:cubicBezTo>
                  <a:cubicBezTo>
                    <a:pt x="41" y="211"/>
                    <a:pt x="42" y="212"/>
                    <a:pt x="43" y="212"/>
                  </a:cubicBezTo>
                  <a:cubicBezTo>
                    <a:pt x="43" y="213"/>
                    <a:pt x="44" y="213"/>
                    <a:pt x="44" y="213"/>
                  </a:cubicBezTo>
                  <a:cubicBezTo>
                    <a:pt x="45" y="214"/>
                    <a:pt x="46" y="216"/>
                    <a:pt x="47" y="216"/>
                  </a:cubicBezTo>
                  <a:cubicBezTo>
                    <a:pt x="49" y="217"/>
                    <a:pt x="51" y="217"/>
                    <a:pt x="53" y="218"/>
                  </a:cubicBezTo>
                  <a:cubicBezTo>
                    <a:pt x="54" y="219"/>
                    <a:pt x="54" y="220"/>
                    <a:pt x="54" y="221"/>
                  </a:cubicBezTo>
                  <a:cubicBezTo>
                    <a:pt x="55" y="222"/>
                    <a:pt x="56" y="223"/>
                    <a:pt x="56" y="224"/>
                  </a:cubicBezTo>
                  <a:cubicBezTo>
                    <a:pt x="58" y="225"/>
                    <a:pt x="59" y="226"/>
                    <a:pt x="60" y="227"/>
                  </a:cubicBezTo>
                  <a:cubicBezTo>
                    <a:pt x="61" y="228"/>
                    <a:pt x="61" y="228"/>
                    <a:pt x="61" y="230"/>
                  </a:cubicBezTo>
                  <a:cubicBezTo>
                    <a:pt x="62" y="231"/>
                    <a:pt x="62" y="232"/>
                    <a:pt x="62" y="232"/>
                  </a:cubicBezTo>
                  <a:cubicBezTo>
                    <a:pt x="62" y="233"/>
                    <a:pt x="61" y="234"/>
                    <a:pt x="62" y="235"/>
                  </a:cubicBezTo>
                  <a:cubicBezTo>
                    <a:pt x="62" y="236"/>
                    <a:pt x="63" y="237"/>
                    <a:pt x="64" y="238"/>
                  </a:cubicBezTo>
                  <a:cubicBezTo>
                    <a:pt x="64" y="238"/>
                    <a:pt x="64" y="239"/>
                    <a:pt x="64" y="239"/>
                  </a:cubicBezTo>
                  <a:cubicBezTo>
                    <a:pt x="65" y="240"/>
                    <a:pt x="65" y="241"/>
                    <a:pt x="66" y="242"/>
                  </a:cubicBezTo>
                  <a:cubicBezTo>
                    <a:pt x="67" y="242"/>
                    <a:pt x="67" y="243"/>
                    <a:pt x="68" y="244"/>
                  </a:cubicBezTo>
                  <a:cubicBezTo>
                    <a:pt x="69" y="244"/>
                    <a:pt x="69" y="242"/>
                    <a:pt x="71" y="242"/>
                  </a:cubicBezTo>
                  <a:cubicBezTo>
                    <a:pt x="72" y="244"/>
                    <a:pt x="73" y="246"/>
                    <a:pt x="75" y="247"/>
                  </a:cubicBezTo>
                  <a:cubicBezTo>
                    <a:pt x="75" y="247"/>
                    <a:pt x="76" y="248"/>
                    <a:pt x="76" y="248"/>
                  </a:cubicBezTo>
                  <a:cubicBezTo>
                    <a:pt x="74" y="253"/>
                    <a:pt x="72" y="259"/>
                    <a:pt x="77" y="265"/>
                  </a:cubicBezTo>
                  <a:cubicBezTo>
                    <a:pt x="77" y="266"/>
                    <a:pt x="76" y="268"/>
                    <a:pt x="77" y="269"/>
                  </a:cubicBezTo>
                  <a:cubicBezTo>
                    <a:pt x="77" y="271"/>
                    <a:pt x="80" y="272"/>
                    <a:pt x="82" y="274"/>
                  </a:cubicBezTo>
                  <a:cubicBezTo>
                    <a:pt x="84" y="275"/>
                    <a:pt x="86" y="276"/>
                    <a:pt x="87" y="278"/>
                  </a:cubicBezTo>
                  <a:cubicBezTo>
                    <a:pt x="88" y="279"/>
                    <a:pt x="89" y="281"/>
                    <a:pt x="89" y="282"/>
                  </a:cubicBezTo>
                  <a:cubicBezTo>
                    <a:pt x="90" y="282"/>
                    <a:pt x="91" y="283"/>
                    <a:pt x="91" y="283"/>
                  </a:cubicBezTo>
                  <a:cubicBezTo>
                    <a:pt x="92" y="284"/>
                    <a:pt x="93" y="284"/>
                    <a:pt x="93" y="285"/>
                  </a:cubicBezTo>
                  <a:cubicBezTo>
                    <a:pt x="94" y="286"/>
                    <a:pt x="95" y="287"/>
                    <a:pt x="95" y="288"/>
                  </a:cubicBezTo>
                  <a:cubicBezTo>
                    <a:pt x="99" y="290"/>
                    <a:pt x="104" y="290"/>
                    <a:pt x="107" y="292"/>
                  </a:cubicBezTo>
                  <a:cubicBezTo>
                    <a:pt x="109" y="294"/>
                    <a:pt x="109" y="295"/>
                    <a:pt x="110" y="298"/>
                  </a:cubicBezTo>
                  <a:cubicBezTo>
                    <a:pt x="111" y="299"/>
                    <a:pt x="111" y="300"/>
                    <a:pt x="112" y="302"/>
                  </a:cubicBezTo>
                  <a:cubicBezTo>
                    <a:pt x="113" y="306"/>
                    <a:pt x="114" y="311"/>
                    <a:pt x="116" y="315"/>
                  </a:cubicBezTo>
                  <a:cubicBezTo>
                    <a:pt x="116" y="317"/>
                    <a:pt x="117" y="318"/>
                    <a:pt x="118" y="320"/>
                  </a:cubicBezTo>
                  <a:cubicBezTo>
                    <a:pt x="118" y="321"/>
                    <a:pt x="118" y="321"/>
                    <a:pt x="118" y="322"/>
                  </a:cubicBezTo>
                  <a:cubicBezTo>
                    <a:pt x="119" y="324"/>
                    <a:pt x="120" y="325"/>
                    <a:pt x="121" y="326"/>
                  </a:cubicBezTo>
                  <a:cubicBezTo>
                    <a:pt x="121" y="327"/>
                    <a:pt x="121" y="329"/>
                    <a:pt x="121" y="329"/>
                  </a:cubicBezTo>
                  <a:cubicBezTo>
                    <a:pt x="121" y="330"/>
                    <a:pt x="122" y="331"/>
                    <a:pt x="122" y="332"/>
                  </a:cubicBezTo>
                  <a:cubicBezTo>
                    <a:pt x="122" y="333"/>
                    <a:pt x="122" y="335"/>
                    <a:pt x="122" y="336"/>
                  </a:cubicBezTo>
                  <a:cubicBezTo>
                    <a:pt x="122" y="337"/>
                    <a:pt x="123" y="338"/>
                    <a:pt x="123" y="339"/>
                  </a:cubicBezTo>
                  <a:cubicBezTo>
                    <a:pt x="124" y="340"/>
                    <a:pt x="124" y="341"/>
                    <a:pt x="124" y="341"/>
                  </a:cubicBezTo>
                  <a:cubicBezTo>
                    <a:pt x="125" y="342"/>
                    <a:pt x="126" y="344"/>
                    <a:pt x="127" y="345"/>
                  </a:cubicBezTo>
                  <a:cubicBezTo>
                    <a:pt x="127" y="345"/>
                    <a:pt x="127" y="346"/>
                    <a:pt x="127" y="347"/>
                  </a:cubicBezTo>
                  <a:cubicBezTo>
                    <a:pt x="127" y="347"/>
                    <a:pt x="128" y="348"/>
                    <a:pt x="128" y="349"/>
                  </a:cubicBezTo>
                  <a:cubicBezTo>
                    <a:pt x="128" y="350"/>
                    <a:pt x="128" y="351"/>
                    <a:pt x="128" y="352"/>
                  </a:cubicBezTo>
                  <a:cubicBezTo>
                    <a:pt x="129" y="353"/>
                    <a:pt x="129" y="355"/>
                    <a:pt x="129" y="356"/>
                  </a:cubicBezTo>
                  <a:cubicBezTo>
                    <a:pt x="130" y="357"/>
                    <a:pt x="131" y="359"/>
                    <a:pt x="132" y="360"/>
                  </a:cubicBezTo>
                  <a:cubicBezTo>
                    <a:pt x="132" y="361"/>
                    <a:pt x="132" y="362"/>
                    <a:pt x="132" y="363"/>
                  </a:cubicBezTo>
                  <a:cubicBezTo>
                    <a:pt x="133" y="364"/>
                    <a:pt x="134" y="364"/>
                    <a:pt x="135" y="365"/>
                  </a:cubicBezTo>
                  <a:cubicBezTo>
                    <a:pt x="135" y="366"/>
                    <a:pt x="135" y="367"/>
                    <a:pt x="135" y="368"/>
                  </a:cubicBezTo>
                  <a:cubicBezTo>
                    <a:pt x="135" y="371"/>
                    <a:pt x="137" y="372"/>
                    <a:pt x="138" y="374"/>
                  </a:cubicBezTo>
                  <a:cubicBezTo>
                    <a:pt x="139" y="376"/>
                    <a:pt x="140" y="377"/>
                    <a:pt x="141" y="378"/>
                  </a:cubicBezTo>
                  <a:cubicBezTo>
                    <a:pt x="141" y="378"/>
                    <a:pt x="142" y="379"/>
                    <a:pt x="142" y="379"/>
                  </a:cubicBezTo>
                  <a:cubicBezTo>
                    <a:pt x="142" y="379"/>
                    <a:pt x="142" y="379"/>
                    <a:pt x="143" y="380"/>
                  </a:cubicBezTo>
                  <a:cubicBezTo>
                    <a:pt x="143" y="380"/>
                    <a:pt x="144" y="380"/>
                    <a:pt x="145" y="381"/>
                  </a:cubicBezTo>
                  <a:cubicBezTo>
                    <a:pt x="146" y="381"/>
                    <a:pt x="147" y="381"/>
                    <a:pt x="147" y="382"/>
                  </a:cubicBezTo>
                  <a:cubicBezTo>
                    <a:pt x="148" y="382"/>
                    <a:pt x="148" y="382"/>
                    <a:pt x="148" y="382"/>
                  </a:cubicBezTo>
                  <a:cubicBezTo>
                    <a:pt x="150" y="383"/>
                    <a:pt x="151" y="383"/>
                    <a:pt x="152" y="384"/>
                  </a:cubicBezTo>
                  <a:cubicBezTo>
                    <a:pt x="154" y="384"/>
                    <a:pt x="154" y="384"/>
                    <a:pt x="156" y="384"/>
                  </a:cubicBezTo>
                  <a:cubicBezTo>
                    <a:pt x="157" y="384"/>
                    <a:pt x="158" y="384"/>
                    <a:pt x="158" y="384"/>
                  </a:cubicBezTo>
                  <a:cubicBezTo>
                    <a:pt x="159" y="383"/>
                    <a:pt x="160" y="382"/>
                    <a:pt x="159" y="381"/>
                  </a:cubicBezTo>
                  <a:cubicBezTo>
                    <a:pt x="156" y="379"/>
                    <a:pt x="153" y="379"/>
                    <a:pt x="152" y="376"/>
                  </a:cubicBezTo>
                  <a:cubicBezTo>
                    <a:pt x="151" y="375"/>
                    <a:pt x="151" y="374"/>
                    <a:pt x="150" y="371"/>
                  </a:cubicBezTo>
                  <a:cubicBezTo>
                    <a:pt x="150" y="371"/>
                    <a:pt x="149" y="370"/>
                    <a:pt x="149" y="369"/>
                  </a:cubicBezTo>
                  <a:cubicBezTo>
                    <a:pt x="149" y="368"/>
                    <a:pt x="149" y="368"/>
                    <a:pt x="149" y="367"/>
                  </a:cubicBezTo>
                  <a:cubicBezTo>
                    <a:pt x="149" y="367"/>
                    <a:pt x="148" y="366"/>
                    <a:pt x="148" y="366"/>
                  </a:cubicBezTo>
                  <a:cubicBezTo>
                    <a:pt x="148" y="364"/>
                    <a:pt x="150" y="363"/>
                    <a:pt x="149" y="362"/>
                  </a:cubicBezTo>
                  <a:cubicBezTo>
                    <a:pt x="149" y="361"/>
                    <a:pt x="148" y="361"/>
                    <a:pt x="148" y="361"/>
                  </a:cubicBezTo>
                  <a:cubicBezTo>
                    <a:pt x="148" y="361"/>
                    <a:pt x="147" y="360"/>
                    <a:pt x="147" y="360"/>
                  </a:cubicBezTo>
                  <a:cubicBezTo>
                    <a:pt x="146" y="359"/>
                    <a:pt x="145" y="359"/>
                    <a:pt x="145" y="358"/>
                  </a:cubicBezTo>
                  <a:cubicBezTo>
                    <a:pt x="145" y="355"/>
                    <a:pt x="146" y="352"/>
                    <a:pt x="146" y="348"/>
                  </a:cubicBezTo>
                  <a:cubicBezTo>
                    <a:pt x="145" y="347"/>
                    <a:pt x="143" y="347"/>
                    <a:pt x="143" y="345"/>
                  </a:cubicBezTo>
                  <a:cubicBezTo>
                    <a:pt x="143" y="345"/>
                    <a:pt x="145" y="345"/>
                    <a:pt x="145" y="344"/>
                  </a:cubicBezTo>
                  <a:cubicBezTo>
                    <a:pt x="146" y="343"/>
                    <a:pt x="145" y="341"/>
                    <a:pt x="145" y="340"/>
                  </a:cubicBezTo>
                  <a:cubicBezTo>
                    <a:pt x="145" y="339"/>
                    <a:pt x="146" y="338"/>
                    <a:pt x="146" y="337"/>
                  </a:cubicBezTo>
                  <a:cubicBezTo>
                    <a:pt x="147" y="337"/>
                    <a:pt x="149" y="336"/>
                    <a:pt x="150" y="336"/>
                  </a:cubicBezTo>
                  <a:cubicBezTo>
                    <a:pt x="150" y="334"/>
                    <a:pt x="151" y="332"/>
                    <a:pt x="150" y="330"/>
                  </a:cubicBezTo>
                  <a:cubicBezTo>
                    <a:pt x="149" y="328"/>
                    <a:pt x="148" y="328"/>
                    <a:pt x="147" y="326"/>
                  </a:cubicBezTo>
                  <a:cubicBezTo>
                    <a:pt x="149" y="326"/>
                    <a:pt x="152" y="325"/>
                    <a:pt x="152" y="324"/>
                  </a:cubicBezTo>
                  <a:cubicBezTo>
                    <a:pt x="153" y="324"/>
                    <a:pt x="152" y="323"/>
                    <a:pt x="152" y="323"/>
                  </a:cubicBezTo>
                  <a:cubicBezTo>
                    <a:pt x="153" y="321"/>
                    <a:pt x="153" y="319"/>
                    <a:pt x="154" y="318"/>
                  </a:cubicBezTo>
                  <a:cubicBezTo>
                    <a:pt x="154" y="317"/>
                    <a:pt x="155" y="316"/>
                    <a:pt x="155" y="316"/>
                  </a:cubicBezTo>
                  <a:cubicBezTo>
                    <a:pt x="155" y="314"/>
                    <a:pt x="154" y="311"/>
                    <a:pt x="155" y="310"/>
                  </a:cubicBezTo>
                  <a:cubicBezTo>
                    <a:pt x="155" y="309"/>
                    <a:pt x="155" y="309"/>
                    <a:pt x="155" y="309"/>
                  </a:cubicBezTo>
                  <a:cubicBezTo>
                    <a:pt x="155" y="308"/>
                    <a:pt x="155" y="307"/>
                    <a:pt x="155" y="307"/>
                  </a:cubicBezTo>
                  <a:cubicBezTo>
                    <a:pt x="155" y="305"/>
                    <a:pt x="154" y="304"/>
                    <a:pt x="153" y="303"/>
                  </a:cubicBezTo>
                  <a:cubicBezTo>
                    <a:pt x="153" y="302"/>
                    <a:pt x="153" y="300"/>
                    <a:pt x="154" y="299"/>
                  </a:cubicBezTo>
                  <a:cubicBezTo>
                    <a:pt x="154" y="298"/>
                    <a:pt x="155" y="298"/>
                    <a:pt x="155" y="298"/>
                  </a:cubicBezTo>
                  <a:cubicBezTo>
                    <a:pt x="155" y="298"/>
                    <a:pt x="155" y="297"/>
                    <a:pt x="155" y="297"/>
                  </a:cubicBezTo>
                  <a:cubicBezTo>
                    <a:pt x="156" y="297"/>
                    <a:pt x="156" y="297"/>
                    <a:pt x="156" y="296"/>
                  </a:cubicBezTo>
                  <a:cubicBezTo>
                    <a:pt x="157" y="296"/>
                    <a:pt x="157" y="295"/>
                    <a:pt x="157" y="295"/>
                  </a:cubicBezTo>
                  <a:cubicBezTo>
                    <a:pt x="157" y="295"/>
                    <a:pt x="158" y="295"/>
                    <a:pt x="158" y="295"/>
                  </a:cubicBezTo>
                  <a:cubicBezTo>
                    <a:pt x="159" y="294"/>
                    <a:pt x="159" y="294"/>
                    <a:pt x="159" y="293"/>
                  </a:cubicBezTo>
                  <a:cubicBezTo>
                    <a:pt x="160" y="293"/>
                    <a:pt x="161" y="292"/>
                    <a:pt x="161" y="292"/>
                  </a:cubicBezTo>
                  <a:cubicBezTo>
                    <a:pt x="161" y="291"/>
                    <a:pt x="162" y="290"/>
                    <a:pt x="162" y="289"/>
                  </a:cubicBezTo>
                  <a:cubicBezTo>
                    <a:pt x="162" y="288"/>
                    <a:pt x="162" y="286"/>
                    <a:pt x="162" y="285"/>
                  </a:cubicBezTo>
                  <a:cubicBezTo>
                    <a:pt x="162" y="282"/>
                    <a:pt x="163" y="281"/>
                    <a:pt x="162" y="279"/>
                  </a:cubicBezTo>
                  <a:cubicBezTo>
                    <a:pt x="162" y="276"/>
                    <a:pt x="162" y="275"/>
                    <a:pt x="161" y="272"/>
                  </a:cubicBezTo>
                  <a:cubicBezTo>
                    <a:pt x="161" y="271"/>
                    <a:pt x="159" y="269"/>
                    <a:pt x="159" y="267"/>
                  </a:cubicBezTo>
                  <a:cubicBezTo>
                    <a:pt x="159" y="266"/>
                    <a:pt x="160" y="265"/>
                    <a:pt x="160" y="264"/>
                  </a:cubicBezTo>
                  <a:cubicBezTo>
                    <a:pt x="161" y="262"/>
                    <a:pt x="162" y="259"/>
                    <a:pt x="162" y="257"/>
                  </a:cubicBezTo>
                  <a:cubicBezTo>
                    <a:pt x="162" y="256"/>
                    <a:pt x="163" y="254"/>
                    <a:pt x="163" y="253"/>
                  </a:cubicBezTo>
                  <a:cubicBezTo>
                    <a:pt x="163" y="251"/>
                    <a:pt x="161" y="248"/>
                    <a:pt x="161" y="247"/>
                  </a:cubicBezTo>
                  <a:cubicBezTo>
                    <a:pt x="160" y="247"/>
                    <a:pt x="160" y="247"/>
                    <a:pt x="160" y="247"/>
                  </a:cubicBezTo>
                  <a:cubicBezTo>
                    <a:pt x="159" y="246"/>
                    <a:pt x="156" y="244"/>
                    <a:pt x="155" y="244"/>
                  </a:cubicBezTo>
                  <a:cubicBezTo>
                    <a:pt x="154" y="244"/>
                    <a:pt x="154" y="244"/>
                    <a:pt x="154" y="244"/>
                  </a:cubicBezTo>
                  <a:cubicBezTo>
                    <a:pt x="153" y="243"/>
                    <a:pt x="153" y="243"/>
                    <a:pt x="152" y="242"/>
                  </a:cubicBezTo>
                  <a:cubicBezTo>
                    <a:pt x="151" y="242"/>
                    <a:pt x="150" y="242"/>
                    <a:pt x="150" y="242"/>
                  </a:cubicBezTo>
                  <a:cubicBezTo>
                    <a:pt x="149" y="242"/>
                    <a:pt x="149" y="242"/>
                    <a:pt x="149" y="242"/>
                  </a:cubicBezTo>
                  <a:cubicBezTo>
                    <a:pt x="148" y="242"/>
                    <a:pt x="148" y="242"/>
                    <a:pt x="147" y="242"/>
                  </a:cubicBezTo>
                  <a:cubicBezTo>
                    <a:pt x="145" y="242"/>
                    <a:pt x="145" y="242"/>
                    <a:pt x="143" y="243"/>
                  </a:cubicBezTo>
                  <a:cubicBezTo>
                    <a:pt x="142" y="243"/>
                    <a:pt x="140" y="242"/>
                    <a:pt x="139" y="242"/>
                  </a:cubicBezTo>
                  <a:cubicBezTo>
                    <a:pt x="139" y="242"/>
                    <a:pt x="139" y="242"/>
                    <a:pt x="138" y="242"/>
                  </a:cubicBezTo>
                  <a:cubicBezTo>
                    <a:pt x="137" y="241"/>
                    <a:pt x="136" y="240"/>
                    <a:pt x="135" y="240"/>
                  </a:cubicBezTo>
                  <a:cubicBezTo>
                    <a:pt x="135" y="240"/>
                    <a:pt x="134" y="240"/>
                    <a:pt x="134" y="240"/>
                  </a:cubicBezTo>
                  <a:cubicBezTo>
                    <a:pt x="133" y="240"/>
                    <a:pt x="132" y="240"/>
                    <a:pt x="131" y="240"/>
                  </a:cubicBezTo>
                  <a:cubicBezTo>
                    <a:pt x="129" y="240"/>
                    <a:pt x="128" y="238"/>
                    <a:pt x="127" y="235"/>
                  </a:cubicBezTo>
                  <a:cubicBezTo>
                    <a:pt x="127" y="234"/>
                    <a:pt x="126" y="233"/>
                    <a:pt x="126" y="232"/>
                  </a:cubicBezTo>
                  <a:cubicBezTo>
                    <a:pt x="125" y="231"/>
                    <a:pt x="123" y="231"/>
                    <a:pt x="122" y="230"/>
                  </a:cubicBezTo>
                  <a:cubicBezTo>
                    <a:pt x="121" y="229"/>
                    <a:pt x="120" y="228"/>
                    <a:pt x="118" y="228"/>
                  </a:cubicBezTo>
                  <a:cubicBezTo>
                    <a:pt x="116" y="228"/>
                    <a:pt x="115" y="229"/>
                    <a:pt x="113" y="229"/>
                  </a:cubicBezTo>
                  <a:cubicBezTo>
                    <a:pt x="111" y="229"/>
                    <a:pt x="109" y="228"/>
                    <a:pt x="108" y="227"/>
                  </a:cubicBezTo>
                  <a:cubicBezTo>
                    <a:pt x="106" y="227"/>
                    <a:pt x="104" y="226"/>
                    <a:pt x="103" y="225"/>
                  </a:cubicBezTo>
                  <a:cubicBezTo>
                    <a:pt x="102" y="223"/>
                    <a:pt x="102" y="220"/>
                    <a:pt x="99" y="221"/>
                  </a:cubicBezTo>
                  <a:cubicBezTo>
                    <a:pt x="98" y="221"/>
                    <a:pt x="95" y="224"/>
                    <a:pt x="93" y="225"/>
                  </a:cubicBezTo>
                  <a:cubicBezTo>
                    <a:pt x="92" y="225"/>
                    <a:pt x="91" y="225"/>
                    <a:pt x="89" y="226"/>
                  </a:cubicBezTo>
                  <a:cubicBezTo>
                    <a:pt x="89" y="225"/>
                    <a:pt x="89" y="226"/>
                    <a:pt x="88" y="225"/>
                  </a:cubicBezTo>
                  <a:cubicBezTo>
                    <a:pt x="88" y="225"/>
                    <a:pt x="87" y="225"/>
                    <a:pt x="87" y="224"/>
                  </a:cubicBezTo>
                  <a:cubicBezTo>
                    <a:pt x="87" y="224"/>
                    <a:pt x="86" y="224"/>
                    <a:pt x="86" y="224"/>
                  </a:cubicBezTo>
                  <a:cubicBezTo>
                    <a:pt x="85" y="224"/>
                    <a:pt x="84" y="224"/>
                    <a:pt x="83" y="223"/>
                  </a:cubicBezTo>
                  <a:cubicBezTo>
                    <a:pt x="80" y="223"/>
                    <a:pt x="80" y="225"/>
                    <a:pt x="78" y="227"/>
                  </a:cubicBezTo>
                  <a:cubicBezTo>
                    <a:pt x="78" y="228"/>
                    <a:pt x="77" y="228"/>
                    <a:pt x="76" y="228"/>
                  </a:cubicBezTo>
                  <a:cubicBezTo>
                    <a:pt x="76" y="229"/>
                    <a:pt x="75" y="229"/>
                    <a:pt x="75" y="230"/>
                  </a:cubicBezTo>
                  <a:cubicBezTo>
                    <a:pt x="74" y="231"/>
                    <a:pt x="75" y="233"/>
                    <a:pt x="74" y="235"/>
                  </a:cubicBezTo>
                  <a:cubicBezTo>
                    <a:pt x="75" y="237"/>
                    <a:pt x="74" y="239"/>
                    <a:pt x="74" y="241"/>
                  </a:cubicBezTo>
                  <a:cubicBezTo>
                    <a:pt x="74" y="241"/>
                    <a:pt x="74" y="241"/>
                    <a:pt x="74" y="241"/>
                  </a:cubicBezTo>
                  <a:cubicBezTo>
                    <a:pt x="74" y="242"/>
                    <a:pt x="74" y="242"/>
                    <a:pt x="74" y="243"/>
                  </a:cubicBezTo>
                  <a:cubicBezTo>
                    <a:pt x="74" y="243"/>
                    <a:pt x="74" y="243"/>
                    <a:pt x="74" y="243"/>
                  </a:cubicBezTo>
                  <a:cubicBezTo>
                    <a:pt x="73" y="242"/>
                    <a:pt x="74" y="241"/>
                    <a:pt x="73" y="241"/>
                  </a:cubicBezTo>
                  <a:cubicBezTo>
                    <a:pt x="73" y="240"/>
                    <a:pt x="73" y="240"/>
                    <a:pt x="72" y="239"/>
                  </a:cubicBezTo>
                  <a:cubicBezTo>
                    <a:pt x="71" y="239"/>
                    <a:pt x="69" y="240"/>
                    <a:pt x="68" y="239"/>
                  </a:cubicBezTo>
                  <a:cubicBezTo>
                    <a:pt x="67" y="238"/>
                    <a:pt x="65" y="235"/>
                    <a:pt x="66" y="232"/>
                  </a:cubicBezTo>
                  <a:cubicBezTo>
                    <a:pt x="66" y="229"/>
                    <a:pt x="68" y="227"/>
                    <a:pt x="68" y="225"/>
                  </a:cubicBezTo>
                  <a:cubicBezTo>
                    <a:pt x="68" y="224"/>
                    <a:pt x="67" y="221"/>
                    <a:pt x="66" y="221"/>
                  </a:cubicBezTo>
                  <a:cubicBezTo>
                    <a:pt x="65" y="220"/>
                    <a:pt x="62" y="221"/>
                    <a:pt x="62" y="218"/>
                  </a:cubicBezTo>
                  <a:cubicBezTo>
                    <a:pt x="62" y="217"/>
                    <a:pt x="63" y="215"/>
                    <a:pt x="64" y="214"/>
                  </a:cubicBezTo>
                  <a:cubicBezTo>
                    <a:pt x="64" y="213"/>
                    <a:pt x="64" y="212"/>
                    <a:pt x="65" y="211"/>
                  </a:cubicBezTo>
                  <a:cubicBezTo>
                    <a:pt x="65" y="210"/>
                    <a:pt x="67" y="208"/>
                    <a:pt x="66" y="207"/>
                  </a:cubicBezTo>
                  <a:cubicBezTo>
                    <a:pt x="64" y="206"/>
                    <a:pt x="62" y="206"/>
                    <a:pt x="61" y="207"/>
                  </a:cubicBezTo>
                  <a:cubicBezTo>
                    <a:pt x="60" y="208"/>
                    <a:pt x="60" y="209"/>
                    <a:pt x="60" y="209"/>
                  </a:cubicBezTo>
                  <a:cubicBezTo>
                    <a:pt x="59" y="210"/>
                    <a:pt x="59" y="210"/>
                    <a:pt x="58" y="211"/>
                  </a:cubicBezTo>
                  <a:cubicBezTo>
                    <a:pt x="57" y="211"/>
                    <a:pt x="56" y="210"/>
                    <a:pt x="55" y="210"/>
                  </a:cubicBezTo>
                  <a:cubicBezTo>
                    <a:pt x="54" y="210"/>
                    <a:pt x="54" y="211"/>
                    <a:pt x="53" y="211"/>
                  </a:cubicBezTo>
                  <a:cubicBezTo>
                    <a:pt x="51" y="210"/>
                    <a:pt x="51" y="207"/>
                    <a:pt x="51" y="205"/>
                  </a:cubicBezTo>
                  <a:cubicBezTo>
                    <a:pt x="50" y="204"/>
                    <a:pt x="50" y="203"/>
                    <a:pt x="50" y="201"/>
                  </a:cubicBezTo>
                  <a:cubicBezTo>
                    <a:pt x="50" y="201"/>
                    <a:pt x="50" y="200"/>
                    <a:pt x="50" y="199"/>
                  </a:cubicBezTo>
                  <a:cubicBezTo>
                    <a:pt x="51" y="195"/>
                    <a:pt x="52" y="194"/>
                    <a:pt x="53" y="192"/>
                  </a:cubicBezTo>
                  <a:cubicBezTo>
                    <a:pt x="53" y="191"/>
                    <a:pt x="53" y="190"/>
                    <a:pt x="54" y="188"/>
                  </a:cubicBezTo>
                  <a:cubicBezTo>
                    <a:pt x="54" y="187"/>
                    <a:pt x="57" y="186"/>
                    <a:pt x="58" y="186"/>
                  </a:cubicBezTo>
                  <a:cubicBezTo>
                    <a:pt x="60" y="185"/>
                    <a:pt x="62" y="185"/>
                    <a:pt x="63" y="185"/>
                  </a:cubicBezTo>
                  <a:cubicBezTo>
                    <a:pt x="64" y="185"/>
                    <a:pt x="64" y="186"/>
                    <a:pt x="64" y="187"/>
                  </a:cubicBezTo>
                  <a:cubicBezTo>
                    <a:pt x="65" y="187"/>
                    <a:pt x="66" y="188"/>
                    <a:pt x="67" y="188"/>
                  </a:cubicBezTo>
                  <a:cubicBezTo>
                    <a:pt x="69" y="188"/>
                    <a:pt x="70" y="186"/>
                    <a:pt x="71" y="186"/>
                  </a:cubicBezTo>
                  <a:cubicBezTo>
                    <a:pt x="73" y="186"/>
                    <a:pt x="75" y="188"/>
                    <a:pt x="75" y="188"/>
                  </a:cubicBezTo>
                  <a:cubicBezTo>
                    <a:pt x="76" y="189"/>
                    <a:pt x="76" y="190"/>
                    <a:pt x="77" y="191"/>
                  </a:cubicBezTo>
                  <a:cubicBezTo>
                    <a:pt x="77" y="193"/>
                    <a:pt x="77" y="194"/>
                    <a:pt x="77" y="195"/>
                  </a:cubicBezTo>
                  <a:cubicBezTo>
                    <a:pt x="77" y="196"/>
                    <a:pt x="78" y="197"/>
                    <a:pt x="78" y="198"/>
                  </a:cubicBezTo>
                  <a:cubicBezTo>
                    <a:pt x="78" y="199"/>
                    <a:pt x="78" y="199"/>
                    <a:pt x="78" y="200"/>
                  </a:cubicBezTo>
                  <a:cubicBezTo>
                    <a:pt x="78" y="200"/>
                    <a:pt x="78" y="201"/>
                    <a:pt x="79" y="201"/>
                  </a:cubicBezTo>
                  <a:cubicBezTo>
                    <a:pt x="80" y="201"/>
                    <a:pt x="80" y="200"/>
                    <a:pt x="80" y="200"/>
                  </a:cubicBezTo>
                  <a:cubicBezTo>
                    <a:pt x="81" y="200"/>
                    <a:pt x="80" y="199"/>
                    <a:pt x="80" y="199"/>
                  </a:cubicBezTo>
                  <a:cubicBezTo>
                    <a:pt x="80" y="199"/>
                    <a:pt x="81" y="196"/>
                    <a:pt x="81" y="194"/>
                  </a:cubicBezTo>
                  <a:cubicBezTo>
                    <a:pt x="81" y="194"/>
                    <a:pt x="81" y="193"/>
                    <a:pt x="81" y="193"/>
                  </a:cubicBezTo>
                  <a:cubicBezTo>
                    <a:pt x="81" y="192"/>
                    <a:pt x="81" y="191"/>
                    <a:pt x="81" y="190"/>
                  </a:cubicBezTo>
                  <a:cubicBezTo>
                    <a:pt x="82" y="187"/>
                    <a:pt x="83" y="185"/>
                    <a:pt x="85" y="184"/>
                  </a:cubicBezTo>
                  <a:cubicBezTo>
                    <a:pt x="85" y="184"/>
                    <a:pt x="85" y="185"/>
                    <a:pt x="86" y="184"/>
                  </a:cubicBezTo>
                  <a:cubicBezTo>
                    <a:pt x="87" y="184"/>
                    <a:pt x="88" y="183"/>
                    <a:pt x="89" y="183"/>
                  </a:cubicBezTo>
                  <a:cubicBezTo>
                    <a:pt x="89" y="182"/>
                    <a:pt x="89" y="183"/>
                    <a:pt x="89" y="182"/>
                  </a:cubicBezTo>
                  <a:cubicBezTo>
                    <a:pt x="91" y="182"/>
                    <a:pt x="93" y="180"/>
                    <a:pt x="94" y="178"/>
                  </a:cubicBezTo>
                  <a:cubicBezTo>
                    <a:pt x="95" y="177"/>
                    <a:pt x="94" y="175"/>
                    <a:pt x="95" y="174"/>
                  </a:cubicBezTo>
                  <a:cubicBezTo>
                    <a:pt x="95" y="173"/>
                    <a:pt x="97" y="174"/>
                    <a:pt x="97" y="172"/>
                  </a:cubicBezTo>
                  <a:cubicBezTo>
                    <a:pt x="97" y="172"/>
                    <a:pt x="97" y="171"/>
                    <a:pt x="98" y="170"/>
                  </a:cubicBezTo>
                  <a:cubicBezTo>
                    <a:pt x="102" y="167"/>
                    <a:pt x="107" y="162"/>
                    <a:pt x="112" y="161"/>
                  </a:cubicBezTo>
                  <a:cubicBezTo>
                    <a:pt x="112" y="161"/>
                    <a:pt x="113" y="161"/>
                    <a:pt x="114" y="161"/>
                  </a:cubicBezTo>
                  <a:cubicBezTo>
                    <a:pt x="115" y="161"/>
                    <a:pt x="115" y="161"/>
                    <a:pt x="116" y="161"/>
                  </a:cubicBezTo>
                  <a:cubicBezTo>
                    <a:pt x="117" y="161"/>
                    <a:pt x="117" y="162"/>
                    <a:pt x="118" y="162"/>
                  </a:cubicBezTo>
                  <a:cubicBezTo>
                    <a:pt x="119" y="162"/>
                    <a:pt x="121" y="162"/>
                    <a:pt x="122" y="162"/>
                  </a:cubicBezTo>
                  <a:cubicBezTo>
                    <a:pt x="122" y="162"/>
                    <a:pt x="123" y="162"/>
                    <a:pt x="123" y="161"/>
                  </a:cubicBezTo>
                  <a:cubicBezTo>
                    <a:pt x="123" y="161"/>
                    <a:pt x="123" y="161"/>
                    <a:pt x="124" y="161"/>
                  </a:cubicBezTo>
                  <a:cubicBezTo>
                    <a:pt x="124" y="161"/>
                    <a:pt x="124" y="161"/>
                    <a:pt x="124" y="161"/>
                  </a:cubicBezTo>
                  <a:cubicBezTo>
                    <a:pt x="127" y="160"/>
                    <a:pt x="130" y="160"/>
                    <a:pt x="131" y="157"/>
                  </a:cubicBezTo>
                  <a:cubicBezTo>
                    <a:pt x="131" y="156"/>
                    <a:pt x="130" y="156"/>
                    <a:pt x="130" y="156"/>
                  </a:cubicBezTo>
                  <a:cubicBezTo>
                    <a:pt x="128" y="154"/>
                    <a:pt x="126" y="157"/>
                    <a:pt x="125" y="156"/>
                  </a:cubicBezTo>
                  <a:cubicBezTo>
                    <a:pt x="122" y="154"/>
                    <a:pt x="126" y="150"/>
                    <a:pt x="124" y="147"/>
                  </a:cubicBezTo>
                  <a:cubicBezTo>
                    <a:pt x="123" y="146"/>
                    <a:pt x="121" y="148"/>
                    <a:pt x="120" y="148"/>
                  </a:cubicBezTo>
                  <a:cubicBezTo>
                    <a:pt x="118" y="149"/>
                    <a:pt x="116" y="150"/>
                    <a:pt x="116" y="148"/>
                  </a:cubicBezTo>
                  <a:cubicBezTo>
                    <a:pt x="117" y="146"/>
                    <a:pt x="118" y="146"/>
                    <a:pt x="119" y="146"/>
                  </a:cubicBezTo>
                  <a:cubicBezTo>
                    <a:pt x="120" y="145"/>
                    <a:pt x="122" y="144"/>
                    <a:pt x="123" y="144"/>
                  </a:cubicBezTo>
                  <a:cubicBezTo>
                    <a:pt x="126" y="144"/>
                    <a:pt x="129" y="146"/>
                    <a:pt x="132" y="146"/>
                  </a:cubicBezTo>
                  <a:cubicBezTo>
                    <a:pt x="132" y="146"/>
                    <a:pt x="133" y="146"/>
                    <a:pt x="133" y="146"/>
                  </a:cubicBezTo>
                  <a:cubicBezTo>
                    <a:pt x="134" y="145"/>
                    <a:pt x="134" y="146"/>
                    <a:pt x="135" y="146"/>
                  </a:cubicBezTo>
                  <a:cubicBezTo>
                    <a:pt x="136" y="145"/>
                    <a:pt x="137" y="144"/>
                    <a:pt x="139" y="143"/>
                  </a:cubicBezTo>
                  <a:cubicBezTo>
                    <a:pt x="140" y="143"/>
                    <a:pt x="142" y="143"/>
                    <a:pt x="142" y="141"/>
                  </a:cubicBezTo>
                  <a:cubicBezTo>
                    <a:pt x="143" y="139"/>
                    <a:pt x="141" y="138"/>
                    <a:pt x="141" y="137"/>
                  </a:cubicBezTo>
                  <a:cubicBezTo>
                    <a:pt x="139" y="135"/>
                    <a:pt x="138" y="133"/>
                    <a:pt x="137" y="132"/>
                  </a:cubicBezTo>
                  <a:cubicBezTo>
                    <a:pt x="137" y="131"/>
                    <a:pt x="136" y="130"/>
                    <a:pt x="136" y="129"/>
                  </a:cubicBezTo>
                  <a:cubicBezTo>
                    <a:pt x="136" y="127"/>
                    <a:pt x="137" y="126"/>
                    <a:pt x="137" y="125"/>
                  </a:cubicBezTo>
                  <a:cubicBezTo>
                    <a:pt x="137" y="125"/>
                    <a:pt x="137" y="124"/>
                    <a:pt x="137" y="123"/>
                  </a:cubicBezTo>
                  <a:cubicBezTo>
                    <a:pt x="137" y="122"/>
                    <a:pt x="137" y="122"/>
                    <a:pt x="137" y="121"/>
                  </a:cubicBezTo>
                  <a:cubicBezTo>
                    <a:pt x="137" y="119"/>
                    <a:pt x="137" y="118"/>
                    <a:pt x="136" y="117"/>
                  </a:cubicBezTo>
                  <a:cubicBezTo>
                    <a:pt x="134" y="117"/>
                    <a:pt x="132" y="120"/>
                    <a:pt x="130" y="120"/>
                  </a:cubicBezTo>
                  <a:cubicBezTo>
                    <a:pt x="130" y="120"/>
                    <a:pt x="130" y="119"/>
                    <a:pt x="130" y="119"/>
                  </a:cubicBezTo>
                  <a:cubicBezTo>
                    <a:pt x="128" y="118"/>
                    <a:pt x="128" y="117"/>
                    <a:pt x="128" y="115"/>
                  </a:cubicBezTo>
                  <a:cubicBezTo>
                    <a:pt x="129" y="114"/>
                    <a:pt x="129" y="112"/>
                    <a:pt x="129" y="111"/>
                  </a:cubicBezTo>
                  <a:cubicBezTo>
                    <a:pt x="129" y="110"/>
                    <a:pt x="128" y="109"/>
                    <a:pt x="127" y="108"/>
                  </a:cubicBezTo>
                  <a:cubicBezTo>
                    <a:pt x="127" y="107"/>
                    <a:pt x="127" y="106"/>
                    <a:pt x="126" y="105"/>
                  </a:cubicBezTo>
                  <a:cubicBezTo>
                    <a:pt x="125" y="105"/>
                    <a:pt x="124" y="105"/>
                    <a:pt x="123" y="105"/>
                  </a:cubicBezTo>
                  <a:cubicBezTo>
                    <a:pt x="122" y="105"/>
                    <a:pt x="121" y="105"/>
                    <a:pt x="120" y="105"/>
                  </a:cubicBezTo>
                  <a:cubicBezTo>
                    <a:pt x="119" y="106"/>
                    <a:pt x="119" y="107"/>
                    <a:pt x="118" y="108"/>
                  </a:cubicBezTo>
                  <a:cubicBezTo>
                    <a:pt x="118" y="109"/>
                    <a:pt x="117" y="111"/>
                    <a:pt x="117" y="111"/>
                  </a:cubicBezTo>
                  <a:cubicBezTo>
                    <a:pt x="116" y="113"/>
                    <a:pt x="114" y="113"/>
                    <a:pt x="114" y="115"/>
                  </a:cubicBezTo>
                  <a:cubicBezTo>
                    <a:pt x="114" y="117"/>
                    <a:pt x="114" y="121"/>
                    <a:pt x="112" y="124"/>
                  </a:cubicBezTo>
                  <a:cubicBezTo>
                    <a:pt x="111" y="125"/>
                    <a:pt x="109" y="125"/>
                    <a:pt x="108" y="127"/>
                  </a:cubicBezTo>
                  <a:cubicBezTo>
                    <a:pt x="106" y="130"/>
                    <a:pt x="106" y="136"/>
                    <a:pt x="102" y="135"/>
                  </a:cubicBezTo>
                  <a:cubicBezTo>
                    <a:pt x="101" y="133"/>
                    <a:pt x="101" y="130"/>
                    <a:pt x="102" y="126"/>
                  </a:cubicBezTo>
                  <a:cubicBezTo>
                    <a:pt x="101" y="124"/>
                    <a:pt x="100" y="124"/>
                    <a:pt x="99" y="123"/>
                  </a:cubicBezTo>
                  <a:cubicBezTo>
                    <a:pt x="99" y="123"/>
                    <a:pt x="99" y="123"/>
                    <a:pt x="99" y="123"/>
                  </a:cubicBezTo>
                  <a:cubicBezTo>
                    <a:pt x="98" y="122"/>
                    <a:pt x="97" y="122"/>
                    <a:pt x="97" y="122"/>
                  </a:cubicBezTo>
                  <a:cubicBezTo>
                    <a:pt x="97" y="122"/>
                    <a:pt x="97" y="121"/>
                    <a:pt x="97" y="121"/>
                  </a:cubicBezTo>
                  <a:cubicBezTo>
                    <a:pt x="96" y="119"/>
                    <a:pt x="96" y="119"/>
                    <a:pt x="95" y="118"/>
                  </a:cubicBezTo>
                  <a:cubicBezTo>
                    <a:pt x="95" y="116"/>
                    <a:pt x="95" y="116"/>
                    <a:pt x="94" y="116"/>
                  </a:cubicBezTo>
                  <a:cubicBezTo>
                    <a:pt x="94" y="116"/>
                    <a:pt x="94" y="115"/>
                    <a:pt x="94" y="115"/>
                  </a:cubicBezTo>
                  <a:cubicBezTo>
                    <a:pt x="94" y="115"/>
                    <a:pt x="93" y="115"/>
                    <a:pt x="93" y="114"/>
                  </a:cubicBezTo>
                  <a:cubicBezTo>
                    <a:pt x="92" y="114"/>
                    <a:pt x="91" y="114"/>
                    <a:pt x="91" y="113"/>
                  </a:cubicBezTo>
                  <a:cubicBezTo>
                    <a:pt x="90" y="112"/>
                    <a:pt x="91" y="111"/>
                    <a:pt x="91" y="110"/>
                  </a:cubicBezTo>
                  <a:cubicBezTo>
                    <a:pt x="89" y="108"/>
                    <a:pt x="88" y="106"/>
                    <a:pt x="91" y="103"/>
                  </a:cubicBezTo>
                  <a:cubicBezTo>
                    <a:pt x="92" y="102"/>
                    <a:pt x="94" y="101"/>
                    <a:pt x="96" y="100"/>
                  </a:cubicBezTo>
                  <a:cubicBezTo>
                    <a:pt x="97" y="99"/>
                    <a:pt x="97" y="98"/>
                    <a:pt x="98" y="98"/>
                  </a:cubicBezTo>
                  <a:cubicBezTo>
                    <a:pt x="99" y="97"/>
                    <a:pt x="101" y="96"/>
                    <a:pt x="101" y="96"/>
                  </a:cubicBezTo>
                  <a:cubicBezTo>
                    <a:pt x="104" y="95"/>
                    <a:pt x="106" y="96"/>
                    <a:pt x="108" y="95"/>
                  </a:cubicBezTo>
                  <a:cubicBezTo>
                    <a:pt x="109" y="96"/>
                    <a:pt x="108" y="98"/>
                    <a:pt x="109" y="99"/>
                  </a:cubicBezTo>
                  <a:cubicBezTo>
                    <a:pt x="110" y="100"/>
                    <a:pt x="112" y="99"/>
                    <a:pt x="113" y="97"/>
                  </a:cubicBezTo>
                  <a:cubicBezTo>
                    <a:pt x="114" y="95"/>
                    <a:pt x="112" y="95"/>
                    <a:pt x="113" y="93"/>
                  </a:cubicBezTo>
                  <a:cubicBezTo>
                    <a:pt x="115" y="91"/>
                    <a:pt x="120" y="91"/>
                    <a:pt x="121" y="88"/>
                  </a:cubicBezTo>
                  <a:cubicBezTo>
                    <a:pt x="121" y="87"/>
                    <a:pt x="121" y="86"/>
                    <a:pt x="121" y="85"/>
                  </a:cubicBezTo>
                  <a:cubicBezTo>
                    <a:pt x="121" y="84"/>
                    <a:pt x="121" y="82"/>
                    <a:pt x="122" y="80"/>
                  </a:cubicBezTo>
                  <a:cubicBezTo>
                    <a:pt x="123" y="79"/>
                    <a:pt x="126" y="78"/>
                    <a:pt x="127" y="78"/>
                  </a:cubicBezTo>
                  <a:cubicBezTo>
                    <a:pt x="130" y="77"/>
                    <a:pt x="131" y="80"/>
                    <a:pt x="132" y="81"/>
                  </a:cubicBezTo>
                  <a:cubicBezTo>
                    <a:pt x="132" y="82"/>
                    <a:pt x="132" y="82"/>
                    <a:pt x="132" y="83"/>
                  </a:cubicBezTo>
                  <a:cubicBezTo>
                    <a:pt x="134" y="85"/>
                    <a:pt x="135" y="86"/>
                    <a:pt x="134" y="89"/>
                  </a:cubicBezTo>
                  <a:cubicBezTo>
                    <a:pt x="133" y="90"/>
                    <a:pt x="132" y="92"/>
                    <a:pt x="130" y="93"/>
                  </a:cubicBezTo>
                  <a:cubicBezTo>
                    <a:pt x="130" y="95"/>
                    <a:pt x="129" y="96"/>
                    <a:pt x="128" y="96"/>
                  </a:cubicBezTo>
                  <a:cubicBezTo>
                    <a:pt x="125" y="97"/>
                    <a:pt x="121" y="96"/>
                    <a:pt x="121" y="101"/>
                  </a:cubicBezTo>
                  <a:cubicBezTo>
                    <a:pt x="122" y="102"/>
                    <a:pt x="124" y="101"/>
                    <a:pt x="125" y="102"/>
                  </a:cubicBezTo>
                  <a:cubicBezTo>
                    <a:pt x="127" y="102"/>
                    <a:pt x="129" y="104"/>
                    <a:pt x="130" y="105"/>
                  </a:cubicBezTo>
                  <a:cubicBezTo>
                    <a:pt x="130" y="106"/>
                    <a:pt x="130" y="106"/>
                    <a:pt x="131" y="107"/>
                  </a:cubicBezTo>
                  <a:cubicBezTo>
                    <a:pt x="132" y="107"/>
                    <a:pt x="133" y="108"/>
                    <a:pt x="134" y="108"/>
                  </a:cubicBezTo>
                  <a:cubicBezTo>
                    <a:pt x="135" y="109"/>
                    <a:pt x="136" y="110"/>
                    <a:pt x="137" y="109"/>
                  </a:cubicBezTo>
                  <a:cubicBezTo>
                    <a:pt x="138" y="106"/>
                    <a:pt x="133" y="106"/>
                    <a:pt x="135" y="103"/>
                  </a:cubicBezTo>
                  <a:cubicBezTo>
                    <a:pt x="137" y="102"/>
                    <a:pt x="139" y="107"/>
                    <a:pt x="141" y="104"/>
                  </a:cubicBezTo>
                  <a:cubicBezTo>
                    <a:pt x="142" y="101"/>
                    <a:pt x="138" y="100"/>
                    <a:pt x="140" y="97"/>
                  </a:cubicBezTo>
                  <a:cubicBezTo>
                    <a:pt x="140" y="97"/>
                    <a:pt x="140" y="96"/>
                    <a:pt x="141" y="96"/>
                  </a:cubicBezTo>
                  <a:cubicBezTo>
                    <a:pt x="142" y="97"/>
                    <a:pt x="142" y="98"/>
                    <a:pt x="142" y="98"/>
                  </a:cubicBezTo>
                  <a:cubicBezTo>
                    <a:pt x="142" y="98"/>
                    <a:pt x="143" y="98"/>
                    <a:pt x="143" y="99"/>
                  </a:cubicBezTo>
                  <a:cubicBezTo>
                    <a:pt x="143" y="99"/>
                    <a:pt x="143" y="101"/>
                    <a:pt x="144" y="101"/>
                  </a:cubicBezTo>
                  <a:cubicBezTo>
                    <a:pt x="145" y="101"/>
                    <a:pt x="146" y="100"/>
                    <a:pt x="147" y="99"/>
                  </a:cubicBezTo>
                  <a:cubicBezTo>
                    <a:pt x="148" y="98"/>
                    <a:pt x="149" y="97"/>
                    <a:pt x="149" y="96"/>
                  </a:cubicBezTo>
                  <a:cubicBezTo>
                    <a:pt x="149" y="95"/>
                    <a:pt x="149" y="95"/>
                    <a:pt x="149" y="95"/>
                  </a:cubicBezTo>
                  <a:cubicBezTo>
                    <a:pt x="149" y="95"/>
                    <a:pt x="149" y="94"/>
                    <a:pt x="149" y="94"/>
                  </a:cubicBezTo>
                  <a:cubicBezTo>
                    <a:pt x="149" y="92"/>
                    <a:pt x="146" y="90"/>
                    <a:pt x="146" y="88"/>
                  </a:cubicBezTo>
                  <a:cubicBezTo>
                    <a:pt x="145" y="88"/>
                    <a:pt x="144" y="87"/>
                    <a:pt x="144" y="86"/>
                  </a:cubicBezTo>
                  <a:cubicBezTo>
                    <a:pt x="144" y="84"/>
                    <a:pt x="145" y="83"/>
                    <a:pt x="145" y="82"/>
                  </a:cubicBezTo>
                  <a:cubicBezTo>
                    <a:pt x="144" y="79"/>
                    <a:pt x="141" y="79"/>
                    <a:pt x="141" y="76"/>
                  </a:cubicBezTo>
                  <a:cubicBezTo>
                    <a:pt x="141" y="74"/>
                    <a:pt x="142" y="73"/>
                    <a:pt x="141" y="72"/>
                  </a:cubicBezTo>
                  <a:cubicBezTo>
                    <a:pt x="140" y="71"/>
                    <a:pt x="138" y="71"/>
                    <a:pt x="137" y="70"/>
                  </a:cubicBezTo>
                  <a:cubicBezTo>
                    <a:pt x="137" y="69"/>
                    <a:pt x="137" y="68"/>
                    <a:pt x="137" y="66"/>
                  </a:cubicBezTo>
                  <a:cubicBezTo>
                    <a:pt x="136" y="66"/>
                    <a:pt x="135" y="66"/>
                    <a:pt x="133" y="66"/>
                  </a:cubicBezTo>
                  <a:cubicBezTo>
                    <a:pt x="133" y="66"/>
                    <a:pt x="132" y="66"/>
                    <a:pt x="131" y="66"/>
                  </a:cubicBezTo>
                  <a:cubicBezTo>
                    <a:pt x="130" y="66"/>
                    <a:pt x="130" y="65"/>
                    <a:pt x="129" y="65"/>
                  </a:cubicBezTo>
                  <a:cubicBezTo>
                    <a:pt x="127" y="65"/>
                    <a:pt x="124" y="64"/>
                    <a:pt x="123" y="64"/>
                  </a:cubicBezTo>
                  <a:cubicBezTo>
                    <a:pt x="122" y="64"/>
                    <a:pt x="121" y="65"/>
                    <a:pt x="120" y="65"/>
                  </a:cubicBezTo>
                  <a:cubicBezTo>
                    <a:pt x="119" y="66"/>
                    <a:pt x="117" y="68"/>
                    <a:pt x="116" y="70"/>
                  </a:cubicBezTo>
                  <a:cubicBezTo>
                    <a:pt x="116" y="71"/>
                    <a:pt x="116" y="72"/>
                    <a:pt x="116" y="73"/>
                  </a:cubicBezTo>
                  <a:cubicBezTo>
                    <a:pt x="117" y="74"/>
                    <a:pt x="117" y="76"/>
                    <a:pt x="117" y="78"/>
                  </a:cubicBezTo>
                  <a:cubicBezTo>
                    <a:pt x="117" y="79"/>
                    <a:pt x="119" y="79"/>
                    <a:pt x="118" y="81"/>
                  </a:cubicBezTo>
                  <a:cubicBezTo>
                    <a:pt x="117" y="82"/>
                    <a:pt x="117" y="83"/>
                    <a:pt x="116" y="83"/>
                  </a:cubicBezTo>
                  <a:cubicBezTo>
                    <a:pt x="115" y="85"/>
                    <a:pt x="114" y="87"/>
                    <a:pt x="112" y="87"/>
                  </a:cubicBezTo>
                  <a:cubicBezTo>
                    <a:pt x="111" y="87"/>
                    <a:pt x="111" y="86"/>
                    <a:pt x="111" y="85"/>
                  </a:cubicBezTo>
                  <a:cubicBezTo>
                    <a:pt x="110" y="85"/>
                    <a:pt x="109" y="85"/>
                    <a:pt x="109" y="84"/>
                  </a:cubicBezTo>
                  <a:cubicBezTo>
                    <a:pt x="109" y="83"/>
                    <a:pt x="109" y="82"/>
                    <a:pt x="108" y="80"/>
                  </a:cubicBezTo>
                  <a:cubicBezTo>
                    <a:pt x="109" y="79"/>
                    <a:pt x="108" y="78"/>
                    <a:pt x="108" y="76"/>
                  </a:cubicBezTo>
                  <a:cubicBezTo>
                    <a:pt x="109" y="75"/>
                    <a:pt x="110" y="75"/>
                    <a:pt x="111" y="74"/>
                  </a:cubicBezTo>
                  <a:cubicBezTo>
                    <a:pt x="111" y="71"/>
                    <a:pt x="108" y="71"/>
                    <a:pt x="109" y="68"/>
                  </a:cubicBezTo>
                  <a:cubicBezTo>
                    <a:pt x="110" y="67"/>
                    <a:pt x="111" y="67"/>
                    <a:pt x="112" y="66"/>
                  </a:cubicBezTo>
                  <a:cubicBezTo>
                    <a:pt x="113" y="66"/>
                    <a:pt x="114" y="66"/>
                    <a:pt x="116" y="65"/>
                  </a:cubicBezTo>
                  <a:cubicBezTo>
                    <a:pt x="116" y="65"/>
                    <a:pt x="116" y="65"/>
                    <a:pt x="116" y="65"/>
                  </a:cubicBezTo>
                  <a:cubicBezTo>
                    <a:pt x="116" y="65"/>
                    <a:pt x="117" y="65"/>
                    <a:pt x="117" y="65"/>
                  </a:cubicBezTo>
                  <a:cubicBezTo>
                    <a:pt x="117" y="64"/>
                    <a:pt x="117" y="64"/>
                    <a:pt x="117" y="64"/>
                  </a:cubicBezTo>
                  <a:cubicBezTo>
                    <a:pt x="117" y="64"/>
                    <a:pt x="117" y="64"/>
                    <a:pt x="117" y="64"/>
                  </a:cubicBezTo>
                  <a:cubicBezTo>
                    <a:pt x="119" y="62"/>
                    <a:pt x="120" y="58"/>
                    <a:pt x="121" y="57"/>
                  </a:cubicBezTo>
                  <a:cubicBezTo>
                    <a:pt x="123" y="57"/>
                    <a:pt x="125" y="57"/>
                    <a:pt x="127" y="57"/>
                  </a:cubicBezTo>
                  <a:cubicBezTo>
                    <a:pt x="129" y="57"/>
                    <a:pt x="133" y="56"/>
                    <a:pt x="134" y="56"/>
                  </a:cubicBezTo>
                  <a:cubicBezTo>
                    <a:pt x="135" y="55"/>
                    <a:pt x="137" y="53"/>
                    <a:pt x="137" y="52"/>
                  </a:cubicBezTo>
                  <a:cubicBezTo>
                    <a:pt x="138" y="51"/>
                    <a:pt x="140" y="50"/>
                    <a:pt x="140" y="49"/>
                  </a:cubicBezTo>
                  <a:cubicBezTo>
                    <a:pt x="141" y="49"/>
                    <a:pt x="141" y="49"/>
                    <a:pt x="141" y="48"/>
                  </a:cubicBezTo>
                  <a:cubicBezTo>
                    <a:pt x="142" y="47"/>
                    <a:pt x="144" y="45"/>
                    <a:pt x="145" y="44"/>
                  </a:cubicBezTo>
                  <a:cubicBezTo>
                    <a:pt x="146" y="44"/>
                    <a:pt x="147" y="43"/>
                    <a:pt x="147" y="43"/>
                  </a:cubicBezTo>
                  <a:cubicBezTo>
                    <a:pt x="149" y="42"/>
                    <a:pt x="150" y="40"/>
                    <a:pt x="151" y="38"/>
                  </a:cubicBezTo>
                  <a:cubicBezTo>
                    <a:pt x="151" y="38"/>
                    <a:pt x="152" y="38"/>
                    <a:pt x="152" y="38"/>
                  </a:cubicBezTo>
                  <a:cubicBezTo>
                    <a:pt x="155" y="36"/>
                    <a:pt x="157" y="35"/>
                    <a:pt x="159" y="34"/>
                  </a:cubicBezTo>
                  <a:cubicBezTo>
                    <a:pt x="160" y="33"/>
                    <a:pt x="161" y="33"/>
                    <a:pt x="162" y="32"/>
                  </a:cubicBezTo>
                  <a:cubicBezTo>
                    <a:pt x="163" y="32"/>
                    <a:pt x="164" y="31"/>
                    <a:pt x="165" y="31"/>
                  </a:cubicBezTo>
                  <a:cubicBezTo>
                    <a:pt x="166" y="30"/>
                    <a:pt x="167" y="30"/>
                    <a:pt x="167" y="30"/>
                  </a:cubicBezTo>
                  <a:cubicBezTo>
                    <a:pt x="168" y="30"/>
                    <a:pt x="168" y="29"/>
                    <a:pt x="168" y="29"/>
                  </a:cubicBezTo>
                  <a:cubicBezTo>
                    <a:pt x="169" y="29"/>
                    <a:pt x="169" y="29"/>
                    <a:pt x="169" y="29"/>
                  </a:cubicBezTo>
                  <a:cubicBezTo>
                    <a:pt x="169" y="29"/>
                    <a:pt x="170" y="29"/>
                    <a:pt x="170" y="28"/>
                  </a:cubicBezTo>
                  <a:cubicBezTo>
                    <a:pt x="171" y="28"/>
                    <a:pt x="172" y="27"/>
                    <a:pt x="172" y="26"/>
                  </a:cubicBezTo>
                  <a:cubicBezTo>
                    <a:pt x="172" y="25"/>
                    <a:pt x="171" y="24"/>
                    <a:pt x="170" y="24"/>
                  </a:cubicBezTo>
                  <a:cubicBezTo>
                    <a:pt x="169" y="23"/>
                    <a:pt x="168" y="24"/>
                    <a:pt x="167" y="24"/>
                  </a:cubicBezTo>
                  <a:cubicBezTo>
                    <a:pt x="165" y="24"/>
                    <a:pt x="162" y="23"/>
                    <a:pt x="160" y="23"/>
                  </a:cubicBezTo>
                  <a:cubicBezTo>
                    <a:pt x="158" y="23"/>
                    <a:pt x="157" y="24"/>
                    <a:pt x="156" y="24"/>
                  </a:cubicBezTo>
                  <a:cubicBezTo>
                    <a:pt x="154" y="24"/>
                    <a:pt x="154" y="23"/>
                    <a:pt x="153" y="23"/>
                  </a:cubicBezTo>
                  <a:cubicBezTo>
                    <a:pt x="152" y="23"/>
                    <a:pt x="151" y="24"/>
                    <a:pt x="150" y="24"/>
                  </a:cubicBezTo>
                  <a:cubicBezTo>
                    <a:pt x="146" y="25"/>
                    <a:pt x="144" y="26"/>
                    <a:pt x="141" y="27"/>
                  </a:cubicBezTo>
                  <a:cubicBezTo>
                    <a:pt x="141" y="26"/>
                    <a:pt x="141" y="26"/>
                    <a:pt x="140" y="26"/>
                  </a:cubicBezTo>
                  <a:cubicBezTo>
                    <a:pt x="161" y="19"/>
                    <a:pt x="182" y="15"/>
                    <a:pt x="205" y="15"/>
                  </a:cubicBezTo>
                  <a:cubicBezTo>
                    <a:pt x="245" y="15"/>
                    <a:pt x="281" y="27"/>
                    <a:pt x="312" y="47"/>
                  </a:cubicBezTo>
                  <a:cubicBezTo>
                    <a:pt x="310" y="48"/>
                    <a:pt x="310" y="49"/>
                    <a:pt x="309" y="50"/>
                  </a:cubicBezTo>
                  <a:cubicBezTo>
                    <a:pt x="308" y="51"/>
                    <a:pt x="307" y="52"/>
                    <a:pt x="307" y="52"/>
                  </a:cubicBezTo>
                  <a:cubicBezTo>
                    <a:pt x="306" y="53"/>
                    <a:pt x="307" y="53"/>
                    <a:pt x="306" y="54"/>
                  </a:cubicBezTo>
                  <a:cubicBezTo>
                    <a:pt x="306" y="56"/>
                    <a:pt x="304" y="58"/>
                    <a:pt x="304" y="59"/>
                  </a:cubicBezTo>
                  <a:cubicBezTo>
                    <a:pt x="304" y="59"/>
                    <a:pt x="305" y="60"/>
                    <a:pt x="304" y="60"/>
                  </a:cubicBezTo>
                  <a:cubicBezTo>
                    <a:pt x="306" y="62"/>
                    <a:pt x="308" y="64"/>
                    <a:pt x="309" y="65"/>
                  </a:cubicBezTo>
                  <a:cubicBezTo>
                    <a:pt x="311" y="66"/>
                    <a:pt x="314" y="66"/>
                    <a:pt x="315" y="65"/>
                  </a:cubicBezTo>
                  <a:cubicBezTo>
                    <a:pt x="314" y="62"/>
                    <a:pt x="313" y="63"/>
                    <a:pt x="312" y="61"/>
                  </a:cubicBezTo>
                  <a:cubicBezTo>
                    <a:pt x="312" y="59"/>
                    <a:pt x="312" y="56"/>
                    <a:pt x="312" y="55"/>
                  </a:cubicBezTo>
                  <a:cubicBezTo>
                    <a:pt x="312" y="55"/>
                    <a:pt x="313" y="54"/>
                    <a:pt x="314" y="53"/>
                  </a:cubicBezTo>
                  <a:cubicBezTo>
                    <a:pt x="314" y="52"/>
                    <a:pt x="315" y="51"/>
                    <a:pt x="316" y="50"/>
                  </a:cubicBezTo>
                  <a:cubicBezTo>
                    <a:pt x="321" y="54"/>
                    <a:pt x="326" y="58"/>
                    <a:pt x="331" y="62"/>
                  </a:cubicBezTo>
                  <a:cubicBezTo>
                    <a:pt x="330" y="63"/>
                    <a:pt x="330" y="63"/>
                    <a:pt x="330" y="64"/>
                  </a:cubicBezTo>
                  <a:cubicBezTo>
                    <a:pt x="329" y="66"/>
                    <a:pt x="330" y="68"/>
                    <a:pt x="330" y="69"/>
                  </a:cubicBezTo>
                  <a:cubicBezTo>
                    <a:pt x="330" y="70"/>
                    <a:pt x="331" y="71"/>
                    <a:pt x="331" y="72"/>
                  </a:cubicBezTo>
                  <a:cubicBezTo>
                    <a:pt x="330" y="71"/>
                    <a:pt x="330" y="71"/>
                    <a:pt x="329" y="71"/>
                  </a:cubicBezTo>
                  <a:cubicBezTo>
                    <a:pt x="329" y="70"/>
                    <a:pt x="329" y="70"/>
                    <a:pt x="328" y="69"/>
                  </a:cubicBezTo>
                  <a:cubicBezTo>
                    <a:pt x="328" y="69"/>
                    <a:pt x="327" y="69"/>
                    <a:pt x="327" y="69"/>
                  </a:cubicBezTo>
                  <a:cubicBezTo>
                    <a:pt x="325" y="68"/>
                    <a:pt x="324" y="68"/>
                    <a:pt x="322" y="68"/>
                  </a:cubicBezTo>
                  <a:cubicBezTo>
                    <a:pt x="321" y="68"/>
                    <a:pt x="319" y="66"/>
                    <a:pt x="318" y="67"/>
                  </a:cubicBezTo>
                  <a:cubicBezTo>
                    <a:pt x="318" y="70"/>
                    <a:pt x="320" y="69"/>
                    <a:pt x="320" y="71"/>
                  </a:cubicBezTo>
                  <a:cubicBezTo>
                    <a:pt x="319" y="73"/>
                    <a:pt x="318" y="72"/>
                    <a:pt x="316" y="72"/>
                  </a:cubicBezTo>
                  <a:cubicBezTo>
                    <a:pt x="315" y="72"/>
                    <a:pt x="313" y="72"/>
                    <a:pt x="311" y="72"/>
                  </a:cubicBezTo>
                  <a:cubicBezTo>
                    <a:pt x="310" y="72"/>
                    <a:pt x="309" y="73"/>
                    <a:pt x="308" y="73"/>
                  </a:cubicBezTo>
                  <a:cubicBezTo>
                    <a:pt x="308" y="74"/>
                    <a:pt x="307" y="74"/>
                    <a:pt x="306" y="74"/>
                  </a:cubicBezTo>
                  <a:cubicBezTo>
                    <a:pt x="305" y="74"/>
                    <a:pt x="305" y="75"/>
                    <a:pt x="304" y="75"/>
                  </a:cubicBezTo>
                  <a:cubicBezTo>
                    <a:pt x="304" y="75"/>
                    <a:pt x="303" y="75"/>
                    <a:pt x="303" y="75"/>
                  </a:cubicBezTo>
                  <a:cubicBezTo>
                    <a:pt x="303" y="76"/>
                    <a:pt x="303" y="76"/>
                    <a:pt x="303" y="76"/>
                  </a:cubicBezTo>
                  <a:cubicBezTo>
                    <a:pt x="303" y="76"/>
                    <a:pt x="302" y="76"/>
                    <a:pt x="302" y="76"/>
                  </a:cubicBezTo>
                  <a:cubicBezTo>
                    <a:pt x="301" y="77"/>
                    <a:pt x="301" y="79"/>
                    <a:pt x="298" y="79"/>
                  </a:cubicBezTo>
                  <a:cubicBezTo>
                    <a:pt x="297" y="78"/>
                    <a:pt x="298" y="75"/>
                    <a:pt x="295" y="75"/>
                  </a:cubicBezTo>
                  <a:cubicBezTo>
                    <a:pt x="293" y="75"/>
                    <a:pt x="295" y="79"/>
                    <a:pt x="293" y="79"/>
                  </a:cubicBezTo>
                  <a:cubicBezTo>
                    <a:pt x="292" y="80"/>
                    <a:pt x="291" y="79"/>
                    <a:pt x="290" y="80"/>
                  </a:cubicBezTo>
                  <a:cubicBezTo>
                    <a:pt x="290" y="80"/>
                    <a:pt x="288" y="82"/>
                    <a:pt x="288" y="82"/>
                  </a:cubicBezTo>
                  <a:cubicBezTo>
                    <a:pt x="288" y="83"/>
                    <a:pt x="288" y="83"/>
                    <a:pt x="287" y="84"/>
                  </a:cubicBezTo>
                  <a:cubicBezTo>
                    <a:pt x="287" y="84"/>
                    <a:pt x="287" y="84"/>
                    <a:pt x="286" y="85"/>
                  </a:cubicBezTo>
                  <a:cubicBezTo>
                    <a:pt x="286" y="86"/>
                    <a:pt x="285" y="88"/>
                    <a:pt x="284" y="88"/>
                  </a:cubicBezTo>
                  <a:cubicBezTo>
                    <a:pt x="283" y="88"/>
                    <a:pt x="279" y="85"/>
                    <a:pt x="280" y="82"/>
                  </a:cubicBezTo>
                  <a:cubicBezTo>
                    <a:pt x="280" y="81"/>
                    <a:pt x="279" y="81"/>
                    <a:pt x="279" y="80"/>
                  </a:cubicBezTo>
                  <a:cubicBezTo>
                    <a:pt x="278" y="80"/>
                    <a:pt x="277" y="80"/>
                    <a:pt x="277" y="78"/>
                  </a:cubicBezTo>
                  <a:cubicBezTo>
                    <a:pt x="279" y="78"/>
                    <a:pt x="281" y="80"/>
                    <a:pt x="283" y="80"/>
                  </a:cubicBezTo>
                  <a:cubicBezTo>
                    <a:pt x="286" y="80"/>
                    <a:pt x="289" y="79"/>
                    <a:pt x="289" y="77"/>
                  </a:cubicBezTo>
                  <a:cubicBezTo>
                    <a:pt x="289" y="76"/>
                    <a:pt x="288" y="74"/>
                    <a:pt x="287" y="73"/>
                  </a:cubicBezTo>
                  <a:cubicBezTo>
                    <a:pt x="287" y="73"/>
                    <a:pt x="286" y="73"/>
                    <a:pt x="286" y="73"/>
                  </a:cubicBezTo>
                  <a:cubicBezTo>
                    <a:pt x="286" y="73"/>
                    <a:pt x="286" y="73"/>
                    <a:pt x="286" y="72"/>
                  </a:cubicBezTo>
                  <a:cubicBezTo>
                    <a:pt x="284" y="71"/>
                    <a:pt x="281" y="70"/>
                    <a:pt x="279" y="69"/>
                  </a:cubicBezTo>
                  <a:cubicBezTo>
                    <a:pt x="279" y="69"/>
                    <a:pt x="279" y="69"/>
                    <a:pt x="278" y="68"/>
                  </a:cubicBezTo>
                  <a:cubicBezTo>
                    <a:pt x="277" y="68"/>
                    <a:pt x="276" y="68"/>
                    <a:pt x="276" y="68"/>
                  </a:cubicBezTo>
                  <a:cubicBezTo>
                    <a:pt x="275" y="68"/>
                    <a:pt x="275" y="67"/>
                    <a:pt x="275" y="67"/>
                  </a:cubicBezTo>
                  <a:cubicBezTo>
                    <a:pt x="275" y="67"/>
                    <a:pt x="274" y="67"/>
                    <a:pt x="274" y="66"/>
                  </a:cubicBezTo>
                  <a:cubicBezTo>
                    <a:pt x="273" y="66"/>
                    <a:pt x="273" y="66"/>
                    <a:pt x="273" y="66"/>
                  </a:cubicBezTo>
                  <a:cubicBezTo>
                    <a:pt x="273" y="66"/>
                    <a:pt x="273" y="66"/>
                    <a:pt x="272" y="65"/>
                  </a:cubicBezTo>
                  <a:cubicBezTo>
                    <a:pt x="272" y="65"/>
                    <a:pt x="272" y="65"/>
                    <a:pt x="272" y="64"/>
                  </a:cubicBezTo>
                  <a:cubicBezTo>
                    <a:pt x="270" y="63"/>
                    <a:pt x="269" y="61"/>
                    <a:pt x="268" y="61"/>
                  </a:cubicBezTo>
                  <a:cubicBezTo>
                    <a:pt x="264" y="61"/>
                    <a:pt x="259" y="61"/>
                    <a:pt x="257" y="62"/>
                  </a:cubicBezTo>
                  <a:cubicBezTo>
                    <a:pt x="256" y="63"/>
                    <a:pt x="254" y="63"/>
                    <a:pt x="253" y="63"/>
                  </a:cubicBezTo>
                  <a:cubicBezTo>
                    <a:pt x="251" y="64"/>
                    <a:pt x="250" y="67"/>
                    <a:pt x="248" y="68"/>
                  </a:cubicBezTo>
                  <a:cubicBezTo>
                    <a:pt x="246" y="70"/>
                    <a:pt x="244" y="70"/>
                    <a:pt x="243" y="73"/>
                  </a:cubicBezTo>
                  <a:cubicBezTo>
                    <a:pt x="244" y="74"/>
                    <a:pt x="247" y="73"/>
                    <a:pt x="247" y="75"/>
                  </a:cubicBezTo>
                  <a:cubicBezTo>
                    <a:pt x="244" y="79"/>
                    <a:pt x="241" y="82"/>
                    <a:pt x="238" y="85"/>
                  </a:cubicBezTo>
                  <a:cubicBezTo>
                    <a:pt x="235" y="86"/>
                    <a:pt x="233" y="89"/>
                    <a:pt x="231" y="91"/>
                  </a:cubicBezTo>
                  <a:cubicBezTo>
                    <a:pt x="230" y="92"/>
                    <a:pt x="229" y="92"/>
                    <a:pt x="228" y="93"/>
                  </a:cubicBezTo>
                  <a:cubicBezTo>
                    <a:pt x="227" y="99"/>
                    <a:pt x="228" y="104"/>
                    <a:pt x="231" y="106"/>
                  </a:cubicBezTo>
                  <a:cubicBezTo>
                    <a:pt x="231" y="106"/>
                    <a:pt x="232" y="106"/>
                    <a:pt x="232" y="106"/>
                  </a:cubicBezTo>
                  <a:cubicBezTo>
                    <a:pt x="233" y="106"/>
                    <a:pt x="233" y="105"/>
                    <a:pt x="234" y="105"/>
                  </a:cubicBezTo>
                  <a:cubicBezTo>
                    <a:pt x="235" y="105"/>
                    <a:pt x="235" y="105"/>
                    <a:pt x="236" y="105"/>
                  </a:cubicBezTo>
                  <a:cubicBezTo>
                    <a:pt x="236" y="105"/>
                    <a:pt x="236" y="104"/>
                    <a:pt x="237" y="104"/>
                  </a:cubicBezTo>
                  <a:cubicBezTo>
                    <a:pt x="237" y="104"/>
                    <a:pt x="238" y="104"/>
                    <a:pt x="238" y="104"/>
                  </a:cubicBezTo>
                  <a:cubicBezTo>
                    <a:pt x="239" y="104"/>
                    <a:pt x="239" y="106"/>
                    <a:pt x="239" y="106"/>
                  </a:cubicBezTo>
                  <a:cubicBezTo>
                    <a:pt x="240" y="107"/>
                    <a:pt x="240" y="108"/>
                    <a:pt x="240" y="109"/>
                  </a:cubicBezTo>
                  <a:cubicBezTo>
                    <a:pt x="241" y="110"/>
                    <a:pt x="242" y="112"/>
                    <a:pt x="243" y="113"/>
                  </a:cubicBezTo>
                  <a:cubicBezTo>
                    <a:pt x="244" y="113"/>
                    <a:pt x="245" y="112"/>
                    <a:pt x="246" y="111"/>
                  </a:cubicBezTo>
                  <a:cubicBezTo>
                    <a:pt x="247" y="111"/>
                    <a:pt x="248" y="112"/>
                    <a:pt x="248" y="111"/>
                  </a:cubicBezTo>
                  <a:cubicBezTo>
                    <a:pt x="249" y="109"/>
                    <a:pt x="248" y="107"/>
                    <a:pt x="249" y="105"/>
                  </a:cubicBezTo>
                  <a:cubicBezTo>
                    <a:pt x="249" y="103"/>
                    <a:pt x="251" y="104"/>
                    <a:pt x="252" y="102"/>
                  </a:cubicBezTo>
                  <a:cubicBezTo>
                    <a:pt x="250" y="100"/>
                    <a:pt x="249" y="100"/>
                    <a:pt x="249" y="98"/>
                  </a:cubicBezTo>
                  <a:cubicBezTo>
                    <a:pt x="249" y="97"/>
                    <a:pt x="249" y="96"/>
                    <a:pt x="249" y="94"/>
                  </a:cubicBezTo>
                  <a:cubicBezTo>
                    <a:pt x="250" y="91"/>
                    <a:pt x="251" y="89"/>
                    <a:pt x="253" y="88"/>
                  </a:cubicBezTo>
                  <a:cubicBezTo>
                    <a:pt x="255" y="87"/>
                    <a:pt x="255" y="87"/>
                    <a:pt x="256" y="86"/>
                  </a:cubicBezTo>
                  <a:cubicBezTo>
                    <a:pt x="256" y="85"/>
                    <a:pt x="256" y="83"/>
                    <a:pt x="257" y="82"/>
                  </a:cubicBezTo>
                  <a:cubicBezTo>
                    <a:pt x="257" y="82"/>
                    <a:pt x="257" y="82"/>
                    <a:pt x="257" y="82"/>
                  </a:cubicBezTo>
                  <a:cubicBezTo>
                    <a:pt x="258" y="80"/>
                    <a:pt x="262" y="79"/>
                    <a:pt x="262" y="82"/>
                  </a:cubicBezTo>
                  <a:cubicBezTo>
                    <a:pt x="262" y="83"/>
                    <a:pt x="262" y="83"/>
                    <a:pt x="261" y="84"/>
                  </a:cubicBezTo>
                  <a:cubicBezTo>
                    <a:pt x="260" y="87"/>
                    <a:pt x="258" y="89"/>
                    <a:pt x="257" y="91"/>
                  </a:cubicBezTo>
                  <a:cubicBezTo>
                    <a:pt x="257" y="92"/>
                    <a:pt x="257" y="94"/>
                    <a:pt x="257" y="96"/>
                  </a:cubicBezTo>
                  <a:cubicBezTo>
                    <a:pt x="259" y="97"/>
                    <a:pt x="259" y="100"/>
                    <a:pt x="261" y="100"/>
                  </a:cubicBezTo>
                  <a:cubicBezTo>
                    <a:pt x="262" y="100"/>
                    <a:pt x="263" y="99"/>
                    <a:pt x="265" y="98"/>
                  </a:cubicBezTo>
                  <a:cubicBezTo>
                    <a:pt x="265" y="98"/>
                    <a:pt x="266" y="98"/>
                    <a:pt x="267" y="98"/>
                  </a:cubicBezTo>
                  <a:cubicBezTo>
                    <a:pt x="267" y="98"/>
                    <a:pt x="267" y="97"/>
                    <a:pt x="267" y="97"/>
                  </a:cubicBezTo>
                  <a:cubicBezTo>
                    <a:pt x="268" y="97"/>
                    <a:pt x="268" y="97"/>
                    <a:pt x="268" y="97"/>
                  </a:cubicBezTo>
                  <a:cubicBezTo>
                    <a:pt x="270" y="96"/>
                    <a:pt x="270" y="96"/>
                    <a:pt x="271" y="95"/>
                  </a:cubicBezTo>
                  <a:cubicBezTo>
                    <a:pt x="273" y="95"/>
                    <a:pt x="273" y="95"/>
                    <a:pt x="274" y="96"/>
                  </a:cubicBezTo>
                  <a:cubicBezTo>
                    <a:pt x="274" y="96"/>
                    <a:pt x="275" y="96"/>
                    <a:pt x="275" y="97"/>
                  </a:cubicBezTo>
                  <a:cubicBezTo>
                    <a:pt x="274" y="99"/>
                    <a:pt x="273" y="99"/>
                    <a:pt x="271" y="100"/>
                  </a:cubicBezTo>
                  <a:cubicBezTo>
                    <a:pt x="271" y="100"/>
                    <a:pt x="271" y="101"/>
                    <a:pt x="270" y="101"/>
                  </a:cubicBezTo>
                  <a:cubicBezTo>
                    <a:pt x="270" y="101"/>
                    <a:pt x="269" y="101"/>
                    <a:pt x="269" y="101"/>
                  </a:cubicBezTo>
                  <a:cubicBezTo>
                    <a:pt x="268" y="101"/>
                    <a:pt x="267" y="102"/>
                    <a:pt x="266" y="102"/>
                  </a:cubicBezTo>
                  <a:cubicBezTo>
                    <a:pt x="265" y="102"/>
                    <a:pt x="265" y="103"/>
                    <a:pt x="264" y="103"/>
                  </a:cubicBezTo>
                  <a:cubicBezTo>
                    <a:pt x="263" y="104"/>
                    <a:pt x="261" y="103"/>
                    <a:pt x="261" y="104"/>
                  </a:cubicBezTo>
                  <a:cubicBezTo>
                    <a:pt x="261" y="105"/>
                    <a:pt x="262" y="107"/>
                    <a:pt x="260" y="108"/>
                  </a:cubicBezTo>
                  <a:cubicBezTo>
                    <a:pt x="259" y="109"/>
                    <a:pt x="259" y="108"/>
                    <a:pt x="257" y="108"/>
                  </a:cubicBezTo>
                  <a:cubicBezTo>
                    <a:pt x="256" y="109"/>
                    <a:pt x="256" y="111"/>
                    <a:pt x="255" y="112"/>
                  </a:cubicBezTo>
                  <a:cubicBezTo>
                    <a:pt x="255" y="113"/>
                    <a:pt x="253" y="115"/>
                    <a:pt x="252" y="116"/>
                  </a:cubicBezTo>
                  <a:cubicBezTo>
                    <a:pt x="251" y="117"/>
                    <a:pt x="249" y="117"/>
                    <a:pt x="247" y="118"/>
                  </a:cubicBezTo>
                  <a:cubicBezTo>
                    <a:pt x="247" y="118"/>
                    <a:pt x="246" y="118"/>
                    <a:pt x="246" y="119"/>
                  </a:cubicBezTo>
                  <a:cubicBezTo>
                    <a:pt x="245" y="119"/>
                    <a:pt x="244" y="118"/>
                    <a:pt x="243" y="119"/>
                  </a:cubicBezTo>
                  <a:cubicBezTo>
                    <a:pt x="242" y="119"/>
                    <a:pt x="241" y="119"/>
                    <a:pt x="240" y="119"/>
                  </a:cubicBezTo>
                  <a:cubicBezTo>
                    <a:pt x="239" y="120"/>
                    <a:pt x="237" y="120"/>
                    <a:pt x="235" y="120"/>
                  </a:cubicBezTo>
                  <a:cubicBezTo>
                    <a:pt x="234" y="120"/>
                    <a:pt x="234" y="120"/>
                    <a:pt x="232" y="121"/>
                  </a:cubicBezTo>
                  <a:cubicBezTo>
                    <a:pt x="231" y="121"/>
                    <a:pt x="229" y="121"/>
                    <a:pt x="228" y="121"/>
                  </a:cubicBezTo>
                  <a:cubicBezTo>
                    <a:pt x="228" y="122"/>
                    <a:pt x="227" y="123"/>
                    <a:pt x="227" y="123"/>
                  </a:cubicBezTo>
                  <a:cubicBezTo>
                    <a:pt x="226" y="124"/>
                    <a:pt x="226" y="125"/>
                    <a:pt x="226" y="125"/>
                  </a:cubicBezTo>
                  <a:cubicBezTo>
                    <a:pt x="225" y="126"/>
                    <a:pt x="224" y="127"/>
                    <a:pt x="223" y="127"/>
                  </a:cubicBezTo>
                  <a:cubicBezTo>
                    <a:pt x="221" y="129"/>
                    <a:pt x="219" y="130"/>
                    <a:pt x="218" y="132"/>
                  </a:cubicBezTo>
                  <a:cubicBezTo>
                    <a:pt x="217" y="132"/>
                    <a:pt x="215" y="133"/>
                    <a:pt x="214" y="134"/>
                  </a:cubicBezTo>
                  <a:cubicBezTo>
                    <a:pt x="213" y="133"/>
                    <a:pt x="210" y="134"/>
                    <a:pt x="210" y="135"/>
                  </a:cubicBezTo>
                  <a:cubicBezTo>
                    <a:pt x="210" y="137"/>
                    <a:pt x="212" y="137"/>
                    <a:pt x="214" y="139"/>
                  </a:cubicBezTo>
                  <a:cubicBezTo>
                    <a:pt x="214" y="140"/>
                    <a:pt x="214" y="141"/>
                    <a:pt x="215" y="141"/>
                  </a:cubicBezTo>
                  <a:cubicBezTo>
                    <a:pt x="216" y="142"/>
                    <a:pt x="216" y="143"/>
                    <a:pt x="216" y="143"/>
                  </a:cubicBezTo>
                  <a:cubicBezTo>
                    <a:pt x="217" y="145"/>
                    <a:pt x="217" y="148"/>
                    <a:pt x="214" y="149"/>
                  </a:cubicBezTo>
                  <a:cubicBezTo>
                    <a:pt x="211" y="148"/>
                    <a:pt x="205" y="148"/>
                    <a:pt x="202" y="149"/>
                  </a:cubicBezTo>
                  <a:cubicBezTo>
                    <a:pt x="202" y="149"/>
                    <a:pt x="202" y="149"/>
                    <a:pt x="201" y="150"/>
                  </a:cubicBezTo>
                  <a:cubicBezTo>
                    <a:pt x="201" y="152"/>
                    <a:pt x="202" y="154"/>
                    <a:pt x="202" y="157"/>
                  </a:cubicBezTo>
                  <a:cubicBezTo>
                    <a:pt x="202" y="158"/>
                    <a:pt x="201" y="159"/>
                    <a:pt x="201" y="160"/>
                  </a:cubicBezTo>
                  <a:cubicBezTo>
                    <a:pt x="201" y="162"/>
                    <a:pt x="201" y="164"/>
                    <a:pt x="202" y="166"/>
                  </a:cubicBezTo>
                  <a:cubicBezTo>
                    <a:pt x="203" y="166"/>
                    <a:pt x="204" y="166"/>
                    <a:pt x="205" y="166"/>
                  </a:cubicBezTo>
                  <a:cubicBezTo>
                    <a:pt x="206" y="166"/>
                    <a:pt x="207" y="168"/>
                    <a:pt x="208" y="168"/>
                  </a:cubicBezTo>
                  <a:cubicBezTo>
                    <a:pt x="209" y="167"/>
                    <a:pt x="210" y="166"/>
                    <a:pt x="213" y="167"/>
                  </a:cubicBezTo>
                  <a:cubicBezTo>
                    <a:pt x="213" y="166"/>
                    <a:pt x="214" y="166"/>
                    <a:pt x="214" y="165"/>
                  </a:cubicBezTo>
                  <a:cubicBezTo>
                    <a:pt x="215" y="165"/>
                    <a:pt x="215" y="165"/>
                    <a:pt x="215" y="165"/>
                  </a:cubicBezTo>
                  <a:cubicBezTo>
                    <a:pt x="216" y="164"/>
                    <a:pt x="217" y="164"/>
                    <a:pt x="217" y="163"/>
                  </a:cubicBezTo>
                  <a:cubicBezTo>
                    <a:pt x="218" y="163"/>
                    <a:pt x="218" y="162"/>
                    <a:pt x="218" y="162"/>
                  </a:cubicBezTo>
                  <a:cubicBezTo>
                    <a:pt x="218" y="161"/>
                    <a:pt x="218" y="160"/>
                    <a:pt x="219" y="158"/>
                  </a:cubicBezTo>
                  <a:cubicBezTo>
                    <a:pt x="220" y="157"/>
                    <a:pt x="220" y="156"/>
                    <a:pt x="221" y="155"/>
                  </a:cubicBezTo>
                  <a:cubicBezTo>
                    <a:pt x="222" y="155"/>
                    <a:pt x="222" y="154"/>
                    <a:pt x="223" y="154"/>
                  </a:cubicBezTo>
                  <a:cubicBezTo>
                    <a:pt x="223" y="154"/>
                    <a:pt x="223" y="153"/>
                    <a:pt x="224" y="153"/>
                  </a:cubicBezTo>
                  <a:cubicBezTo>
                    <a:pt x="224" y="151"/>
                    <a:pt x="225" y="149"/>
                    <a:pt x="226" y="149"/>
                  </a:cubicBezTo>
                  <a:cubicBezTo>
                    <a:pt x="227" y="149"/>
                    <a:pt x="228" y="150"/>
                    <a:pt x="229" y="150"/>
                  </a:cubicBezTo>
                  <a:cubicBezTo>
                    <a:pt x="231" y="149"/>
                    <a:pt x="232" y="147"/>
                    <a:pt x="235" y="147"/>
                  </a:cubicBezTo>
                  <a:cubicBezTo>
                    <a:pt x="236" y="148"/>
                    <a:pt x="237" y="149"/>
                    <a:pt x="238" y="150"/>
                  </a:cubicBezTo>
                  <a:cubicBezTo>
                    <a:pt x="238" y="153"/>
                    <a:pt x="239" y="154"/>
                    <a:pt x="241" y="155"/>
                  </a:cubicBezTo>
                  <a:cubicBezTo>
                    <a:pt x="244" y="157"/>
                    <a:pt x="246" y="158"/>
                    <a:pt x="247" y="161"/>
                  </a:cubicBezTo>
                  <a:cubicBezTo>
                    <a:pt x="246" y="162"/>
                    <a:pt x="246" y="162"/>
                    <a:pt x="245" y="163"/>
                  </a:cubicBezTo>
                  <a:cubicBezTo>
                    <a:pt x="245" y="164"/>
                    <a:pt x="244" y="163"/>
                    <a:pt x="244" y="164"/>
                  </a:cubicBezTo>
                  <a:cubicBezTo>
                    <a:pt x="244" y="165"/>
                    <a:pt x="244" y="166"/>
                    <a:pt x="245" y="166"/>
                  </a:cubicBezTo>
                  <a:cubicBezTo>
                    <a:pt x="246" y="166"/>
                    <a:pt x="246" y="165"/>
                    <a:pt x="247" y="164"/>
                  </a:cubicBezTo>
                  <a:cubicBezTo>
                    <a:pt x="247" y="163"/>
                    <a:pt x="248" y="163"/>
                    <a:pt x="249" y="162"/>
                  </a:cubicBezTo>
                  <a:cubicBezTo>
                    <a:pt x="249" y="161"/>
                    <a:pt x="249" y="160"/>
                    <a:pt x="249" y="159"/>
                  </a:cubicBezTo>
                  <a:cubicBezTo>
                    <a:pt x="249" y="158"/>
                    <a:pt x="251" y="159"/>
                    <a:pt x="251" y="158"/>
                  </a:cubicBezTo>
                  <a:cubicBezTo>
                    <a:pt x="250" y="156"/>
                    <a:pt x="248" y="155"/>
                    <a:pt x="246" y="154"/>
                  </a:cubicBezTo>
                  <a:cubicBezTo>
                    <a:pt x="246" y="154"/>
                    <a:pt x="246" y="153"/>
                    <a:pt x="246" y="153"/>
                  </a:cubicBezTo>
                  <a:cubicBezTo>
                    <a:pt x="246" y="153"/>
                    <a:pt x="246" y="153"/>
                    <a:pt x="245" y="153"/>
                  </a:cubicBezTo>
                  <a:cubicBezTo>
                    <a:pt x="244" y="152"/>
                    <a:pt x="244" y="152"/>
                    <a:pt x="243" y="150"/>
                  </a:cubicBezTo>
                  <a:cubicBezTo>
                    <a:pt x="242" y="149"/>
                    <a:pt x="239" y="147"/>
                    <a:pt x="241" y="144"/>
                  </a:cubicBezTo>
                  <a:cubicBezTo>
                    <a:pt x="244" y="144"/>
                    <a:pt x="245" y="148"/>
                    <a:pt x="248" y="149"/>
                  </a:cubicBezTo>
                  <a:cubicBezTo>
                    <a:pt x="249" y="150"/>
                    <a:pt x="249" y="150"/>
                    <a:pt x="250" y="151"/>
                  </a:cubicBezTo>
                  <a:cubicBezTo>
                    <a:pt x="252" y="152"/>
                    <a:pt x="253" y="153"/>
                    <a:pt x="253" y="154"/>
                  </a:cubicBezTo>
                  <a:cubicBezTo>
                    <a:pt x="254" y="155"/>
                    <a:pt x="253" y="156"/>
                    <a:pt x="253" y="157"/>
                  </a:cubicBezTo>
                  <a:cubicBezTo>
                    <a:pt x="254" y="159"/>
                    <a:pt x="255" y="160"/>
                    <a:pt x="255" y="161"/>
                  </a:cubicBezTo>
                  <a:cubicBezTo>
                    <a:pt x="256" y="163"/>
                    <a:pt x="256" y="166"/>
                    <a:pt x="259" y="167"/>
                  </a:cubicBezTo>
                  <a:cubicBezTo>
                    <a:pt x="261" y="166"/>
                    <a:pt x="263" y="166"/>
                    <a:pt x="263" y="164"/>
                  </a:cubicBezTo>
                  <a:cubicBezTo>
                    <a:pt x="264" y="162"/>
                    <a:pt x="261" y="161"/>
                    <a:pt x="261" y="159"/>
                  </a:cubicBezTo>
                  <a:cubicBezTo>
                    <a:pt x="261" y="158"/>
                    <a:pt x="263" y="156"/>
                    <a:pt x="264" y="157"/>
                  </a:cubicBezTo>
                  <a:cubicBezTo>
                    <a:pt x="266" y="157"/>
                    <a:pt x="266" y="158"/>
                    <a:pt x="267" y="159"/>
                  </a:cubicBezTo>
                  <a:cubicBezTo>
                    <a:pt x="268" y="161"/>
                    <a:pt x="267" y="164"/>
                    <a:pt x="268" y="165"/>
                  </a:cubicBezTo>
                  <a:cubicBezTo>
                    <a:pt x="269" y="165"/>
                    <a:pt x="269" y="166"/>
                    <a:pt x="269" y="166"/>
                  </a:cubicBezTo>
                  <a:cubicBezTo>
                    <a:pt x="270" y="166"/>
                    <a:pt x="270" y="167"/>
                    <a:pt x="270" y="167"/>
                  </a:cubicBezTo>
                  <a:cubicBezTo>
                    <a:pt x="271" y="167"/>
                    <a:pt x="271" y="168"/>
                    <a:pt x="272" y="168"/>
                  </a:cubicBezTo>
                  <a:cubicBezTo>
                    <a:pt x="273" y="169"/>
                    <a:pt x="274" y="168"/>
                    <a:pt x="276" y="167"/>
                  </a:cubicBezTo>
                  <a:cubicBezTo>
                    <a:pt x="277" y="168"/>
                    <a:pt x="278" y="169"/>
                    <a:pt x="279" y="169"/>
                  </a:cubicBezTo>
                  <a:cubicBezTo>
                    <a:pt x="281" y="169"/>
                    <a:pt x="282" y="167"/>
                    <a:pt x="283" y="168"/>
                  </a:cubicBezTo>
                  <a:cubicBezTo>
                    <a:pt x="284" y="168"/>
                    <a:pt x="283" y="169"/>
                    <a:pt x="283" y="170"/>
                  </a:cubicBezTo>
                  <a:cubicBezTo>
                    <a:pt x="284" y="174"/>
                    <a:pt x="283" y="176"/>
                    <a:pt x="282" y="179"/>
                  </a:cubicBezTo>
                  <a:cubicBezTo>
                    <a:pt x="281" y="180"/>
                    <a:pt x="281" y="181"/>
                    <a:pt x="280" y="181"/>
                  </a:cubicBezTo>
                  <a:cubicBezTo>
                    <a:pt x="278" y="181"/>
                    <a:pt x="277" y="181"/>
                    <a:pt x="275" y="181"/>
                  </a:cubicBezTo>
                  <a:cubicBezTo>
                    <a:pt x="275" y="181"/>
                    <a:pt x="274" y="181"/>
                    <a:pt x="273" y="181"/>
                  </a:cubicBezTo>
                  <a:cubicBezTo>
                    <a:pt x="271" y="182"/>
                    <a:pt x="269" y="181"/>
                    <a:pt x="268" y="181"/>
                  </a:cubicBezTo>
                  <a:cubicBezTo>
                    <a:pt x="268" y="181"/>
                    <a:pt x="267" y="180"/>
                    <a:pt x="267" y="180"/>
                  </a:cubicBezTo>
                  <a:cubicBezTo>
                    <a:pt x="266" y="180"/>
                    <a:pt x="266" y="180"/>
                    <a:pt x="265" y="180"/>
                  </a:cubicBezTo>
                  <a:cubicBezTo>
                    <a:pt x="264" y="180"/>
                    <a:pt x="264" y="179"/>
                    <a:pt x="263" y="179"/>
                  </a:cubicBezTo>
                  <a:cubicBezTo>
                    <a:pt x="260" y="178"/>
                    <a:pt x="258" y="177"/>
                    <a:pt x="257" y="177"/>
                  </a:cubicBezTo>
                  <a:cubicBezTo>
                    <a:pt x="256" y="177"/>
                    <a:pt x="255" y="179"/>
                    <a:pt x="254" y="179"/>
                  </a:cubicBezTo>
                  <a:cubicBezTo>
                    <a:pt x="255" y="182"/>
                    <a:pt x="253" y="183"/>
                    <a:pt x="250" y="182"/>
                  </a:cubicBezTo>
                  <a:cubicBezTo>
                    <a:pt x="248" y="181"/>
                    <a:pt x="247" y="181"/>
                    <a:pt x="246" y="180"/>
                  </a:cubicBezTo>
                  <a:cubicBezTo>
                    <a:pt x="246" y="179"/>
                    <a:pt x="245" y="178"/>
                    <a:pt x="244" y="178"/>
                  </a:cubicBezTo>
                  <a:cubicBezTo>
                    <a:pt x="243" y="177"/>
                    <a:pt x="240" y="177"/>
                    <a:pt x="240" y="177"/>
                  </a:cubicBezTo>
                  <a:cubicBezTo>
                    <a:pt x="239" y="176"/>
                    <a:pt x="237" y="175"/>
                    <a:pt x="237" y="173"/>
                  </a:cubicBezTo>
                  <a:cubicBezTo>
                    <a:pt x="238" y="172"/>
                    <a:pt x="238" y="168"/>
                    <a:pt x="238" y="166"/>
                  </a:cubicBezTo>
                  <a:cubicBezTo>
                    <a:pt x="237" y="165"/>
                    <a:pt x="235" y="166"/>
                    <a:pt x="233" y="166"/>
                  </a:cubicBezTo>
                  <a:cubicBezTo>
                    <a:pt x="230" y="166"/>
                    <a:pt x="228" y="166"/>
                    <a:pt x="225" y="166"/>
                  </a:cubicBezTo>
                  <a:cubicBezTo>
                    <a:pt x="224" y="166"/>
                    <a:pt x="222" y="166"/>
                    <a:pt x="221" y="166"/>
                  </a:cubicBezTo>
                  <a:cubicBezTo>
                    <a:pt x="220" y="167"/>
                    <a:pt x="220" y="167"/>
                    <a:pt x="219" y="167"/>
                  </a:cubicBezTo>
                  <a:cubicBezTo>
                    <a:pt x="218" y="168"/>
                    <a:pt x="217" y="168"/>
                    <a:pt x="216" y="169"/>
                  </a:cubicBezTo>
                  <a:cubicBezTo>
                    <a:pt x="215" y="169"/>
                    <a:pt x="215" y="170"/>
                    <a:pt x="214" y="170"/>
                  </a:cubicBezTo>
                  <a:cubicBezTo>
                    <a:pt x="212" y="170"/>
                    <a:pt x="211" y="170"/>
                    <a:pt x="210" y="170"/>
                  </a:cubicBezTo>
                  <a:cubicBezTo>
                    <a:pt x="209" y="170"/>
                    <a:pt x="209" y="169"/>
                    <a:pt x="208" y="169"/>
                  </a:cubicBezTo>
                  <a:cubicBezTo>
                    <a:pt x="206" y="170"/>
                    <a:pt x="206" y="173"/>
                    <a:pt x="205" y="174"/>
                  </a:cubicBezTo>
                  <a:cubicBezTo>
                    <a:pt x="204" y="174"/>
                    <a:pt x="203" y="175"/>
                    <a:pt x="203" y="175"/>
                  </a:cubicBezTo>
                  <a:cubicBezTo>
                    <a:pt x="201" y="176"/>
                    <a:pt x="201" y="177"/>
                    <a:pt x="200" y="179"/>
                  </a:cubicBezTo>
                  <a:cubicBezTo>
                    <a:pt x="200" y="179"/>
                    <a:pt x="200" y="180"/>
                    <a:pt x="199" y="181"/>
                  </a:cubicBezTo>
                  <a:cubicBezTo>
                    <a:pt x="199" y="181"/>
                    <a:pt x="200" y="183"/>
                    <a:pt x="200" y="184"/>
                  </a:cubicBezTo>
                  <a:cubicBezTo>
                    <a:pt x="199" y="186"/>
                    <a:pt x="197" y="188"/>
                    <a:pt x="195" y="189"/>
                  </a:cubicBezTo>
                  <a:cubicBezTo>
                    <a:pt x="195" y="190"/>
                    <a:pt x="195" y="190"/>
                    <a:pt x="194" y="190"/>
                  </a:cubicBezTo>
                  <a:cubicBezTo>
                    <a:pt x="193" y="191"/>
                    <a:pt x="192" y="192"/>
                    <a:pt x="191" y="193"/>
                  </a:cubicBezTo>
                  <a:cubicBezTo>
                    <a:pt x="191" y="194"/>
                    <a:pt x="190" y="195"/>
                    <a:pt x="190" y="196"/>
                  </a:cubicBezTo>
                  <a:cubicBezTo>
                    <a:pt x="189" y="197"/>
                    <a:pt x="188" y="198"/>
                    <a:pt x="188" y="200"/>
                  </a:cubicBezTo>
                  <a:cubicBezTo>
                    <a:pt x="187" y="202"/>
                    <a:pt x="186" y="202"/>
                    <a:pt x="186" y="204"/>
                  </a:cubicBezTo>
                  <a:cubicBezTo>
                    <a:pt x="185" y="207"/>
                    <a:pt x="186" y="207"/>
                    <a:pt x="186" y="209"/>
                  </a:cubicBezTo>
                  <a:cubicBezTo>
                    <a:pt x="187" y="211"/>
                    <a:pt x="188" y="214"/>
                    <a:pt x="187" y="217"/>
                  </a:cubicBezTo>
                  <a:cubicBezTo>
                    <a:pt x="187" y="218"/>
                    <a:pt x="186" y="220"/>
                    <a:pt x="186" y="222"/>
                  </a:cubicBezTo>
                  <a:cubicBezTo>
                    <a:pt x="186" y="222"/>
                    <a:pt x="187" y="226"/>
                    <a:pt x="187" y="226"/>
                  </a:cubicBezTo>
                  <a:cubicBezTo>
                    <a:pt x="187" y="227"/>
                    <a:pt x="188" y="228"/>
                    <a:pt x="188" y="228"/>
                  </a:cubicBezTo>
                  <a:cubicBezTo>
                    <a:pt x="189" y="228"/>
                    <a:pt x="189" y="229"/>
                    <a:pt x="189" y="229"/>
                  </a:cubicBezTo>
                  <a:cubicBezTo>
                    <a:pt x="189" y="229"/>
                    <a:pt x="189" y="229"/>
                    <a:pt x="189" y="229"/>
                  </a:cubicBezTo>
                  <a:cubicBezTo>
                    <a:pt x="190" y="230"/>
                    <a:pt x="189" y="230"/>
                    <a:pt x="190" y="230"/>
                  </a:cubicBezTo>
                  <a:cubicBezTo>
                    <a:pt x="190" y="230"/>
                    <a:pt x="190" y="230"/>
                    <a:pt x="190" y="231"/>
                  </a:cubicBezTo>
                  <a:cubicBezTo>
                    <a:pt x="191" y="231"/>
                    <a:pt x="191" y="232"/>
                    <a:pt x="192" y="233"/>
                  </a:cubicBezTo>
                  <a:cubicBezTo>
                    <a:pt x="192" y="234"/>
                    <a:pt x="193" y="236"/>
                    <a:pt x="193" y="238"/>
                  </a:cubicBezTo>
                  <a:cubicBezTo>
                    <a:pt x="194" y="239"/>
                    <a:pt x="197" y="241"/>
                    <a:pt x="198" y="242"/>
                  </a:cubicBezTo>
                  <a:cubicBezTo>
                    <a:pt x="200" y="244"/>
                    <a:pt x="202" y="246"/>
                    <a:pt x="204" y="246"/>
                  </a:cubicBezTo>
                  <a:cubicBezTo>
                    <a:pt x="205" y="246"/>
                    <a:pt x="206" y="244"/>
                    <a:pt x="208" y="244"/>
                  </a:cubicBezTo>
                  <a:cubicBezTo>
                    <a:pt x="209" y="244"/>
                    <a:pt x="210" y="245"/>
                    <a:pt x="212" y="245"/>
                  </a:cubicBezTo>
                  <a:cubicBezTo>
                    <a:pt x="214" y="244"/>
                    <a:pt x="217" y="243"/>
                    <a:pt x="219" y="243"/>
                  </a:cubicBezTo>
                  <a:cubicBezTo>
                    <a:pt x="221" y="242"/>
                    <a:pt x="223" y="241"/>
                    <a:pt x="224" y="241"/>
                  </a:cubicBezTo>
                  <a:cubicBezTo>
                    <a:pt x="227" y="241"/>
                    <a:pt x="227" y="244"/>
                    <a:pt x="229" y="246"/>
                  </a:cubicBezTo>
                  <a:cubicBezTo>
                    <a:pt x="231" y="246"/>
                    <a:pt x="232" y="246"/>
                    <a:pt x="233" y="246"/>
                  </a:cubicBezTo>
                  <a:cubicBezTo>
                    <a:pt x="236" y="248"/>
                    <a:pt x="236" y="249"/>
                    <a:pt x="235" y="252"/>
                  </a:cubicBezTo>
                  <a:cubicBezTo>
                    <a:pt x="235" y="253"/>
                    <a:pt x="235" y="254"/>
                    <a:pt x="235" y="255"/>
                  </a:cubicBezTo>
                  <a:cubicBezTo>
                    <a:pt x="235" y="256"/>
                    <a:pt x="234" y="258"/>
                    <a:pt x="234" y="259"/>
                  </a:cubicBezTo>
                  <a:cubicBezTo>
                    <a:pt x="234" y="261"/>
                    <a:pt x="236" y="262"/>
                    <a:pt x="237" y="264"/>
                  </a:cubicBezTo>
                  <a:cubicBezTo>
                    <a:pt x="239" y="267"/>
                    <a:pt x="240" y="270"/>
                    <a:pt x="241" y="273"/>
                  </a:cubicBezTo>
                  <a:cubicBezTo>
                    <a:pt x="242" y="275"/>
                    <a:pt x="242" y="277"/>
                    <a:pt x="242" y="280"/>
                  </a:cubicBezTo>
                  <a:cubicBezTo>
                    <a:pt x="242" y="281"/>
                    <a:pt x="243" y="283"/>
                    <a:pt x="243" y="284"/>
                  </a:cubicBezTo>
                  <a:cubicBezTo>
                    <a:pt x="243" y="286"/>
                    <a:pt x="241" y="287"/>
                    <a:pt x="241" y="289"/>
                  </a:cubicBezTo>
                  <a:cubicBezTo>
                    <a:pt x="241" y="290"/>
                    <a:pt x="241" y="291"/>
                    <a:pt x="241" y="292"/>
                  </a:cubicBezTo>
                  <a:cubicBezTo>
                    <a:pt x="240" y="293"/>
                    <a:pt x="239" y="293"/>
                    <a:pt x="239" y="294"/>
                  </a:cubicBezTo>
                  <a:cubicBezTo>
                    <a:pt x="239" y="296"/>
                    <a:pt x="240" y="298"/>
                    <a:pt x="239" y="300"/>
                  </a:cubicBezTo>
                  <a:cubicBezTo>
                    <a:pt x="241" y="301"/>
                    <a:pt x="241" y="304"/>
                    <a:pt x="242" y="306"/>
                  </a:cubicBezTo>
                  <a:cubicBezTo>
                    <a:pt x="242" y="307"/>
                    <a:pt x="243" y="308"/>
                    <a:pt x="243" y="309"/>
                  </a:cubicBezTo>
                  <a:cubicBezTo>
                    <a:pt x="244" y="312"/>
                    <a:pt x="244" y="316"/>
                    <a:pt x="245" y="320"/>
                  </a:cubicBezTo>
                  <a:cubicBezTo>
                    <a:pt x="245" y="322"/>
                    <a:pt x="246" y="323"/>
                    <a:pt x="246" y="325"/>
                  </a:cubicBezTo>
                  <a:cubicBezTo>
                    <a:pt x="247" y="326"/>
                    <a:pt x="248" y="326"/>
                    <a:pt x="248" y="327"/>
                  </a:cubicBezTo>
                  <a:cubicBezTo>
                    <a:pt x="248" y="328"/>
                    <a:pt x="248" y="330"/>
                    <a:pt x="249" y="331"/>
                  </a:cubicBezTo>
                  <a:cubicBezTo>
                    <a:pt x="249" y="332"/>
                    <a:pt x="250" y="333"/>
                    <a:pt x="250" y="334"/>
                  </a:cubicBezTo>
                  <a:cubicBezTo>
                    <a:pt x="250" y="335"/>
                    <a:pt x="249" y="336"/>
                    <a:pt x="249" y="338"/>
                  </a:cubicBezTo>
                  <a:cubicBezTo>
                    <a:pt x="249" y="338"/>
                    <a:pt x="250" y="340"/>
                    <a:pt x="251" y="340"/>
                  </a:cubicBezTo>
                  <a:cubicBezTo>
                    <a:pt x="253" y="341"/>
                    <a:pt x="256" y="339"/>
                    <a:pt x="258" y="339"/>
                  </a:cubicBezTo>
                  <a:cubicBezTo>
                    <a:pt x="261" y="339"/>
                    <a:pt x="262" y="339"/>
                    <a:pt x="263" y="338"/>
                  </a:cubicBezTo>
                  <a:cubicBezTo>
                    <a:pt x="265" y="338"/>
                    <a:pt x="265" y="338"/>
                    <a:pt x="266" y="336"/>
                  </a:cubicBezTo>
                  <a:cubicBezTo>
                    <a:pt x="268" y="335"/>
                    <a:pt x="269" y="334"/>
                    <a:pt x="270" y="332"/>
                  </a:cubicBezTo>
                  <a:cubicBezTo>
                    <a:pt x="271" y="331"/>
                    <a:pt x="271" y="331"/>
                    <a:pt x="271" y="330"/>
                  </a:cubicBezTo>
                  <a:cubicBezTo>
                    <a:pt x="272" y="330"/>
                    <a:pt x="272" y="329"/>
                    <a:pt x="272" y="328"/>
                  </a:cubicBezTo>
                  <a:cubicBezTo>
                    <a:pt x="274" y="326"/>
                    <a:pt x="275" y="326"/>
                    <a:pt x="275" y="324"/>
                  </a:cubicBezTo>
                  <a:cubicBezTo>
                    <a:pt x="275" y="322"/>
                    <a:pt x="276" y="320"/>
                    <a:pt x="276" y="318"/>
                  </a:cubicBezTo>
                  <a:cubicBezTo>
                    <a:pt x="277" y="317"/>
                    <a:pt x="279" y="317"/>
                    <a:pt x="280" y="315"/>
                  </a:cubicBezTo>
                  <a:cubicBezTo>
                    <a:pt x="281" y="311"/>
                    <a:pt x="280" y="308"/>
                    <a:pt x="279" y="305"/>
                  </a:cubicBezTo>
                  <a:cubicBezTo>
                    <a:pt x="280" y="303"/>
                    <a:pt x="281" y="301"/>
                    <a:pt x="283" y="300"/>
                  </a:cubicBezTo>
                  <a:cubicBezTo>
                    <a:pt x="285" y="299"/>
                    <a:pt x="286" y="299"/>
                    <a:pt x="287" y="298"/>
                  </a:cubicBezTo>
                  <a:cubicBezTo>
                    <a:pt x="287" y="298"/>
                    <a:pt x="287" y="297"/>
                    <a:pt x="287" y="297"/>
                  </a:cubicBezTo>
                  <a:cubicBezTo>
                    <a:pt x="288" y="297"/>
                    <a:pt x="288" y="297"/>
                    <a:pt x="288" y="297"/>
                  </a:cubicBezTo>
                  <a:cubicBezTo>
                    <a:pt x="289" y="296"/>
                    <a:pt x="290" y="295"/>
                    <a:pt x="290" y="295"/>
                  </a:cubicBezTo>
                  <a:cubicBezTo>
                    <a:pt x="290" y="293"/>
                    <a:pt x="290" y="292"/>
                    <a:pt x="291" y="290"/>
                  </a:cubicBezTo>
                  <a:cubicBezTo>
                    <a:pt x="291" y="287"/>
                    <a:pt x="291" y="285"/>
                    <a:pt x="291" y="281"/>
                  </a:cubicBezTo>
                  <a:cubicBezTo>
                    <a:pt x="290" y="280"/>
                    <a:pt x="289" y="279"/>
                    <a:pt x="289" y="278"/>
                  </a:cubicBezTo>
                  <a:cubicBezTo>
                    <a:pt x="289" y="277"/>
                    <a:pt x="290" y="275"/>
                    <a:pt x="290" y="274"/>
                  </a:cubicBezTo>
                  <a:cubicBezTo>
                    <a:pt x="290" y="272"/>
                    <a:pt x="289" y="271"/>
                    <a:pt x="289" y="270"/>
                  </a:cubicBezTo>
                  <a:cubicBezTo>
                    <a:pt x="289" y="269"/>
                    <a:pt x="290" y="267"/>
                    <a:pt x="290" y="266"/>
                  </a:cubicBezTo>
                  <a:cubicBezTo>
                    <a:pt x="291" y="264"/>
                    <a:pt x="291" y="264"/>
                    <a:pt x="292" y="263"/>
                  </a:cubicBezTo>
                  <a:cubicBezTo>
                    <a:pt x="293" y="262"/>
                    <a:pt x="294" y="261"/>
                    <a:pt x="294" y="260"/>
                  </a:cubicBezTo>
                  <a:cubicBezTo>
                    <a:pt x="295" y="259"/>
                    <a:pt x="295" y="259"/>
                    <a:pt x="295" y="258"/>
                  </a:cubicBezTo>
                  <a:cubicBezTo>
                    <a:pt x="295" y="258"/>
                    <a:pt x="296" y="257"/>
                    <a:pt x="296" y="257"/>
                  </a:cubicBezTo>
                  <a:cubicBezTo>
                    <a:pt x="297" y="256"/>
                    <a:pt x="297" y="255"/>
                    <a:pt x="298" y="254"/>
                  </a:cubicBezTo>
                  <a:cubicBezTo>
                    <a:pt x="299" y="254"/>
                    <a:pt x="299" y="254"/>
                    <a:pt x="299" y="253"/>
                  </a:cubicBezTo>
                  <a:cubicBezTo>
                    <a:pt x="300" y="253"/>
                    <a:pt x="300" y="253"/>
                    <a:pt x="300" y="253"/>
                  </a:cubicBezTo>
                  <a:cubicBezTo>
                    <a:pt x="300" y="252"/>
                    <a:pt x="300" y="253"/>
                    <a:pt x="301" y="252"/>
                  </a:cubicBezTo>
                  <a:cubicBezTo>
                    <a:pt x="303" y="251"/>
                    <a:pt x="304" y="248"/>
                    <a:pt x="306" y="246"/>
                  </a:cubicBezTo>
                  <a:cubicBezTo>
                    <a:pt x="306" y="246"/>
                    <a:pt x="307" y="245"/>
                    <a:pt x="307" y="244"/>
                  </a:cubicBezTo>
                  <a:cubicBezTo>
                    <a:pt x="307" y="243"/>
                    <a:pt x="307" y="243"/>
                    <a:pt x="308" y="242"/>
                  </a:cubicBezTo>
                  <a:cubicBezTo>
                    <a:pt x="308" y="241"/>
                    <a:pt x="308" y="240"/>
                    <a:pt x="309" y="239"/>
                  </a:cubicBezTo>
                  <a:cubicBezTo>
                    <a:pt x="309" y="238"/>
                    <a:pt x="310" y="236"/>
                    <a:pt x="311" y="235"/>
                  </a:cubicBezTo>
                  <a:cubicBezTo>
                    <a:pt x="311" y="233"/>
                    <a:pt x="312" y="231"/>
                    <a:pt x="311" y="229"/>
                  </a:cubicBezTo>
                  <a:cubicBezTo>
                    <a:pt x="310" y="229"/>
                    <a:pt x="310" y="229"/>
                    <a:pt x="309" y="229"/>
                  </a:cubicBezTo>
                  <a:cubicBezTo>
                    <a:pt x="308" y="230"/>
                    <a:pt x="307" y="230"/>
                    <a:pt x="306" y="230"/>
                  </a:cubicBezTo>
                  <a:cubicBezTo>
                    <a:pt x="305" y="230"/>
                    <a:pt x="305" y="231"/>
                    <a:pt x="304" y="231"/>
                  </a:cubicBezTo>
                  <a:cubicBezTo>
                    <a:pt x="302" y="231"/>
                    <a:pt x="301" y="231"/>
                    <a:pt x="299" y="231"/>
                  </a:cubicBezTo>
                  <a:cubicBezTo>
                    <a:pt x="298" y="230"/>
                    <a:pt x="298" y="229"/>
                    <a:pt x="297" y="228"/>
                  </a:cubicBezTo>
                  <a:cubicBezTo>
                    <a:pt x="298" y="227"/>
                    <a:pt x="299" y="227"/>
                    <a:pt x="301" y="226"/>
                  </a:cubicBezTo>
                  <a:cubicBezTo>
                    <a:pt x="301" y="225"/>
                    <a:pt x="302" y="224"/>
                    <a:pt x="304" y="223"/>
                  </a:cubicBezTo>
                  <a:cubicBezTo>
                    <a:pt x="304" y="223"/>
                    <a:pt x="305" y="223"/>
                    <a:pt x="306" y="223"/>
                  </a:cubicBezTo>
                  <a:cubicBezTo>
                    <a:pt x="308" y="222"/>
                    <a:pt x="309" y="222"/>
                    <a:pt x="310" y="222"/>
                  </a:cubicBezTo>
                  <a:cubicBezTo>
                    <a:pt x="312" y="220"/>
                    <a:pt x="313" y="220"/>
                    <a:pt x="314" y="218"/>
                  </a:cubicBezTo>
                  <a:cubicBezTo>
                    <a:pt x="316" y="216"/>
                    <a:pt x="316" y="216"/>
                    <a:pt x="317" y="216"/>
                  </a:cubicBezTo>
                  <a:cubicBezTo>
                    <a:pt x="317" y="215"/>
                    <a:pt x="318" y="215"/>
                    <a:pt x="318" y="215"/>
                  </a:cubicBezTo>
                  <a:cubicBezTo>
                    <a:pt x="319" y="214"/>
                    <a:pt x="320" y="214"/>
                    <a:pt x="320" y="213"/>
                  </a:cubicBezTo>
                  <a:cubicBezTo>
                    <a:pt x="321" y="213"/>
                    <a:pt x="321" y="212"/>
                    <a:pt x="322" y="211"/>
                  </a:cubicBezTo>
                  <a:cubicBezTo>
                    <a:pt x="323" y="210"/>
                    <a:pt x="324" y="209"/>
                    <a:pt x="324" y="209"/>
                  </a:cubicBezTo>
                  <a:cubicBezTo>
                    <a:pt x="328" y="205"/>
                    <a:pt x="329" y="203"/>
                    <a:pt x="326" y="200"/>
                  </a:cubicBezTo>
                  <a:cubicBezTo>
                    <a:pt x="325" y="199"/>
                    <a:pt x="324" y="199"/>
                    <a:pt x="323" y="198"/>
                  </a:cubicBezTo>
                  <a:cubicBezTo>
                    <a:pt x="322" y="198"/>
                    <a:pt x="320" y="197"/>
                    <a:pt x="319" y="197"/>
                  </a:cubicBezTo>
                  <a:cubicBezTo>
                    <a:pt x="318" y="197"/>
                    <a:pt x="317" y="198"/>
                    <a:pt x="316" y="198"/>
                  </a:cubicBezTo>
                  <a:cubicBezTo>
                    <a:pt x="313" y="198"/>
                    <a:pt x="312" y="197"/>
                    <a:pt x="310" y="196"/>
                  </a:cubicBezTo>
                  <a:cubicBezTo>
                    <a:pt x="310" y="194"/>
                    <a:pt x="309" y="192"/>
                    <a:pt x="308" y="190"/>
                  </a:cubicBezTo>
                  <a:cubicBezTo>
                    <a:pt x="308" y="190"/>
                    <a:pt x="307" y="189"/>
                    <a:pt x="307" y="188"/>
                  </a:cubicBezTo>
                  <a:cubicBezTo>
                    <a:pt x="307" y="187"/>
                    <a:pt x="306" y="186"/>
                    <a:pt x="306" y="185"/>
                  </a:cubicBezTo>
                  <a:cubicBezTo>
                    <a:pt x="307" y="184"/>
                    <a:pt x="308" y="184"/>
                    <a:pt x="309" y="184"/>
                  </a:cubicBezTo>
                  <a:cubicBezTo>
                    <a:pt x="310" y="184"/>
                    <a:pt x="311" y="186"/>
                    <a:pt x="311" y="187"/>
                  </a:cubicBezTo>
                  <a:cubicBezTo>
                    <a:pt x="312" y="188"/>
                    <a:pt x="312" y="189"/>
                    <a:pt x="313" y="190"/>
                  </a:cubicBezTo>
                  <a:cubicBezTo>
                    <a:pt x="313" y="190"/>
                    <a:pt x="314" y="191"/>
                    <a:pt x="314" y="191"/>
                  </a:cubicBezTo>
                  <a:cubicBezTo>
                    <a:pt x="315" y="192"/>
                    <a:pt x="316" y="193"/>
                    <a:pt x="317" y="193"/>
                  </a:cubicBezTo>
                  <a:cubicBezTo>
                    <a:pt x="318" y="193"/>
                    <a:pt x="320" y="192"/>
                    <a:pt x="322" y="192"/>
                  </a:cubicBezTo>
                  <a:cubicBezTo>
                    <a:pt x="323" y="192"/>
                    <a:pt x="324" y="194"/>
                    <a:pt x="325" y="194"/>
                  </a:cubicBezTo>
                  <a:cubicBezTo>
                    <a:pt x="325" y="195"/>
                    <a:pt x="327" y="196"/>
                    <a:pt x="327" y="196"/>
                  </a:cubicBezTo>
                  <a:cubicBezTo>
                    <a:pt x="328" y="196"/>
                    <a:pt x="329" y="195"/>
                    <a:pt x="330" y="196"/>
                  </a:cubicBezTo>
                  <a:cubicBezTo>
                    <a:pt x="330" y="196"/>
                    <a:pt x="331" y="196"/>
                    <a:pt x="331" y="196"/>
                  </a:cubicBezTo>
                  <a:cubicBezTo>
                    <a:pt x="331" y="196"/>
                    <a:pt x="330" y="197"/>
                    <a:pt x="330" y="197"/>
                  </a:cubicBezTo>
                  <a:cubicBezTo>
                    <a:pt x="331" y="199"/>
                    <a:pt x="332" y="200"/>
                    <a:pt x="333" y="201"/>
                  </a:cubicBezTo>
                  <a:cubicBezTo>
                    <a:pt x="333" y="202"/>
                    <a:pt x="334" y="202"/>
                    <a:pt x="334" y="203"/>
                  </a:cubicBezTo>
                  <a:cubicBezTo>
                    <a:pt x="334" y="204"/>
                    <a:pt x="334" y="205"/>
                    <a:pt x="334" y="206"/>
                  </a:cubicBezTo>
                  <a:cubicBezTo>
                    <a:pt x="335" y="206"/>
                    <a:pt x="335" y="207"/>
                    <a:pt x="336" y="208"/>
                  </a:cubicBezTo>
                  <a:cubicBezTo>
                    <a:pt x="337" y="208"/>
                    <a:pt x="338" y="207"/>
                    <a:pt x="339" y="208"/>
                  </a:cubicBezTo>
                  <a:cubicBezTo>
                    <a:pt x="340" y="209"/>
                    <a:pt x="339" y="210"/>
                    <a:pt x="339" y="211"/>
                  </a:cubicBezTo>
                  <a:cubicBezTo>
                    <a:pt x="339" y="211"/>
                    <a:pt x="339" y="212"/>
                    <a:pt x="339" y="212"/>
                  </a:cubicBezTo>
                  <a:cubicBezTo>
                    <a:pt x="340" y="214"/>
                    <a:pt x="339" y="216"/>
                    <a:pt x="340" y="217"/>
                  </a:cubicBezTo>
                  <a:cubicBezTo>
                    <a:pt x="340" y="219"/>
                    <a:pt x="341" y="221"/>
                    <a:pt x="341" y="223"/>
                  </a:cubicBezTo>
                  <a:cubicBezTo>
                    <a:pt x="341" y="225"/>
                    <a:pt x="341" y="228"/>
                    <a:pt x="342" y="229"/>
                  </a:cubicBezTo>
                  <a:cubicBezTo>
                    <a:pt x="343" y="231"/>
                    <a:pt x="343" y="233"/>
                    <a:pt x="343" y="234"/>
                  </a:cubicBezTo>
                  <a:cubicBezTo>
                    <a:pt x="344" y="236"/>
                    <a:pt x="344" y="237"/>
                    <a:pt x="345" y="237"/>
                  </a:cubicBezTo>
                  <a:cubicBezTo>
                    <a:pt x="346" y="237"/>
                    <a:pt x="346" y="237"/>
                    <a:pt x="347" y="236"/>
                  </a:cubicBezTo>
                  <a:cubicBezTo>
                    <a:pt x="347" y="235"/>
                    <a:pt x="348" y="235"/>
                    <a:pt x="349" y="235"/>
                  </a:cubicBezTo>
                  <a:cubicBezTo>
                    <a:pt x="349" y="234"/>
                    <a:pt x="349" y="233"/>
                    <a:pt x="349" y="233"/>
                  </a:cubicBezTo>
                  <a:cubicBezTo>
                    <a:pt x="349" y="232"/>
                    <a:pt x="349" y="232"/>
                    <a:pt x="349" y="232"/>
                  </a:cubicBezTo>
                  <a:cubicBezTo>
                    <a:pt x="349" y="232"/>
                    <a:pt x="350" y="229"/>
                    <a:pt x="350" y="228"/>
                  </a:cubicBezTo>
                  <a:cubicBezTo>
                    <a:pt x="350" y="226"/>
                    <a:pt x="350" y="224"/>
                    <a:pt x="350" y="222"/>
                  </a:cubicBezTo>
                  <a:cubicBezTo>
                    <a:pt x="352" y="220"/>
                    <a:pt x="353" y="219"/>
                    <a:pt x="355" y="218"/>
                  </a:cubicBezTo>
                  <a:cubicBezTo>
                    <a:pt x="355" y="217"/>
                    <a:pt x="356" y="217"/>
                    <a:pt x="356" y="216"/>
                  </a:cubicBezTo>
                  <a:cubicBezTo>
                    <a:pt x="358" y="215"/>
                    <a:pt x="360" y="212"/>
                    <a:pt x="362" y="211"/>
                  </a:cubicBezTo>
                  <a:cubicBezTo>
                    <a:pt x="363" y="210"/>
                    <a:pt x="364" y="209"/>
                    <a:pt x="365" y="208"/>
                  </a:cubicBezTo>
                  <a:cubicBezTo>
                    <a:pt x="367" y="208"/>
                    <a:pt x="368" y="206"/>
                    <a:pt x="370" y="206"/>
                  </a:cubicBezTo>
                  <a:cubicBezTo>
                    <a:pt x="371" y="207"/>
                    <a:pt x="371" y="209"/>
                    <a:pt x="371" y="210"/>
                  </a:cubicBezTo>
                  <a:cubicBezTo>
                    <a:pt x="373" y="212"/>
                    <a:pt x="374" y="213"/>
                    <a:pt x="374" y="216"/>
                  </a:cubicBezTo>
                  <a:cubicBezTo>
                    <a:pt x="375" y="217"/>
                    <a:pt x="376" y="216"/>
                    <a:pt x="377" y="217"/>
                  </a:cubicBezTo>
                  <a:cubicBezTo>
                    <a:pt x="377" y="217"/>
                    <a:pt x="378" y="218"/>
                    <a:pt x="378" y="219"/>
                  </a:cubicBezTo>
                  <a:cubicBezTo>
                    <a:pt x="378" y="219"/>
                    <a:pt x="379" y="220"/>
                    <a:pt x="379" y="221"/>
                  </a:cubicBezTo>
                  <a:cubicBezTo>
                    <a:pt x="379" y="221"/>
                    <a:pt x="379" y="222"/>
                    <a:pt x="379" y="223"/>
                  </a:cubicBezTo>
                  <a:cubicBezTo>
                    <a:pt x="380" y="224"/>
                    <a:pt x="379" y="224"/>
                    <a:pt x="380" y="225"/>
                  </a:cubicBezTo>
                  <a:cubicBezTo>
                    <a:pt x="380" y="226"/>
                    <a:pt x="380" y="227"/>
                    <a:pt x="380" y="227"/>
                  </a:cubicBezTo>
                  <a:cubicBezTo>
                    <a:pt x="380" y="228"/>
                    <a:pt x="380" y="229"/>
                    <a:pt x="380" y="230"/>
                  </a:cubicBezTo>
                  <a:cubicBezTo>
                    <a:pt x="380" y="232"/>
                    <a:pt x="381" y="232"/>
                    <a:pt x="381" y="233"/>
                  </a:cubicBezTo>
                  <a:cubicBezTo>
                    <a:pt x="380" y="235"/>
                    <a:pt x="379" y="236"/>
                    <a:pt x="380" y="238"/>
                  </a:cubicBezTo>
                  <a:cubicBezTo>
                    <a:pt x="380" y="240"/>
                    <a:pt x="381" y="241"/>
                    <a:pt x="382" y="243"/>
                  </a:cubicBezTo>
                  <a:cubicBezTo>
                    <a:pt x="382" y="244"/>
                    <a:pt x="382" y="245"/>
                    <a:pt x="382" y="246"/>
                  </a:cubicBezTo>
                  <a:cubicBezTo>
                    <a:pt x="382" y="247"/>
                    <a:pt x="382" y="247"/>
                    <a:pt x="382" y="248"/>
                  </a:cubicBezTo>
                  <a:cubicBezTo>
                    <a:pt x="382" y="249"/>
                    <a:pt x="382" y="250"/>
                    <a:pt x="383" y="250"/>
                  </a:cubicBezTo>
                  <a:cubicBezTo>
                    <a:pt x="383" y="251"/>
                    <a:pt x="383" y="251"/>
                    <a:pt x="383" y="251"/>
                  </a:cubicBezTo>
                  <a:cubicBezTo>
                    <a:pt x="384" y="253"/>
                    <a:pt x="385" y="254"/>
                    <a:pt x="386" y="254"/>
                  </a:cubicBezTo>
                  <a:cubicBezTo>
                    <a:pt x="387" y="252"/>
                    <a:pt x="386" y="251"/>
                    <a:pt x="386" y="250"/>
                  </a:cubicBezTo>
                  <a:cubicBezTo>
                    <a:pt x="386" y="249"/>
                    <a:pt x="387" y="248"/>
                    <a:pt x="387" y="247"/>
                  </a:cubicBezTo>
                  <a:cubicBezTo>
                    <a:pt x="386" y="246"/>
                    <a:pt x="385" y="245"/>
                    <a:pt x="385" y="243"/>
                  </a:cubicBezTo>
                  <a:cubicBezTo>
                    <a:pt x="384" y="243"/>
                    <a:pt x="384" y="242"/>
                    <a:pt x="383" y="241"/>
                  </a:cubicBezTo>
                  <a:cubicBezTo>
                    <a:pt x="383" y="241"/>
                    <a:pt x="383" y="240"/>
                    <a:pt x="382" y="240"/>
                  </a:cubicBezTo>
                  <a:cubicBezTo>
                    <a:pt x="382" y="240"/>
                    <a:pt x="382" y="239"/>
                    <a:pt x="382" y="238"/>
                  </a:cubicBezTo>
                  <a:cubicBezTo>
                    <a:pt x="381" y="236"/>
                    <a:pt x="382" y="234"/>
                    <a:pt x="382" y="232"/>
                  </a:cubicBezTo>
                  <a:cubicBezTo>
                    <a:pt x="383" y="231"/>
                    <a:pt x="383" y="229"/>
                    <a:pt x="384" y="229"/>
                  </a:cubicBezTo>
                  <a:cubicBezTo>
                    <a:pt x="385" y="229"/>
                    <a:pt x="386" y="230"/>
                    <a:pt x="386" y="232"/>
                  </a:cubicBezTo>
                  <a:cubicBezTo>
                    <a:pt x="387" y="233"/>
                    <a:pt x="388" y="235"/>
                    <a:pt x="389" y="235"/>
                  </a:cubicBezTo>
                  <a:cubicBezTo>
                    <a:pt x="389" y="235"/>
                    <a:pt x="389" y="236"/>
                    <a:pt x="389" y="236"/>
                  </a:cubicBezTo>
                  <a:cubicBezTo>
                    <a:pt x="390" y="237"/>
                    <a:pt x="392" y="236"/>
                    <a:pt x="393" y="235"/>
                  </a:cubicBezTo>
                  <a:cubicBezTo>
                    <a:pt x="391" y="247"/>
                    <a:pt x="388" y="259"/>
                    <a:pt x="384" y="271"/>
                  </a:cubicBezTo>
                  <a:cubicBezTo>
                    <a:pt x="383" y="270"/>
                    <a:pt x="382" y="270"/>
                    <a:pt x="382" y="269"/>
                  </a:cubicBezTo>
                  <a:cubicBezTo>
                    <a:pt x="382" y="268"/>
                    <a:pt x="383" y="267"/>
                    <a:pt x="383" y="266"/>
                  </a:cubicBezTo>
                  <a:cubicBezTo>
                    <a:pt x="383" y="264"/>
                    <a:pt x="382" y="263"/>
                    <a:pt x="381" y="262"/>
                  </a:cubicBezTo>
                  <a:cubicBezTo>
                    <a:pt x="381" y="261"/>
                    <a:pt x="381" y="261"/>
                    <a:pt x="381" y="260"/>
                  </a:cubicBezTo>
                  <a:cubicBezTo>
                    <a:pt x="380" y="259"/>
                    <a:pt x="379" y="258"/>
                    <a:pt x="379" y="257"/>
                  </a:cubicBezTo>
                  <a:cubicBezTo>
                    <a:pt x="378" y="257"/>
                    <a:pt x="378" y="256"/>
                    <a:pt x="377" y="255"/>
                  </a:cubicBezTo>
                  <a:cubicBezTo>
                    <a:pt x="377" y="255"/>
                    <a:pt x="377" y="254"/>
                    <a:pt x="377" y="254"/>
                  </a:cubicBezTo>
                  <a:cubicBezTo>
                    <a:pt x="377" y="254"/>
                    <a:pt x="377" y="254"/>
                    <a:pt x="377" y="254"/>
                  </a:cubicBezTo>
                  <a:cubicBezTo>
                    <a:pt x="376" y="252"/>
                    <a:pt x="375" y="251"/>
                    <a:pt x="375" y="250"/>
                  </a:cubicBezTo>
                  <a:cubicBezTo>
                    <a:pt x="374" y="250"/>
                    <a:pt x="373" y="249"/>
                    <a:pt x="372" y="249"/>
                  </a:cubicBezTo>
                  <a:cubicBezTo>
                    <a:pt x="372" y="249"/>
                    <a:pt x="372" y="249"/>
                    <a:pt x="372" y="249"/>
                  </a:cubicBezTo>
                  <a:cubicBezTo>
                    <a:pt x="372" y="250"/>
                    <a:pt x="372" y="250"/>
                    <a:pt x="372" y="250"/>
                  </a:cubicBezTo>
                  <a:cubicBezTo>
                    <a:pt x="372" y="252"/>
                    <a:pt x="373" y="254"/>
                    <a:pt x="374" y="256"/>
                  </a:cubicBezTo>
                  <a:cubicBezTo>
                    <a:pt x="374" y="257"/>
                    <a:pt x="374" y="258"/>
                    <a:pt x="374" y="258"/>
                  </a:cubicBezTo>
                  <a:cubicBezTo>
                    <a:pt x="374" y="260"/>
                    <a:pt x="376" y="261"/>
                    <a:pt x="376" y="262"/>
                  </a:cubicBezTo>
                  <a:cubicBezTo>
                    <a:pt x="377" y="263"/>
                    <a:pt x="377" y="264"/>
                    <a:pt x="377" y="265"/>
                  </a:cubicBezTo>
                  <a:cubicBezTo>
                    <a:pt x="378" y="266"/>
                    <a:pt x="378" y="267"/>
                    <a:pt x="379" y="268"/>
                  </a:cubicBezTo>
                  <a:cubicBezTo>
                    <a:pt x="379" y="269"/>
                    <a:pt x="379" y="269"/>
                    <a:pt x="379" y="270"/>
                  </a:cubicBezTo>
                  <a:cubicBezTo>
                    <a:pt x="380" y="270"/>
                    <a:pt x="380" y="271"/>
                    <a:pt x="380" y="271"/>
                  </a:cubicBezTo>
                  <a:cubicBezTo>
                    <a:pt x="380" y="271"/>
                    <a:pt x="380" y="271"/>
                    <a:pt x="380" y="271"/>
                  </a:cubicBezTo>
                  <a:cubicBezTo>
                    <a:pt x="380" y="271"/>
                    <a:pt x="380" y="272"/>
                    <a:pt x="380" y="272"/>
                  </a:cubicBezTo>
                  <a:cubicBezTo>
                    <a:pt x="380" y="272"/>
                    <a:pt x="381" y="272"/>
                    <a:pt x="381" y="272"/>
                  </a:cubicBezTo>
                  <a:cubicBezTo>
                    <a:pt x="382" y="273"/>
                    <a:pt x="382" y="273"/>
                    <a:pt x="383" y="274"/>
                  </a:cubicBezTo>
                  <a:cubicBezTo>
                    <a:pt x="376" y="292"/>
                    <a:pt x="366" y="310"/>
                    <a:pt x="353" y="325"/>
                  </a:cubicBezTo>
                  <a:cubicBezTo>
                    <a:pt x="353" y="324"/>
                    <a:pt x="352" y="324"/>
                    <a:pt x="351" y="323"/>
                  </a:cubicBezTo>
                  <a:cubicBezTo>
                    <a:pt x="351" y="321"/>
                    <a:pt x="351" y="317"/>
                    <a:pt x="349" y="318"/>
                  </a:cubicBezTo>
                  <a:cubicBezTo>
                    <a:pt x="348" y="318"/>
                    <a:pt x="348" y="320"/>
                    <a:pt x="348" y="321"/>
                  </a:cubicBezTo>
                  <a:cubicBezTo>
                    <a:pt x="348" y="322"/>
                    <a:pt x="347" y="323"/>
                    <a:pt x="347" y="324"/>
                  </a:cubicBezTo>
                  <a:cubicBezTo>
                    <a:pt x="347" y="325"/>
                    <a:pt x="347" y="325"/>
                    <a:pt x="347" y="326"/>
                  </a:cubicBezTo>
                  <a:cubicBezTo>
                    <a:pt x="346" y="327"/>
                    <a:pt x="346" y="328"/>
                    <a:pt x="345" y="329"/>
                  </a:cubicBezTo>
                  <a:cubicBezTo>
                    <a:pt x="344" y="330"/>
                    <a:pt x="345" y="331"/>
                    <a:pt x="343" y="331"/>
                  </a:cubicBezTo>
                  <a:cubicBezTo>
                    <a:pt x="342" y="332"/>
                    <a:pt x="341" y="329"/>
                    <a:pt x="339" y="328"/>
                  </a:cubicBezTo>
                  <a:cubicBezTo>
                    <a:pt x="339" y="328"/>
                    <a:pt x="338" y="328"/>
                    <a:pt x="338" y="327"/>
                  </a:cubicBezTo>
                  <a:cubicBezTo>
                    <a:pt x="336" y="326"/>
                    <a:pt x="337" y="324"/>
                    <a:pt x="338" y="323"/>
                  </a:cubicBezTo>
                  <a:cubicBezTo>
                    <a:pt x="339" y="322"/>
                    <a:pt x="340" y="321"/>
                    <a:pt x="340" y="320"/>
                  </a:cubicBezTo>
                  <a:cubicBezTo>
                    <a:pt x="339" y="319"/>
                    <a:pt x="337" y="319"/>
                    <a:pt x="336" y="319"/>
                  </a:cubicBezTo>
                  <a:cubicBezTo>
                    <a:pt x="334" y="318"/>
                    <a:pt x="332" y="318"/>
                    <a:pt x="330" y="319"/>
                  </a:cubicBezTo>
                  <a:cubicBezTo>
                    <a:pt x="329" y="319"/>
                    <a:pt x="329" y="320"/>
                    <a:pt x="328" y="320"/>
                  </a:cubicBezTo>
                  <a:cubicBezTo>
                    <a:pt x="327" y="322"/>
                    <a:pt x="326" y="324"/>
                    <a:pt x="325" y="325"/>
                  </a:cubicBezTo>
                  <a:cubicBezTo>
                    <a:pt x="323" y="325"/>
                    <a:pt x="322" y="324"/>
                    <a:pt x="321" y="324"/>
                  </a:cubicBezTo>
                  <a:cubicBezTo>
                    <a:pt x="319" y="324"/>
                    <a:pt x="315" y="329"/>
                    <a:pt x="313" y="330"/>
                  </a:cubicBezTo>
                  <a:cubicBezTo>
                    <a:pt x="313" y="331"/>
                    <a:pt x="312" y="331"/>
                    <a:pt x="312" y="331"/>
                  </a:cubicBezTo>
                  <a:cubicBezTo>
                    <a:pt x="311" y="332"/>
                    <a:pt x="311" y="332"/>
                    <a:pt x="311" y="332"/>
                  </a:cubicBezTo>
                  <a:cubicBezTo>
                    <a:pt x="310" y="334"/>
                    <a:pt x="311" y="334"/>
                    <a:pt x="310" y="335"/>
                  </a:cubicBezTo>
                  <a:cubicBezTo>
                    <a:pt x="310" y="336"/>
                    <a:pt x="309" y="337"/>
                    <a:pt x="308" y="338"/>
                  </a:cubicBezTo>
                  <a:cubicBezTo>
                    <a:pt x="306" y="338"/>
                    <a:pt x="305" y="338"/>
                    <a:pt x="304" y="338"/>
                  </a:cubicBezTo>
                  <a:cubicBezTo>
                    <a:pt x="302" y="339"/>
                    <a:pt x="300" y="340"/>
                    <a:pt x="298" y="341"/>
                  </a:cubicBezTo>
                  <a:cubicBezTo>
                    <a:pt x="297" y="343"/>
                    <a:pt x="295" y="344"/>
                    <a:pt x="294" y="346"/>
                  </a:cubicBezTo>
                  <a:cubicBezTo>
                    <a:pt x="293" y="349"/>
                    <a:pt x="292" y="353"/>
                    <a:pt x="292" y="355"/>
                  </a:cubicBezTo>
                  <a:cubicBezTo>
                    <a:pt x="292" y="356"/>
                    <a:pt x="293" y="357"/>
                    <a:pt x="293" y="358"/>
                  </a:cubicBezTo>
                  <a:cubicBezTo>
                    <a:pt x="293" y="359"/>
                    <a:pt x="293" y="359"/>
                    <a:pt x="293" y="359"/>
                  </a:cubicBezTo>
                  <a:cubicBezTo>
                    <a:pt x="293" y="360"/>
                    <a:pt x="294" y="360"/>
                    <a:pt x="294" y="361"/>
                  </a:cubicBezTo>
                  <a:cubicBezTo>
                    <a:pt x="294" y="361"/>
                    <a:pt x="293" y="362"/>
                    <a:pt x="293" y="363"/>
                  </a:cubicBezTo>
                  <a:cubicBezTo>
                    <a:pt x="293" y="364"/>
                    <a:pt x="293" y="365"/>
                    <a:pt x="293" y="366"/>
                  </a:cubicBezTo>
                  <a:cubicBezTo>
                    <a:pt x="293" y="369"/>
                    <a:pt x="292" y="370"/>
                    <a:pt x="291" y="372"/>
                  </a:cubicBezTo>
                  <a:cubicBezTo>
                    <a:pt x="292" y="373"/>
                    <a:pt x="292" y="374"/>
                    <a:pt x="293" y="374"/>
                  </a:cubicBezTo>
                  <a:cubicBezTo>
                    <a:pt x="267" y="388"/>
                    <a:pt x="237" y="395"/>
                    <a:pt x="205" y="395"/>
                  </a:cubicBezTo>
                  <a:cubicBezTo>
                    <a:pt x="170" y="395"/>
                    <a:pt x="137" y="386"/>
                    <a:pt x="108" y="369"/>
                  </a:cubicBezTo>
                  <a:close/>
                  <a:moveTo>
                    <a:pt x="285" y="203"/>
                  </a:moveTo>
                  <a:cubicBezTo>
                    <a:pt x="285" y="202"/>
                    <a:pt x="284" y="201"/>
                    <a:pt x="284" y="201"/>
                  </a:cubicBezTo>
                  <a:cubicBezTo>
                    <a:pt x="284" y="200"/>
                    <a:pt x="284" y="198"/>
                    <a:pt x="283" y="197"/>
                  </a:cubicBezTo>
                  <a:cubicBezTo>
                    <a:pt x="283" y="197"/>
                    <a:pt x="283" y="195"/>
                    <a:pt x="282" y="195"/>
                  </a:cubicBezTo>
                  <a:cubicBezTo>
                    <a:pt x="281" y="194"/>
                    <a:pt x="280" y="191"/>
                    <a:pt x="279" y="189"/>
                  </a:cubicBezTo>
                  <a:cubicBezTo>
                    <a:pt x="279" y="189"/>
                    <a:pt x="280" y="188"/>
                    <a:pt x="280" y="188"/>
                  </a:cubicBezTo>
                  <a:cubicBezTo>
                    <a:pt x="280" y="188"/>
                    <a:pt x="280" y="188"/>
                    <a:pt x="280" y="188"/>
                  </a:cubicBezTo>
                  <a:cubicBezTo>
                    <a:pt x="282" y="188"/>
                    <a:pt x="282" y="189"/>
                    <a:pt x="283" y="190"/>
                  </a:cubicBezTo>
                  <a:cubicBezTo>
                    <a:pt x="283" y="190"/>
                    <a:pt x="284" y="190"/>
                    <a:pt x="284" y="190"/>
                  </a:cubicBezTo>
                  <a:cubicBezTo>
                    <a:pt x="284" y="191"/>
                    <a:pt x="285" y="192"/>
                    <a:pt x="286" y="194"/>
                  </a:cubicBezTo>
                  <a:cubicBezTo>
                    <a:pt x="286" y="194"/>
                    <a:pt x="286" y="196"/>
                    <a:pt x="287" y="197"/>
                  </a:cubicBezTo>
                  <a:cubicBezTo>
                    <a:pt x="288" y="198"/>
                    <a:pt x="290" y="200"/>
                    <a:pt x="290" y="201"/>
                  </a:cubicBezTo>
                  <a:cubicBezTo>
                    <a:pt x="290" y="202"/>
                    <a:pt x="289" y="204"/>
                    <a:pt x="290" y="205"/>
                  </a:cubicBezTo>
                  <a:cubicBezTo>
                    <a:pt x="290" y="205"/>
                    <a:pt x="290" y="207"/>
                    <a:pt x="290" y="207"/>
                  </a:cubicBezTo>
                  <a:cubicBezTo>
                    <a:pt x="291" y="209"/>
                    <a:pt x="293" y="210"/>
                    <a:pt x="294" y="211"/>
                  </a:cubicBezTo>
                  <a:cubicBezTo>
                    <a:pt x="294" y="211"/>
                    <a:pt x="294" y="212"/>
                    <a:pt x="294" y="213"/>
                  </a:cubicBezTo>
                  <a:cubicBezTo>
                    <a:pt x="295" y="214"/>
                    <a:pt x="295" y="215"/>
                    <a:pt x="296" y="216"/>
                  </a:cubicBezTo>
                  <a:cubicBezTo>
                    <a:pt x="296" y="217"/>
                    <a:pt x="297" y="218"/>
                    <a:pt x="297" y="219"/>
                  </a:cubicBezTo>
                  <a:cubicBezTo>
                    <a:pt x="298" y="221"/>
                    <a:pt x="299" y="223"/>
                    <a:pt x="297" y="225"/>
                  </a:cubicBezTo>
                  <a:cubicBezTo>
                    <a:pt x="295" y="225"/>
                    <a:pt x="294" y="222"/>
                    <a:pt x="293" y="221"/>
                  </a:cubicBezTo>
                  <a:cubicBezTo>
                    <a:pt x="292" y="219"/>
                    <a:pt x="290" y="218"/>
                    <a:pt x="290" y="215"/>
                  </a:cubicBezTo>
                  <a:cubicBezTo>
                    <a:pt x="289" y="213"/>
                    <a:pt x="288" y="211"/>
                    <a:pt x="287" y="210"/>
                  </a:cubicBezTo>
                  <a:cubicBezTo>
                    <a:pt x="287" y="207"/>
                    <a:pt x="286" y="204"/>
                    <a:pt x="285" y="203"/>
                  </a:cubicBezTo>
                  <a:close/>
                  <a:moveTo>
                    <a:pt x="281" y="142"/>
                  </a:moveTo>
                  <a:cubicBezTo>
                    <a:pt x="282" y="141"/>
                    <a:pt x="283" y="141"/>
                    <a:pt x="284" y="140"/>
                  </a:cubicBezTo>
                  <a:cubicBezTo>
                    <a:pt x="285" y="140"/>
                    <a:pt x="286" y="139"/>
                    <a:pt x="287" y="139"/>
                  </a:cubicBezTo>
                  <a:cubicBezTo>
                    <a:pt x="287" y="138"/>
                    <a:pt x="289" y="138"/>
                    <a:pt x="289" y="139"/>
                  </a:cubicBezTo>
                  <a:cubicBezTo>
                    <a:pt x="290" y="142"/>
                    <a:pt x="286" y="142"/>
                    <a:pt x="286" y="145"/>
                  </a:cubicBezTo>
                  <a:cubicBezTo>
                    <a:pt x="286" y="146"/>
                    <a:pt x="287" y="146"/>
                    <a:pt x="288" y="147"/>
                  </a:cubicBezTo>
                  <a:cubicBezTo>
                    <a:pt x="289" y="148"/>
                    <a:pt x="290" y="149"/>
                    <a:pt x="291" y="150"/>
                  </a:cubicBezTo>
                  <a:cubicBezTo>
                    <a:pt x="291" y="150"/>
                    <a:pt x="292" y="150"/>
                    <a:pt x="293" y="151"/>
                  </a:cubicBezTo>
                  <a:cubicBezTo>
                    <a:pt x="293" y="151"/>
                    <a:pt x="294" y="152"/>
                    <a:pt x="294" y="153"/>
                  </a:cubicBezTo>
                  <a:cubicBezTo>
                    <a:pt x="294" y="156"/>
                    <a:pt x="289" y="157"/>
                    <a:pt x="287" y="155"/>
                  </a:cubicBezTo>
                  <a:cubicBezTo>
                    <a:pt x="286" y="155"/>
                    <a:pt x="286" y="155"/>
                    <a:pt x="286" y="155"/>
                  </a:cubicBezTo>
                  <a:cubicBezTo>
                    <a:pt x="286" y="155"/>
                    <a:pt x="286" y="155"/>
                    <a:pt x="285" y="155"/>
                  </a:cubicBezTo>
                  <a:cubicBezTo>
                    <a:pt x="284" y="154"/>
                    <a:pt x="283" y="154"/>
                    <a:pt x="282" y="153"/>
                  </a:cubicBezTo>
                  <a:cubicBezTo>
                    <a:pt x="281" y="153"/>
                    <a:pt x="279" y="153"/>
                    <a:pt x="278" y="154"/>
                  </a:cubicBezTo>
                  <a:cubicBezTo>
                    <a:pt x="277" y="154"/>
                    <a:pt x="276" y="155"/>
                    <a:pt x="276" y="155"/>
                  </a:cubicBezTo>
                  <a:cubicBezTo>
                    <a:pt x="274" y="155"/>
                    <a:pt x="273" y="155"/>
                    <a:pt x="271" y="155"/>
                  </a:cubicBezTo>
                  <a:cubicBezTo>
                    <a:pt x="271" y="154"/>
                    <a:pt x="270" y="154"/>
                    <a:pt x="269" y="153"/>
                  </a:cubicBezTo>
                  <a:cubicBezTo>
                    <a:pt x="269" y="151"/>
                    <a:pt x="270" y="148"/>
                    <a:pt x="271" y="146"/>
                  </a:cubicBezTo>
                  <a:cubicBezTo>
                    <a:pt x="272" y="143"/>
                    <a:pt x="274" y="140"/>
                    <a:pt x="277" y="142"/>
                  </a:cubicBezTo>
                  <a:cubicBezTo>
                    <a:pt x="278" y="143"/>
                    <a:pt x="278" y="144"/>
                    <a:pt x="278" y="146"/>
                  </a:cubicBezTo>
                  <a:cubicBezTo>
                    <a:pt x="278" y="146"/>
                    <a:pt x="279" y="147"/>
                    <a:pt x="279" y="147"/>
                  </a:cubicBezTo>
                  <a:cubicBezTo>
                    <a:pt x="281" y="147"/>
                    <a:pt x="282" y="146"/>
                    <a:pt x="283" y="145"/>
                  </a:cubicBezTo>
                  <a:cubicBezTo>
                    <a:pt x="284" y="143"/>
                    <a:pt x="281" y="144"/>
                    <a:pt x="281" y="14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476" name="Google Shape;476;p46"/>
            <p:cNvSpPr/>
            <p:nvPr/>
          </p:nvSpPr>
          <p:spPr>
            <a:xfrm>
              <a:off x="4046" y="2354"/>
              <a:ext cx="35" cy="74"/>
            </a:xfrm>
            <a:custGeom>
              <a:avLst/>
              <a:gdLst/>
              <a:ahLst/>
              <a:cxnLst/>
              <a:rect l="l" t="t" r="r" b="b"/>
              <a:pathLst>
                <a:path w="15" h="31" extrusionOk="0">
                  <a:moveTo>
                    <a:pt x="1" y="29"/>
                  </a:moveTo>
                  <a:cubicBezTo>
                    <a:pt x="2" y="30"/>
                    <a:pt x="3" y="31"/>
                    <a:pt x="4" y="31"/>
                  </a:cubicBezTo>
                  <a:cubicBezTo>
                    <a:pt x="6" y="31"/>
                    <a:pt x="7" y="29"/>
                    <a:pt x="8" y="26"/>
                  </a:cubicBezTo>
                  <a:cubicBezTo>
                    <a:pt x="9" y="24"/>
                    <a:pt x="10" y="21"/>
                    <a:pt x="10" y="19"/>
                  </a:cubicBezTo>
                  <a:cubicBezTo>
                    <a:pt x="10" y="18"/>
                    <a:pt x="11" y="17"/>
                    <a:pt x="11" y="15"/>
                  </a:cubicBezTo>
                  <a:cubicBezTo>
                    <a:pt x="11" y="15"/>
                    <a:pt x="12" y="14"/>
                    <a:pt x="12" y="13"/>
                  </a:cubicBezTo>
                  <a:cubicBezTo>
                    <a:pt x="12" y="13"/>
                    <a:pt x="12" y="12"/>
                    <a:pt x="13" y="11"/>
                  </a:cubicBezTo>
                  <a:cubicBezTo>
                    <a:pt x="13" y="9"/>
                    <a:pt x="13" y="7"/>
                    <a:pt x="14" y="6"/>
                  </a:cubicBezTo>
                  <a:cubicBezTo>
                    <a:pt x="14" y="4"/>
                    <a:pt x="15" y="1"/>
                    <a:pt x="13" y="0"/>
                  </a:cubicBezTo>
                  <a:cubicBezTo>
                    <a:pt x="12" y="0"/>
                    <a:pt x="12" y="0"/>
                    <a:pt x="12" y="0"/>
                  </a:cubicBezTo>
                  <a:cubicBezTo>
                    <a:pt x="12" y="1"/>
                    <a:pt x="12" y="0"/>
                    <a:pt x="11" y="1"/>
                  </a:cubicBezTo>
                  <a:cubicBezTo>
                    <a:pt x="11" y="3"/>
                    <a:pt x="10" y="4"/>
                    <a:pt x="9" y="4"/>
                  </a:cubicBezTo>
                  <a:cubicBezTo>
                    <a:pt x="9" y="5"/>
                    <a:pt x="9" y="5"/>
                    <a:pt x="9" y="5"/>
                  </a:cubicBezTo>
                  <a:cubicBezTo>
                    <a:pt x="8" y="7"/>
                    <a:pt x="7" y="7"/>
                    <a:pt x="5" y="8"/>
                  </a:cubicBezTo>
                  <a:cubicBezTo>
                    <a:pt x="5" y="8"/>
                    <a:pt x="3" y="9"/>
                    <a:pt x="3" y="9"/>
                  </a:cubicBezTo>
                  <a:cubicBezTo>
                    <a:pt x="3" y="9"/>
                    <a:pt x="3" y="10"/>
                    <a:pt x="3" y="10"/>
                  </a:cubicBezTo>
                  <a:cubicBezTo>
                    <a:pt x="2" y="12"/>
                    <a:pt x="2" y="14"/>
                    <a:pt x="3" y="17"/>
                  </a:cubicBezTo>
                  <a:cubicBezTo>
                    <a:pt x="2" y="19"/>
                    <a:pt x="0" y="20"/>
                    <a:pt x="0" y="23"/>
                  </a:cubicBezTo>
                  <a:cubicBezTo>
                    <a:pt x="0" y="25"/>
                    <a:pt x="1" y="27"/>
                    <a:pt x="1" y="28"/>
                  </a:cubicBezTo>
                  <a:cubicBezTo>
                    <a:pt x="1" y="28"/>
                    <a:pt x="1" y="29"/>
                    <a:pt x="1" y="2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477" name="Google Shape;477;p46"/>
            <p:cNvSpPr/>
            <p:nvPr/>
          </p:nvSpPr>
          <p:spPr>
            <a:xfrm>
              <a:off x="3710" y="1726"/>
              <a:ext cx="172" cy="169"/>
            </a:xfrm>
            <a:custGeom>
              <a:avLst/>
              <a:gdLst/>
              <a:ahLst/>
              <a:cxnLst/>
              <a:rect l="l" t="t" r="r" b="b"/>
              <a:pathLst>
                <a:path w="72" h="71" extrusionOk="0">
                  <a:moveTo>
                    <a:pt x="35" y="61"/>
                  </a:moveTo>
                  <a:cubicBezTo>
                    <a:pt x="35" y="60"/>
                    <a:pt x="36" y="58"/>
                    <a:pt x="36" y="57"/>
                  </a:cubicBezTo>
                  <a:cubicBezTo>
                    <a:pt x="37" y="57"/>
                    <a:pt x="37" y="56"/>
                    <a:pt x="38" y="56"/>
                  </a:cubicBezTo>
                  <a:cubicBezTo>
                    <a:pt x="39" y="55"/>
                    <a:pt x="40" y="56"/>
                    <a:pt x="41" y="55"/>
                  </a:cubicBezTo>
                  <a:cubicBezTo>
                    <a:pt x="42" y="55"/>
                    <a:pt x="43" y="54"/>
                    <a:pt x="43" y="53"/>
                  </a:cubicBezTo>
                  <a:cubicBezTo>
                    <a:pt x="44" y="53"/>
                    <a:pt x="45" y="52"/>
                    <a:pt x="46" y="52"/>
                  </a:cubicBezTo>
                  <a:cubicBezTo>
                    <a:pt x="47" y="51"/>
                    <a:pt x="47" y="50"/>
                    <a:pt x="48" y="50"/>
                  </a:cubicBezTo>
                  <a:cubicBezTo>
                    <a:pt x="49" y="49"/>
                    <a:pt x="49" y="48"/>
                    <a:pt x="50" y="48"/>
                  </a:cubicBezTo>
                  <a:cubicBezTo>
                    <a:pt x="50" y="48"/>
                    <a:pt x="51" y="48"/>
                    <a:pt x="52" y="48"/>
                  </a:cubicBezTo>
                  <a:cubicBezTo>
                    <a:pt x="52" y="48"/>
                    <a:pt x="53" y="47"/>
                    <a:pt x="53" y="47"/>
                  </a:cubicBezTo>
                  <a:cubicBezTo>
                    <a:pt x="54" y="47"/>
                    <a:pt x="56" y="47"/>
                    <a:pt x="57" y="47"/>
                  </a:cubicBezTo>
                  <a:cubicBezTo>
                    <a:pt x="57" y="47"/>
                    <a:pt x="57" y="46"/>
                    <a:pt x="57" y="46"/>
                  </a:cubicBezTo>
                  <a:cubicBezTo>
                    <a:pt x="59" y="46"/>
                    <a:pt x="59" y="45"/>
                    <a:pt x="60" y="43"/>
                  </a:cubicBezTo>
                  <a:cubicBezTo>
                    <a:pt x="61" y="42"/>
                    <a:pt x="62" y="42"/>
                    <a:pt x="62" y="41"/>
                  </a:cubicBezTo>
                  <a:cubicBezTo>
                    <a:pt x="63" y="40"/>
                    <a:pt x="62" y="39"/>
                    <a:pt x="62" y="39"/>
                  </a:cubicBezTo>
                  <a:cubicBezTo>
                    <a:pt x="62" y="37"/>
                    <a:pt x="63" y="37"/>
                    <a:pt x="64" y="35"/>
                  </a:cubicBezTo>
                  <a:cubicBezTo>
                    <a:pt x="64" y="34"/>
                    <a:pt x="64" y="32"/>
                    <a:pt x="65" y="30"/>
                  </a:cubicBezTo>
                  <a:cubicBezTo>
                    <a:pt x="65" y="29"/>
                    <a:pt x="65" y="27"/>
                    <a:pt x="66" y="26"/>
                  </a:cubicBezTo>
                  <a:cubicBezTo>
                    <a:pt x="66" y="25"/>
                    <a:pt x="65" y="24"/>
                    <a:pt x="64" y="23"/>
                  </a:cubicBezTo>
                  <a:cubicBezTo>
                    <a:pt x="65" y="22"/>
                    <a:pt x="66" y="20"/>
                    <a:pt x="66" y="18"/>
                  </a:cubicBezTo>
                  <a:cubicBezTo>
                    <a:pt x="67" y="17"/>
                    <a:pt x="68" y="16"/>
                    <a:pt x="68" y="16"/>
                  </a:cubicBezTo>
                  <a:cubicBezTo>
                    <a:pt x="68" y="15"/>
                    <a:pt x="69" y="15"/>
                    <a:pt x="69" y="15"/>
                  </a:cubicBezTo>
                  <a:cubicBezTo>
                    <a:pt x="69" y="15"/>
                    <a:pt x="69" y="15"/>
                    <a:pt x="69" y="14"/>
                  </a:cubicBezTo>
                  <a:cubicBezTo>
                    <a:pt x="70" y="13"/>
                    <a:pt x="71" y="13"/>
                    <a:pt x="72" y="11"/>
                  </a:cubicBezTo>
                  <a:cubicBezTo>
                    <a:pt x="72" y="10"/>
                    <a:pt x="72" y="9"/>
                    <a:pt x="72" y="7"/>
                  </a:cubicBezTo>
                  <a:cubicBezTo>
                    <a:pt x="71" y="7"/>
                    <a:pt x="70" y="7"/>
                    <a:pt x="69" y="8"/>
                  </a:cubicBezTo>
                  <a:cubicBezTo>
                    <a:pt x="69" y="8"/>
                    <a:pt x="68" y="8"/>
                    <a:pt x="68" y="8"/>
                  </a:cubicBezTo>
                  <a:cubicBezTo>
                    <a:pt x="68" y="8"/>
                    <a:pt x="67" y="8"/>
                    <a:pt x="66" y="8"/>
                  </a:cubicBezTo>
                  <a:cubicBezTo>
                    <a:pt x="66" y="8"/>
                    <a:pt x="64" y="9"/>
                    <a:pt x="64" y="8"/>
                  </a:cubicBezTo>
                  <a:cubicBezTo>
                    <a:pt x="64" y="7"/>
                    <a:pt x="66" y="6"/>
                    <a:pt x="66" y="5"/>
                  </a:cubicBezTo>
                  <a:cubicBezTo>
                    <a:pt x="65" y="3"/>
                    <a:pt x="64" y="3"/>
                    <a:pt x="63" y="2"/>
                  </a:cubicBezTo>
                  <a:cubicBezTo>
                    <a:pt x="62" y="2"/>
                    <a:pt x="61" y="1"/>
                    <a:pt x="60" y="1"/>
                  </a:cubicBezTo>
                  <a:cubicBezTo>
                    <a:pt x="60" y="1"/>
                    <a:pt x="59" y="2"/>
                    <a:pt x="59" y="1"/>
                  </a:cubicBezTo>
                  <a:cubicBezTo>
                    <a:pt x="58" y="1"/>
                    <a:pt x="57" y="1"/>
                    <a:pt x="56" y="1"/>
                  </a:cubicBezTo>
                  <a:cubicBezTo>
                    <a:pt x="55" y="0"/>
                    <a:pt x="53" y="1"/>
                    <a:pt x="51" y="1"/>
                  </a:cubicBezTo>
                  <a:cubicBezTo>
                    <a:pt x="50" y="1"/>
                    <a:pt x="48" y="1"/>
                    <a:pt x="46" y="1"/>
                  </a:cubicBezTo>
                  <a:cubicBezTo>
                    <a:pt x="45" y="2"/>
                    <a:pt x="43" y="4"/>
                    <a:pt x="42" y="4"/>
                  </a:cubicBezTo>
                  <a:cubicBezTo>
                    <a:pt x="41" y="4"/>
                    <a:pt x="41" y="4"/>
                    <a:pt x="40" y="4"/>
                  </a:cubicBezTo>
                  <a:cubicBezTo>
                    <a:pt x="39" y="3"/>
                    <a:pt x="38" y="4"/>
                    <a:pt x="37" y="5"/>
                  </a:cubicBezTo>
                  <a:cubicBezTo>
                    <a:pt x="37" y="5"/>
                    <a:pt x="36" y="5"/>
                    <a:pt x="36" y="6"/>
                  </a:cubicBezTo>
                  <a:cubicBezTo>
                    <a:pt x="35" y="6"/>
                    <a:pt x="34" y="7"/>
                    <a:pt x="34" y="7"/>
                  </a:cubicBezTo>
                  <a:cubicBezTo>
                    <a:pt x="33" y="8"/>
                    <a:pt x="35" y="8"/>
                    <a:pt x="34" y="9"/>
                  </a:cubicBezTo>
                  <a:cubicBezTo>
                    <a:pt x="35" y="9"/>
                    <a:pt x="34" y="10"/>
                    <a:pt x="34" y="10"/>
                  </a:cubicBezTo>
                  <a:cubicBezTo>
                    <a:pt x="33" y="10"/>
                    <a:pt x="33" y="8"/>
                    <a:pt x="32" y="7"/>
                  </a:cubicBezTo>
                  <a:cubicBezTo>
                    <a:pt x="31" y="7"/>
                    <a:pt x="30" y="7"/>
                    <a:pt x="29" y="8"/>
                  </a:cubicBezTo>
                  <a:cubicBezTo>
                    <a:pt x="28" y="8"/>
                    <a:pt x="26" y="8"/>
                    <a:pt x="25" y="8"/>
                  </a:cubicBezTo>
                  <a:cubicBezTo>
                    <a:pt x="25" y="8"/>
                    <a:pt x="24" y="9"/>
                    <a:pt x="23" y="9"/>
                  </a:cubicBezTo>
                  <a:cubicBezTo>
                    <a:pt x="22" y="9"/>
                    <a:pt x="22" y="9"/>
                    <a:pt x="21" y="9"/>
                  </a:cubicBezTo>
                  <a:cubicBezTo>
                    <a:pt x="20" y="9"/>
                    <a:pt x="19" y="9"/>
                    <a:pt x="19" y="10"/>
                  </a:cubicBezTo>
                  <a:cubicBezTo>
                    <a:pt x="18" y="10"/>
                    <a:pt x="17" y="10"/>
                    <a:pt x="16" y="11"/>
                  </a:cubicBezTo>
                  <a:cubicBezTo>
                    <a:pt x="15" y="11"/>
                    <a:pt x="15" y="12"/>
                    <a:pt x="14" y="12"/>
                  </a:cubicBezTo>
                  <a:cubicBezTo>
                    <a:pt x="14" y="12"/>
                    <a:pt x="14" y="13"/>
                    <a:pt x="13" y="13"/>
                  </a:cubicBezTo>
                  <a:cubicBezTo>
                    <a:pt x="13" y="13"/>
                    <a:pt x="13" y="13"/>
                    <a:pt x="12" y="13"/>
                  </a:cubicBezTo>
                  <a:cubicBezTo>
                    <a:pt x="12" y="13"/>
                    <a:pt x="12" y="14"/>
                    <a:pt x="11" y="14"/>
                  </a:cubicBezTo>
                  <a:cubicBezTo>
                    <a:pt x="10" y="14"/>
                    <a:pt x="9" y="15"/>
                    <a:pt x="9" y="16"/>
                  </a:cubicBezTo>
                  <a:cubicBezTo>
                    <a:pt x="9" y="17"/>
                    <a:pt x="11" y="16"/>
                    <a:pt x="10" y="18"/>
                  </a:cubicBezTo>
                  <a:cubicBezTo>
                    <a:pt x="10" y="20"/>
                    <a:pt x="8" y="19"/>
                    <a:pt x="6" y="20"/>
                  </a:cubicBezTo>
                  <a:cubicBezTo>
                    <a:pt x="5" y="20"/>
                    <a:pt x="3" y="21"/>
                    <a:pt x="2" y="21"/>
                  </a:cubicBezTo>
                  <a:cubicBezTo>
                    <a:pt x="2" y="22"/>
                    <a:pt x="2" y="22"/>
                    <a:pt x="1" y="22"/>
                  </a:cubicBezTo>
                  <a:cubicBezTo>
                    <a:pt x="1" y="24"/>
                    <a:pt x="2" y="24"/>
                    <a:pt x="1" y="25"/>
                  </a:cubicBezTo>
                  <a:cubicBezTo>
                    <a:pt x="1" y="26"/>
                    <a:pt x="0" y="26"/>
                    <a:pt x="0" y="28"/>
                  </a:cubicBezTo>
                  <a:cubicBezTo>
                    <a:pt x="1" y="28"/>
                    <a:pt x="1" y="29"/>
                    <a:pt x="2" y="29"/>
                  </a:cubicBezTo>
                  <a:cubicBezTo>
                    <a:pt x="3" y="29"/>
                    <a:pt x="4" y="29"/>
                    <a:pt x="5" y="29"/>
                  </a:cubicBezTo>
                  <a:cubicBezTo>
                    <a:pt x="6" y="28"/>
                    <a:pt x="8" y="29"/>
                    <a:pt x="9" y="28"/>
                  </a:cubicBezTo>
                  <a:cubicBezTo>
                    <a:pt x="11" y="28"/>
                    <a:pt x="13" y="28"/>
                    <a:pt x="14" y="28"/>
                  </a:cubicBezTo>
                  <a:cubicBezTo>
                    <a:pt x="14" y="28"/>
                    <a:pt x="14" y="29"/>
                    <a:pt x="14" y="29"/>
                  </a:cubicBezTo>
                  <a:cubicBezTo>
                    <a:pt x="14" y="29"/>
                    <a:pt x="15" y="29"/>
                    <a:pt x="15" y="29"/>
                  </a:cubicBezTo>
                  <a:cubicBezTo>
                    <a:pt x="16" y="30"/>
                    <a:pt x="17" y="31"/>
                    <a:pt x="17" y="32"/>
                  </a:cubicBezTo>
                  <a:cubicBezTo>
                    <a:pt x="17" y="32"/>
                    <a:pt x="17" y="32"/>
                    <a:pt x="17" y="33"/>
                  </a:cubicBezTo>
                  <a:cubicBezTo>
                    <a:pt x="17" y="33"/>
                    <a:pt x="17" y="33"/>
                    <a:pt x="17" y="33"/>
                  </a:cubicBezTo>
                  <a:cubicBezTo>
                    <a:pt x="18" y="34"/>
                    <a:pt x="17" y="34"/>
                    <a:pt x="17" y="34"/>
                  </a:cubicBezTo>
                  <a:cubicBezTo>
                    <a:pt x="18" y="35"/>
                    <a:pt x="18" y="35"/>
                    <a:pt x="18" y="35"/>
                  </a:cubicBezTo>
                  <a:cubicBezTo>
                    <a:pt x="18" y="37"/>
                    <a:pt x="17" y="39"/>
                    <a:pt x="17" y="40"/>
                  </a:cubicBezTo>
                  <a:cubicBezTo>
                    <a:pt x="19" y="40"/>
                    <a:pt x="20" y="40"/>
                    <a:pt x="21" y="41"/>
                  </a:cubicBezTo>
                  <a:cubicBezTo>
                    <a:pt x="22" y="41"/>
                    <a:pt x="22" y="41"/>
                    <a:pt x="23" y="42"/>
                  </a:cubicBezTo>
                  <a:cubicBezTo>
                    <a:pt x="24" y="43"/>
                    <a:pt x="23" y="45"/>
                    <a:pt x="23" y="47"/>
                  </a:cubicBezTo>
                  <a:cubicBezTo>
                    <a:pt x="22" y="48"/>
                    <a:pt x="22" y="48"/>
                    <a:pt x="21" y="48"/>
                  </a:cubicBezTo>
                  <a:cubicBezTo>
                    <a:pt x="21" y="49"/>
                    <a:pt x="20" y="50"/>
                    <a:pt x="20" y="50"/>
                  </a:cubicBezTo>
                  <a:cubicBezTo>
                    <a:pt x="20" y="50"/>
                    <a:pt x="19" y="50"/>
                    <a:pt x="19" y="51"/>
                  </a:cubicBezTo>
                  <a:cubicBezTo>
                    <a:pt x="18" y="52"/>
                    <a:pt x="18" y="53"/>
                    <a:pt x="18" y="55"/>
                  </a:cubicBezTo>
                  <a:cubicBezTo>
                    <a:pt x="18" y="55"/>
                    <a:pt x="18" y="56"/>
                    <a:pt x="18" y="57"/>
                  </a:cubicBezTo>
                  <a:cubicBezTo>
                    <a:pt x="18" y="58"/>
                    <a:pt x="18" y="59"/>
                    <a:pt x="18" y="59"/>
                  </a:cubicBezTo>
                  <a:cubicBezTo>
                    <a:pt x="19" y="60"/>
                    <a:pt x="19" y="61"/>
                    <a:pt x="19" y="62"/>
                  </a:cubicBezTo>
                  <a:cubicBezTo>
                    <a:pt x="20" y="62"/>
                    <a:pt x="20" y="63"/>
                    <a:pt x="20" y="63"/>
                  </a:cubicBezTo>
                  <a:cubicBezTo>
                    <a:pt x="20" y="64"/>
                    <a:pt x="20" y="64"/>
                    <a:pt x="21" y="64"/>
                  </a:cubicBezTo>
                  <a:cubicBezTo>
                    <a:pt x="21" y="65"/>
                    <a:pt x="22" y="66"/>
                    <a:pt x="22" y="67"/>
                  </a:cubicBezTo>
                  <a:cubicBezTo>
                    <a:pt x="23" y="68"/>
                    <a:pt x="23" y="68"/>
                    <a:pt x="24" y="69"/>
                  </a:cubicBezTo>
                  <a:cubicBezTo>
                    <a:pt x="25" y="69"/>
                    <a:pt x="26" y="69"/>
                    <a:pt x="26" y="69"/>
                  </a:cubicBezTo>
                  <a:cubicBezTo>
                    <a:pt x="28" y="69"/>
                    <a:pt x="28" y="71"/>
                    <a:pt x="30" y="71"/>
                  </a:cubicBezTo>
                  <a:cubicBezTo>
                    <a:pt x="31" y="70"/>
                    <a:pt x="31" y="69"/>
                    <a:pt x="31" y="68"/>
                  </a:cubicBezTo>
                  <a:cubicBezTo>
                    <a:pt x="32" y="67"/>
                    <a:pt x="32" y="66"/>
                    <a:pt x="33" y="65"/>
                  </a:cubicBezTo>
                  <a:cubicBezTo>
                    <a:pt x="33" y="65"/>
                    <a:pt x="33" y="64"/>
                    <a:pt x="33" y="64"/>
                  </a:cubicBezTo>
                  <a:cubicBezTo>
                    <a:pt x="33" y="63"/>
                    <a:pt x="34" y="63"/>
                    <a:pt x="34" y="63"/>
                  </a:cubicBezTo>
                  <a:cubicBezTo>
                    <a:pt x="34" y="62"/>
                    <a:pt x="34" y="61"/>
                    <a:pt x="35" y="6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478" name="Google Shape;478;p46"/>
            <p:cNvSpPr/>
            <p:nvPr/>
          </p:nvSpPr>
          <p:spPr>
            <a:xfrm>
              <a:off x="3591" y="1790"/>
              <a:ext cx="24" cy="21"/>
            </a:xfrm>
            <a:custGeom>
              <a:avLst/>
              <a:gdLst/>
              <a:ahLst/>
              <a:cxnLst/>
              <a:rect l="l" t="t" r="r" b="b"/>
              <a:pathLst>
                <a:path w="10" h="9" extrusionOk="0">
                  <a:moveTo>
                    <a:pt x="8" y="1"/>
                  </a:moveTo>
                  <a:cubicBezTo>
                    <a:pt x="8" y="1"/>
                    <a:pt x="7" y="1"/>
                    <a:pt x="6" y="1"/>
                  </a:cubicBezTo>
                  <a:cubicBezTo>
                    <a:pt x="5" y="1"/>
                    <a:pt x="4" y="0"/>
                    <a:pt x="4" y="0"/>
                  </a:cubicBezTo>
                  <a:cubicBezTo>
                    <a:pt x="3" y="1"/>
                    <a:pt x="1" y="1"/>
                    <a:pt x="0" y="2"/>
                  </a:cubicBezTo>
                  <a:cubicBezTo>
                    <a:pt x="0" y="4"/>
                    <a:pt x="0" y="5"/>
                    <a:pt x="0" y="6"/>
                  </a:cubicBezTo>
                  <a:cubicBezTo>
                    <a:pt x="3" y="6"/>
                    <a:pt x="2" y="8"/>
                    <a:pt x="4" y="8"/>
                  </a:cubicBezTo>
                  <a:cubicBezTo>
                    <a:pt x="4" y="9"/>
                    <a:pt x="6" y="9"/>
                    <a:pt x="7" y="8"/>
                  </a:cubicBezTo>
                  <a:cubicBezTo>
                    <a:pt x="9" y="5"/>
                    <a:pt x="10" y="2"/>
                    <a:pt x="8" y="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479" name="Google Shape;479;p46"/>
            <p:cNvSpPr/>
            <p:nvPr/>
          </p:nvSpPr>
          <p:spPr>
            <a:xfrm>
              <a:off x="3824" y="1947"/>
              <a:ext cx="17" cy="29"/>
            </a:xfrm>
            <a:custGeom>
              <a:avLst/>
              <a:gdLst/>
              <a:ahLst/>
              <a:cxnLst/>
              <a:rect l="l" t="t" r="r" b="b"/>
              <a:pathLst>
                <a:path w="7" h="12" extrusionOk="0">
                  <a:moveTo>
                    <a:pt x="7" y="2"/>
                  </a:moveTo>
                  <a:cubicBezTo>
                    <a:pt x="6" y="1"/>
                    <a:pt x="6" y="0"/>
                    <a:pt x="5" y="0"/>
                  </a:cubicBezTo>
                  <a:cubicBezTo>
                    <a:pt x="5" y="0"/>
                    <a:pt x="4" y="0"/>
                    <a:pt x="3" y="1"/>
                  </a:cubicBezTo>
                  <a:cubicBezTo>
                    <a:pt x="3" y="1"/>
                    <a:pt x="3" y="1"/>
                    <a:pt x="3" y="2"/>
                  </a:cubicBezTo>
                  <a:cubicBezTo>
                    <a:pt x="3" y="2"/>
                    <a:pt x="2" y="2"/>
                    <a:pt x="2" y="2"/>
                  </a:cubicBezTo>
                  <a:cubicBezTo>
                    <a:pt x="2" y="3"/>
                    <a:pt x="2" y="4"/>
                    <a:pt x="2" y="5"/>
                  </a:cubicBezTo>
                  <a:cubicBezTo>
                    <a:pt x="1" y="5"/>
                    <a:pt x="1" y="6"/>
                    <a:pt x="1" y="7"/>
                  </a:cubicBezTo>
                  <a:cubicBezTo>
                    <a:pt x="0" y="8"/>
                    <a:pt x="0" y="8"/>
                    <a:pt x="0" y="9"/>
                  </a:cubicBezTo>
                  <a:cubicBezTo>
                    <a:pt x="0" y="12"/>
                    <a:pt x="4" y="11"/>
                    <a:pt x="5" y="10"/>
                  </a:cubicBezTo>
                  <a:cubicBezTo>
                    <a:pt x="6" y="9"/>
                    <a:pt x="6" y="9"/>
                    <a:pt x="6" y="9"/>
                  </a:cubicBezTo>
                  <a:cubicBezTo>
                    <a:pt x="6" y="8"/>
                    <a:pt x="7" y="8"/>
                    <a:pt x="7" y="7"/>
                  </a:cubicBezTo>
                  <a:cubicBezTo>
                    <a:pt x="6" y="7"/>
                    <a:pt x="6" y="5"/>
                    <a:pt x="6" y="4"/>
                  </a:cubicBezTo>
                  <a:cubicBezTo>
                    <a:pt x="6" y="3"/>
                    <a:pt x="7" y="3"/>
                    <a:pt x="7" y="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480" name="Google Shape;480;p46"/>
            <p:cNvSpPr/>
            <p:nvPr/>
          </p:nvSpPr>
          <p:spPr>
            <a:xfrm>
              <a:off x="3663" y="2021"/>
              <a:ext cx="28" cy="31"/>
            </a:xfrm>
            <a:custGeom>
              <a:avLst/>
              <a:gdLst/>
              <a:ahLst/>
              <a:cxnLst/>
              <a:rect l="l" t="t" r="r" b="b"/>
              <a:pathLst>
                <a:path w="12" h="13" extrusionOk="0">
                  <a:moveTo>
                    <a:pt x="10" y="7"/>
                  </a:moveTo>
                  <a:cubicBezTo>
                    <a:pt x="9" y="6"/>
                    <a:pt x="9" y="4"/>
                    <a:pt x="8" y="3"/>
                  </a:cubicBezTo>
                  <a:cubicBezTo>
                    <a:pt x="8" y="2"/>
                    <a:pt x="8" y="0"/>
                    <a:pt x="7" y="0"/>
                  </a:cubicBezTo>
                  <a:cubicBezTo>
                    <a:pt x="7" y="0"/>
                    <a:pt x="6" y="0"/>
                    <a:pt x="6" y="0"/>
                  </a:cubicBezTo>
                  <a:cubicBezTo>
                    <a:pt x="5" y="0"/>
                    <a:pt x="5" y="1"/>
                    <a:pt x="4" y="3"/>
                  </a:cubicBezTo>
                  <a:cubicBezTo>
                    <a:pt x="3" y="4"/>
                    <a:pt x="1" y="5"/>
                    <a:pt x="0" y="7"/>
                  </a:cubicBezTo>
                  <a:cubicBezTo>
                    <a:pt x="0" y="9"/>
                    <a:pt x="3" y="8"/>
                    <a:pt x="5" y="9"/>
                  </a:cubicBezTo>
                  <a:cubicBezTo>
                    <a:pt x="7" y="10"/>
                    <a:pt x="9" y="13"/>
                    <a:pt x="11" y="12"/>
                  </a:cubicBezTo>
                  <a:cubicBezTo>
                    <a:pt x="12" y="10"/>
                    <a:pt x="11" y="9"/>
                    <a:pt x="11" y="8"/>
                  </a:cubicBezTo>
                  <a:cubicBezTo>
                    <a:pt x="11" y="8"/>
                    <a:pt x="10" y="7"/>
                    <a:pt x="10" y="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481" name="Google Shape;481;p46"/>
            <p:cNvSpPr/>
            <p:nvPr/>
          </p:nvSpPr>
          <p:spPr>
            <a:xfrm>
              <a:off x="3817" y="1859"/>
              <a:ext cx="46" cy="26"/>
            </a:xfrm>
            <a:custGeom>
              <a:avLst/>
              <a:gdLst/>
              <a:ahLst/>
              <a:cxnLst/>
              <a:rect l="l" t="t" r="r" b="b"/>
              <a:pathLst>
                <a:path w="19" h="11" extrusionOk="0">
                  <a:moveTo>
                    <a:pt x="10" y="11"/>
                  </a:moveTo>
                  <a:cubicBezTo>
                    <a:pt x="11" y="11"/>
                    <a:pt x="12" y="10"/>
                    <a:pt x="13" y="9"/>
                  </a:cubicBezTo>
                  <a:cubicBezTo>
                    <a:pt x="15" y="8"/>
                    <a:pt x="16" y="7"/>
                    <a:pt x="17" y="7"/>
                  </a:cubicBezTo>
                  <a:cubicBezTo>
                    <a:pt x="18" y="6"/>
                    <a:pt x="19" y="5"/>
                    <a:pt x="19" y="4"/>
                  </a:cubicBezTo>
                  <a:cubicBezTo>
                    <a:pt x="19" y="2"/>
                    <a:pt x="17" y="1"/>
                    <a:pt x="16" y="0"/>
                  </a:cubicBezTo>
                  <a:cubicBezTo>
                    <a:pt x="14" y="0"/>
                    <a:pt x="11" y="1"/>
                    <a:pt x="9" y="1"/>
                  </a:cubicBezTo>
                  <a:cubicBezTo>
                    <a:pt x="7" y="1"/>
                    <a:pt x="7" y="3"/>
                    <a:pt x="6" y="3"/>
                  </a:cubicBezTo>
                  <a:cubicBezTo>
                    <a:pt x="5" y="3"/>
                    <a:pt x="5" y="2"/>
                    <a:pt x="5" y="2"/>
                  </a:cubicBezTo>
                  <a:cubicBezTo>
                    <a:pt x="4" y="1"/>
                    <a:pt x="4" y="1"/>
                    <a:pt x="3" y="1"/>
                  </a:cubicBezTo>
                  <a:cubicBezTo>
                    <a:pt x="1" y="2"/>
                    <a:pt x="0" y="3"/>
                    <a:pt x="0" y="5"/>
                  </a:cubicBezTo>
                  <a:cubicBezTo>
                    <a:pt x="0" y="8"/>
                    <a:pt x="2" y="9"/>
                    <a:pt x="4" y="10"/>
                  </a:cubicBezTo>
                  <a:cubicBezTo>
                    <a:pt x="6" y="10"/>
                    <a:pt x="8" y="11"/>
                    <a:pt x="10" y="1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482" name="Google Shape;482;p46"/>
            <p:cNvSpPr/>
            <p:nvPr/>
          </p:nvSpPr>
          <p:spPr>
            <a:xfrm>
              <a:off x="3836" y="1919"/>
              <a:ext cx="43" cy="66"/>
            </a:xfrm>
            <a:custGeom>
              <a:avLst/>
              <a:gdLst/>
              <a:ahLst/>
              <a:cxnLst/>
              <a:rect l="l" t="t" r="r" b="b"/>
              <a:pathLst>
                <a:path w="18" h="28" extrusionOk="0">
                  <a:moveTo>
                    <a:pt x="14" y="17"/>
                  </a:moveTo>
                  <a:cubicBezTo>
                    <a:pt x="14" y="16"/>
                    <a:pt x="14" y="16"/>
                    <a:pt x="14" y="16"/>
                  </a:cubicBezTo>
                  <a:cubicBezTo>
                    <a:pt x="13" y="15"/>
                    <a:pt x="12" y="14"/>
                    <a:pt x="11" y="12"/>
                  </a:cubicBezTo>
                  <a:cubicBezTo>
                    <a:pt x="10" y="10"/>
                    <a:pt x="8" y="8"/>
                    <a:pt x="10" y="6"/>
                  </a:cubicBezTo>
                  <a:cubicBezTo>
                    <a:pt x="10" y="4"/>
                    <a:pt x="8" y="4"/>
                    <a:pt x="8" y="3"/>
                  </a:cubicBezTo>
                  <a:cubicBezTo>
                    <a:pt x="7" y="2"/>
                    <a:pt x="8" y="2"/>
                    <a:pt x="7" y="1"/>
                  </a:cubicBezTo>
                  <a:cubicBezTo>
                    <a:pt x="6" y="0"/>
                    <a:pt x="4" y="1"/>
                    <a:pt x="2" y="2"/>
                  </a:cubicBezTo>
                  <a:cubicBezTo>
                    <a:pt x="1" y="3"/>
                    <a:pt x="0" y="5"/>
                    <a:pt x="0" y="6"/>
                  </a:cubicBezTo>
                  <a:cubicBezTo>
                    <a:pt x="0" y="9"/>
                    <a:pt x="3" y="11"/>
                    <a:pt x="4" y="13"/>
                  </a:cubicBezTo>
                  <a:cubicBezTo>
                    <a:pt x="6" y="13"/>
                    <a:pt x="8" y="13"/>
                    <a:pt x="8" y="16"/>
                  </a:cubicBezTo>
                  <a:cubicBezTo>
                    <a:pt x="7" y="17"/>
                    <a:pt x="6" y="17"/>
                    <a:pt x="5" y="18"/>
                  </a:cubicBezTo>
                  <a:cubicBezTo>
                    <a:pt x="5" y="19"/>
                    <a:pt x="4" y="20"/>
                    <a:pt x="4" y="21"/>
                  </a:cubicBezTo>
                  <a:cubicBezTo>
                    <a:pt x="3" y="21"/>
                    <a:pt x="4" y="22"/>
                    <a:pt x="4" y="22"/>
                  </a:cubicBezTo>
                  <a:cubicBezTo>
                    <a:pt x="3" y="23"/>
                    <a:pt x="2" y="24"/>
                    <a:pt x="3" y="26"/>
                  </a:cubicBezTo>
                  <a:cubicBezTo>
                    <a:pt x="3" y="26"/>
                    <a:pt x="4" y="27"/>
                    <a:pt x="4" y="27"/>
                  </a:cubicBezTo>
                  <a:cubicBezTo>
                    <a:pt x="5" y="28"/>
                    <a:pt x="7" y="26"/>
                    <a:pt x="9" y="25"/>
                  </a:cubicBezTo>
                  <a:cubicBezTo>
                    <a:pt x="10" y="25"/>
                    <a:pt x="11" y="26"/>
                    <a:pt x="12" y="25"/>
                  </a:cubicBezTo>
                  <a:cubicBezTo>
                    <a:pt x="12" y="25"/>
                    <a:pt x="13" y="25"/>
                    <a:pt x="13" y="24"/>
                  </a:cubicBezTo>
                  <a:cubicBezTo>
                    <a:pt x="14" y="24"/>
                    <a:pt x="15" y="24"/>
                    <a:pt x="15" y="24"/>
                  </a:cubicBezTo>
                  <a:cubicBezTo>
                    <a:pt x="18" y="21"/>
                    <a:pt x="17" y="19"/>
                    <a:pt x="14" y="1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483" name="Google Shape;483;p46"/>
            <p:cNvSpPr/>
            <p:nvPr/>
          </p:nvSpPr>
          <p:spPr>
            <a:xfrm>
              <a:off x="3520" y="2159"/>
              <a:ext cx="31" cy="31"/>
            </a:xfrm>
            <a:custGeom>
              <a:avLst/>
              <a:gdLst/>
              <a:ahLst/>
              <a:cxnLst/>
              <a:rect l="l" t="t" r="r" b="b"/>
              <a:pathLst>
                <a:path w="13" h="13" extrusionOk="0">
                  <a:moveTo>
                    <a:pt x="9" y="6"/>
                  </a:moveTo>
                  <a:cubicBezTo>
                    <a:pt x="9" y="5"/>
                    <a:pt x="9" y="5"/>
                    <a:pt x="8" y="5"/>
                  </a:cubicBezTo>
                  <a:cubicBezTo>
                    <a:pt x="8" y="5"/>
                    <a:pt x="8" y="4"/>
                    <a:pt x="7" y="4"/>
                  </a:cubicBezTo>
                  <a:cubicBezTo>
                    <a:pt x="7" y="3"/>
                    <a:pt x="7" y="3"/>
                    <a:pt x="6" y="3"/>
                  </a:cubicBezTo>
                  <a:cubicBezTo>
                    <a:pt x="6" y="2"/>
                    <a:pt x="4" y="1"/>
                    <a:pt x="3" y="1"/>
                  </a:cubicBezTo>
                  <a:cubicBezTo>
                    <a:pt x="2" y="0"/>
                    <a:pt x="0" y="1"/>
                    <a:pt x="0" y="2"/>
                  </a:cubicBezTo>
                  <a:cubicBezTo>
                    <a:pt x="1" y="5"/>
                    <a:pt x="4" y="5"/>
                    <a:pt x="6" y="7"/>
                  </a:cubicBezTo>
                  <a:cubicBezTo>
                    <a:pt x="7" y="8"/>
                    <a:pt x="8" y="9"/>
                    <a:pt x="8" y="10"/>
                  </a:cubicBezTo>
                  <a:cubicBezTo>
                    <a:pt x="9" y="11"/>
                    <a:pt x="9" y="11"/>
                    <a:pt x="9" y="12"/>
                  </a:cubicBezTo>
                  <a:cubicBezTo>
                    <a:pt x="11" y="12"/>
                    <a:pt x="12" y="13"/>
                    <a:pt x="13" y="11"/>
                  </a:cubicBezTo>
                  <a:cubicBezTo>
                    <a:pt x="13" y="10"/>
                    <a:pt x="11" y="9"/>
                    <a:pt x="10" y="7"/>
                  </a:cubicBezTo>
                  <a:cubicBezTo>
                    <a:pt x="10" y="7"/>
                    <a:pt x="10" y="6"/>
                    <a:pt x="9" y="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484" name="Google Shape;484;p46"/>
            <p:cNvSpPr/>
            <p:nvPr/>
          </p:nvSpPr>
          <p:spPr>
            <a:xfrm>
              <a:off x="3965" y="1759"/>
              <a:ext cx="59" cy="45"/>
            </a:xfrm>
            <a:custGeom>
              <a:avLst/>
              <a:gdLst/>
              <a:ahLst/>
              <a:cxnLst/>
              <a:rect l="l" t="t" r="r" b="b"/>
              <a:pathLst>
                <a:path w="25" h="19" extrusionOk="0">
                  <a:moveTo>
                    <a:pt x="3" y="16"/>
                  </a:moveTo>
                  <a:cubicBezTo>
                    <a:pt x="4" y="17"/>
                    <a:pt x="5" y="17"/>
                    <a:pt x="6" y="17"/>
                  </a:cubicBezTo>
                  <a:cubicBezTo>
                    <a:pt x="8" y="19"/>
                    <a:pt x="9" y="19"/>
                    <a:pt x="10" y="17"/>
                  </a:cubicBezTo>
                  <a:cubicBezTo>
                    <a:pt x="11" y="16"/>
                    <a:pt x="11" y="16"/>
                    <a:pt x="12" y="14"/>
                  </a:cubicBezTo>
                  <a:cubicBezTo>
                    <a:pt x="12" y="14"/>
                    <a:pt x="12" y="12"/>
                    <a:pt x="13" y="13"/>
                  </a:cubicBezTo>
                  <a:cubicBezTo>
                    <a:pt x="15" y="13"/>
                    <a:pt x="15" y="15"/>
                    <a:pt x="16" y="16"/>
                  </a:cubicBezTo>
                  <a:cubicBezTo>
                    <a:pt x="18" y="16"/>
                    <a:pt x="20" y="16"/>
                    <a:pt x="20" y="14"/>
                  </a:cubicBezTo>
                  <a:cubicBezTo>
                    <a:pt x="19" y="13"/>
                    <a:pt x="18" y="12"/>
                    <a:pt x="16" y="11"/>
                  </a:cubicBezTo>
                  <a:cubicBezTo>
                    <a:pt x="15" y="10"/>
                    <a:pt x="13" y="10"/>
                    <a:pt x="12" y="7"/>
                  </a:cubicBezTo>
                  <a:cubicBezTo>
                    <a:pt x="16" y="7"/>
                    <a:pt x="19" y="9"/>
                    <a:pt x="22" y="8"/>
                  </a:cubicBezTo>
                  <a:cubicBezTo>
                    <a:pt x="23" y="7"/>
                    <a:pt x="25" y="6"/>
                    <a:pt x="25" y="5"/>
                  </a:cubicBezTo>
                  <a:cubicBezTo>
                    <a:pt x="23" y="0"/>
                    <a:pt x="14" y="1"/>
                    <a:pt x="11" y="2"/>
                  </a:cubicBezTo>
                  <a:cubicBezTo>
                    <a:pt x="10" y="3"/>
                    <a:pt x="10" y="3"/>
                    <a:pt x="9" y="4"/>
                  </a:cubicBezTo>
                  <a:cubicBezTo>
                    <a:pt x="9" y="4"/>
                    <a:pt x="8" y="3"/>
                    <a:pt x="8" y="3"/>
                  </a:cubicBezTo>
                  <a:cubicBezTo>
                    <a:pt x="7" y="3"/>
                    <a:pt x="6" y="4"/>
                    <a:pt x="5" y="4"/>
                  </a:cubicBezTo>
                  <a:cubicBezTo>
                    <a:pt x="4" y="4"/>
                    <a:pt x="3" y="4"/>
                    <a:pt x="2" y="4"/>
                  </a:cubicBezTo>
                  <a:cubicBezTo>
                    <a:pt x="1" y="4"/>
                    <a:pt x="0" y="6"/>
                    <a:pt x="0" y="7"/>
                  </a:cubicBezTo>
                  <a:cubicBezTo>
                    <a:pt x="0" y="9"/>
                    <a:pt x="1" y="10"/>
                    <a:pt x="2" y="12"/>
                  </a:cubicBezTo>
                  <a:cubicBezTo>
                    <a:pt x="3" y="13"/>
                    <a:pt x="3" y="15"/>
                    <a:pt x="3" y="1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485" name="Google Shape;485;p46"/>
            <p:cNvSpPr/>
            <p:nvPr/>
          </p:nvSpPr>
          <p:spPr>
            <a:xfrm>
              <a:off x="3553" y="2187"/>
              <a:ext cx="19" cy="19"/>
            </a:xfrm>
            <a:custGeom>
              <a:avLst/>
              <a:gdLst/>
              <a:ahLst/>
              <a:cxnLst/>
              <a:rect l="l" t="t" r="r" b="b"/>
              <a:pathLst>
                <a:path w="8" h="8" extrusionOk="0">
                  <a:moveTo>
                    <a:pt x="0" y="5"/>
                  </a:moveTo>
                  <a:cubicBezTo>
                    <a:pt x="1" y="6"/>
                    <a:pt x="4" y="7"/>
                    <a:pt x="5" y="7"/>
                  </a:cubicBezTo>
                  <a:cubicBezTo>
                    <a:pt x="6" y="7"/>
                    <a:pt x="8" y="8"/>
                    <a:pt x="8" y="6"/>
                  </a:cubicBezTo>
                  <a:cubicBezTo>
                    <a:pt x="7" y="3"/>
                    <a:pt x="1" y="0"/>
                    <a:pt x="0" y="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486" name="Google Shape;486;p46"/>
          <p:cNvSpPr/>
          <p:nvPr/>
        </p:nvSpPr>
        <p:spPr>
          <a:xfrm>
            <a:off x="1180966" y="2072345"/>
            <a:ext cx="451903" cy="406711"/>
          </a:xfrm>
          <a:custGeom>
            <a:avLst/>
            <a:gdLst/>
            <a:ahLst/>
            <a:cxnLst/>
            <a:rect l="l" t="t" r="r" b="b"/>
            <a:pathLst>
              <a:path w="327" h="294" extrusionOk="0">
                <a:moveTo>
                  <a:pt x="327" y="130"/>
                </a:moveTo>
                <a:cubicBezTo>
                  <a:pt x="327" y="58"/>
                  <a:pt x="254" y="0"/>
                  <a:pt x="163" y="0"/>
                </a:cubicBezTo>
                <a:cubicBezTo>
                  <a:pt x="73" y="0"/>
                  <a:pt x="0" y="58"/>
                  <a:pt x="0" y="130"/>
                </a:cubicBezTo>
                <a:cubicBezTo>
                  <a:pt x="0" y="202"/>
                  <a:pt x="73" y="260"/>
                  <a:pt x="163" y="260"/>
                </a:cubicBezTo>
                <a:cubicBezTo>
                  <a:pt x="183" y="260"/>
                  <a:pt x="202" y="258"/>
                  <a:pt x="219" y="253"/>
                </a:cubicBezTo>
                <a:cubicBezTo>
                  <a:pt x="267" y="292"/>
                  <a:pt x="267" y="292"/>
                  <a:pt x="267" y="292"/>
                </a:cubicBezTo>
                <a:cubicBezTo>
                  <a:pt x="268" y="293"/>
                  <a:pt x="270" y="294"/>
                  <a:pt x="271" y="294"/>
                </a:cubicBezTo>
                <a:cubicBezTo>
                  <a:pt x="272" y="294"/>
                  <a:pt x="273" y="293"/>
                  <a:pt x="273" y="292"/>
                </a:cubicBezTo>
                <a:cubicBezTo>
                  <a:pt x="270" y="229"/>
                  <a:pt x="270" y="229"/>
                  <a:pt x="270" y="229"/>
                </a:cubicBezTo>
                <a:cubicBezTo>
                  <a:pt x="305" y="205"/>
                  <a:pt x="327" y="170"/>
                  <a:pt x="327" y="130"/>
                </a:cubicBezTo>
                <a:close/>
                <a:moveTo>
                  <a:pt x="228" y="186"/>
                </a:moveTo>
                <a:cubicBezTo>
                  <a:pt x="101" y="186"/>
                  <a:pt x="101" y="186"/>
                  <a:pt x="101" y="186"/>
                </a:cubicBezTo>
                <a:cubicBezTo>
                  <a:pt x="94" y="186"/>
                  <a:pt x="89" y="181"/>
                  <a:pt x="89" y="174"/>
                </a:cubicBezTo>
                <a:cubicBezTo>
                  <a:pt x="89" y="168"/>
                  <a:pt x="94" y="163"/>
                  <a:pt x="101" y="163"/>
                </a:cubicBezTo>
                <a:cubicBezTo>
                  <a:pt x="228" y="163"/>
                  <a:pt x="228" y="163"/>
                  <a:pt x="228" y="163"/>
                </a:cubicBezTo>
                <a:cubicBezTo>
                  <a:pt x="234" y="163"/>
                  <a:pt x="240" y="168"/>
                  <a:pt x="240" y="174"/>
                </a:cubicBezTo>
                <a:cubicBezTo>
                  <a:pt x="240" y="181"/>
                  <a:pt x="234" y="186"/>
                  <a:pt x="228" y="186"/>
                </a:cubicBezTo>
                <a:close/>
                <a:moveTo>
                  <a:pt x="228" y="137"/>
                </a:moveTo>
                <a:cubicBezTo>
                  <a:pt x="101" y="137"/>
                  <a:pt x="101" y="137"/>
                  <a:pt x="101" y="137"/>
                </a:cubicBezTo>
                <a:cubicBezTo>
                  <a:pt x="94" y="137"/>
                  <a:pt x="89" y="132"/>
                  <a:pt x="89" y="125"/>
                </a:cubicBezTo>
                <a:cubicBezTo>
                  <a:pt x="89" y="119"/>
                  <a:pt x="94" y="114"/>
                  <a:pt x="101" y="114"/>
                </a:cubicBezTo>
                <a:cubicBezTo>
                  <a:pt x="228" y="114"/>
                  <a:pt x="228" y="114"/>
                  <a:pt x="228" y="114"/>
                </a:cubicBezTo>
                <a:cubicBezTo>
                  <a:pt x="234" y="114"/>
                  <a:pt x="240" y="119"/>
                  <a:pt x="240" y="125"/>
                </a:cubicBezTo>
                <a:cubicBezTo>
                  <a:pt x="240" y="132"/>
                  <a:pt x="234" y="137"/>
                  <a:pt x="228" y="137"/>
                </a:cubicBezTo>
                <a:close/>
                <a:moveTo>
                  <a:pt x="228" y="88"/>
                </a:moveTo>
                <a:cubicBezTo>
                  <a:pt x="101" y="88"/>
                  <a:pt x="101" y="88"/>
                  <a:pt x="101" y="88"/>
                </a:cubicBezTo>
                <a:cubicBezTo>
                  <a:pt x="94" y="88"/>
                  <a:pt x="89" y="83"/>
                  <a:pt x="89" y="76"/>
                </a:cubicBezTo>
                <a:cubicBezTo>
                  <a:pt x="89" y="70"/>
                  <a:pt x="94" y="65"/>
                  <a:pt x="101" y="65"/>
                </a:cubicBezTo>
                <a:cubicBezTo>
                  <a:pt x="228" y="65"/>
                  <a:pt x="228" y="65"/>
                  <a:pt x="228" y="65"/>
                </a:cubicBezTo>
                <a:cubicBezTo>
                  <a:pt x="234" y="65"/>
                  <a:pt x="240" y="70"/>
                  <a:pt x="240" y="76"/>
                </a:cubicBezTo>
                <a:cubicBezTo>
                  <a:pt x="240" y="83"/>
                  <a:pt x="234" y="88"/>
                  <a:pt x="228" y="8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487" name="Google Shape;487;p46"/>
          <p:cNvSpPr/>
          <p:nvPr/>
        </p:nvSpPr>
        <p:spPr>
          <a:xfrm>
            <a:off x="7520929" y="3193126"/>
            <a:ext cx="375612" cy="292979"/>
          </a:xfrm>
          <a:custGeom>
            <a:avLst/>
            <a:gdLst/>
            <a:ahLst/>
            <a:cxnLst/>
            <a:rect l="l" t="t" r="r" b="b"/>
            <a:pathLst>
              <a:path w="293" h="228" extrusionOk="0">
                <a:moveTo>
                  <a:pt x="293" y="212"/>
                </a:moveTo>
                <a:cubicBezTo>
                  <a:pt x="293" y="212"/>
                  <a:pt x="293" y="212"/>
                  <a:pt x="293" y="212"/>
                </a:cubicBezTo>
                <a:cubicBezTo>
                  <a:pt x="293" y="17"/>
                  <a:pt x="293" y="17"/>
                  <a:pt x="293" y="17"/>
                </a:cubicBezTo>
                <a:cubicBezTo>
                  <a:pt x="293" y="17"/>
                  <a:pt x="293" y="17"/>
                  <a:pt x="293" y="17"/>
                </a:cubicBezTo>
                <a:cubicBezTo>
                  <a:pt x="293" y="15"/>
                  <a:pt x="292" y="13"/>
                  <a:pt x="292" y="11"/>
                </a:cubicBezTo>
                <a:cubicBezTo>
                  <a:pt x="289" y="5"/>
                  <a:pt x="283" y="0"/>
                  <a:pt x="276" y="0"/>
                </a:cubicBezTo>
                <a:cubicBezTo>
                  <a:pt x="146" y="0"/>
                  <a:pt x="146" y="0"/>
                  <a:pt x="146" y="0"/>
                </a:cubicBezTo>
                <a:cubicBezTo>
                  <a:pt x="16" y="0"/>
                  <a:pt x="16" y="0"/>
                  <a:pt x="16" y="0"/>
                </a:cubicBezTo>
                <a:cubicBezTo>
                  <a:pt x="9" y="0"/>
                  <a:pt x="3" y="5"/>
                  <a:pt x="1" y="11"/>
                </a:cubicBezTo>
                <a:cubicBezTo>
                  <a:pt x="0" y="13"/>
                  <a:pt x="0" y="15"/>
                  <a:pt x="0" y="18"/>
                </a:cubicBezTo>
                <a:cubicBezTo>
                  <a:pt x="0" y="211"/>
                  <a:pt x="0" y="211"/>
                  <a:pt x="0" y="211"/>
                </a:cubicBezTo>
                <a:cubicBezTo>
                  <a:pt x="0" y="213"/>
                  <a:pt x="0" y="215"/>
                  <a:pt x="1" y="217"/>
                </a:cubicBezTo>
                <a:cubicBezTo>
                  <a:pt x="3" y="224"/>
                  <a:pt x="9" y="228"/>
                  <a:pt x="16" y="228"/>
                </a:cubicBezTo>
                <a:cubicBezTo>
                  <a:pt x="146" y="228"/>
                  <a:pt x="146" y="228"/>
                  <a:pt x="146" y="228"/>
                </a:cubicBezTo>
                <a:cubicBezTo>
                  <a:pt x="276" y="228"/>
                  <a:pt x="276" y="228"/>
                  <a:pt x="276" y="228"/>
                </a:cubicBezTo>
                <a:cubicBezTo>
                  <a:pt x="283" y="228"/>
                  <a:pt x="289" y="224"/>
                  <a:pt x="292" y="217"/>
                </a:cubicBezTo>
                <a:cubicBezTo>
                  <a:pt x="292" y="216"/>
                  <a:pt x="292" y="214"/>
                  <a:pt x="293" y="213"/>
                </a:cubicBezTo>
                <a:cubicBezTo>
                  <a:pt x="293" y="213"/>
                  <a:pt x="293" y="213"/>
                  <a:pt x="293" y="213"/>
                </a:cubicBezTo>
                <a:cubicBezTo>
                  <a:pt x="293" y="212"/>
                  <a:pt x="293" y="212"/>
                  <a:pt x="293" y="212"/>
                </a:cubicBezTo>
                <a:close/>
                <a:moveTo>
                  <a:pt x="276" y="190"/>
                </a:moveTo>
                <a:cubicBezTo>
                  <a:pt x="222" y="145"/>
                  <a:pt x="222" y="145"/>
                  <a:pt x="222" y="145"/>
                </a:cubicBezTo>
                <a:cubicBezTo>
                  <a:pt x="185" y="114"/>
                  <a:pt x="185" y="114"/>
                  <a:pt x="185" y="114"/>
                </a:cubicBezTo>
                <a:cubicBezTo>
                  <a:pt x="222" y="84"/>
                  <a:pt x="222" y="84"/>
                  <a:pt x="222" y="84"/>
                </a:cubicBezTo>
                <a:cubicBezTo>
                  <a:pt x="276" y="38"/>
                  <a:pt x="276" y="38"/>
                  <a:pt x="276" y="38"/>
                </a:cubicBezTo>
                <a:lnTo>
                  <a:pt x="276" y="190"/>
                </a:lnTo>
                <a:close/>
                <a:moveTo>
                  <a:pt x="276" y="17"/>
                </a:moveTo>
                <a:cubicBezTo>
                  <a:pt x="211" y="71"/>
                  <a:pt x="211" y="71"/>
                  <a:pt x="211" y="71"/>
                </a:cubicBezTo>
                <a:cubicBezTo>
                  <a:pt x="169" y="106"/>
                  <a:pt x="169" y="106"/>
                  <a:pt x="169" y="106"/>
                </a:cubicBezTo>
                <a:cubicBezTo>
                  <a:pt x="163" y="112"/>
                  <a:pt x="155" y="116"/>
                  <a:pt x="146" y="116"/>
                </a:cubicBezTo>
                <a:cubicBezTo>
                  <a:pt x="137" y="116"/>
                  <a:pt x="129" y="112"/>
                  <a:pt x="123" y="106"/>
                </a:cubicBezTo>
                <a:cubicBezTo>
                  <a:pt x="81" y="71"/>
                  <a:pt x="81" y="71"/>
                  <a:pt x="81" y="71"/>
                </a:cubicBezTo>
                <a:cubicBezTo>
                  <a:pt x="16" y="17"/>
                  <a:pt x="16" y="17"/>
                  <a:pt x="16" y="17"/>
                </a:cubicBezTo>
                <a:cubicBezTo>
                  <a:pt x="16" y="17"/>
                  <a:pt x="16" y="17"/>
                  <a:pt x="16" y="17"/>
                </a:cubicBezTo>
                <a:cubicBezTo>
                  <a:pt x="146" y="17"/>
                  <a:pt x="146" y="17"/>
                  <a:pt x="146" y="17"/>
                </a:cubicBezTo>
                <a:lnTo>
                  <a:pt x="276" y="17"/>
                </a:lnTo>
                <a:close/>
                <a:moveTo>
                  <a:pt x="16" y="38"/>
                </a:moveTo>
                <a:cubicBezTo>
                  <a:pt x="71" y="84"/>
                  <a:pt x="71" y="84"/>
                  <a:pt x="71" y="84"/>
                </a:cubicBezTo>
                <a:cubicBezTo>
                  <a:pt x="107" y="114"/>
                  <a:pt x="107" y="114"/>
                  <a:pt x="107" y="114"/>
                </a:cubicBezTo>
                <a:cubicBezTo>
                  <a:pt x="71" y="145"/>
                  <a:pt x="71" y="145"/>
                  <a:pt x="71" y="145"/>
                </a:cubicBezTo>
                <a:cubicBezTo>
                  <a:pt x="16" y="190"/>
                  <a:pt x="16" y="190"/>
                  <a:pt x="16" y="190"/>
                </a:cubicBezTo>
                <a:lnTo>
                  <a:pt x="16" y="38"/>
                </a:lnTo>
                <a:close/>
                <a:moveTo>
                  <a:pt x="146" y="212"/>
                </a:moveTo>
                <a:cubicBezTo>
                  <a:pt x="16" y="212"/>
                  <a:pt x="16" y="212"/>
                  <a:pt x="16" y="212"/>
                </a:cubicBezTo>
                <a:cubicBezTo>
                  <a:pt x="16" y="212"/>
                  <a:pt x="16" y="212"/>
                  <a:pt x="16" y="212"/>
                </a:cubicBezTo>
                <a:cubicBezTo>
                  <a:pt x="81" y="158"/>
                  <a:pt x="81" y="158"/>
                  <a:pt x="81" y="158"/>
                </a:cubicBezTo>
                <a:cubicBezTo>
                  <a:pt x="120" y="125"/>
                  <a:pt x="120" y="125"/>
                  <a:pt x="120" y="125"/>
                </a:cubicBezTo>
                <a:cubicBezTo>
                  <a:pt x="128" y="130"/>
                  <a:pt x="137" y="133"/>
                  <a:pt x="146" y="133"/>
                </a:cubicBezTo>
                <a:cubicBezTo>
                  <a:pt x="155" y="133"/>
                  <a:pt x="164" y="130"/>
                  <a:pt x="172" y="125"/>
                </a:cubicBezTo>
                <a:cubicBezTo>
                  <a:pt x="211" y="158"/>
                  <a:pt x="211" y="158"/>
                  <a:pt x="211" y="158"/>
                </a:cubicBezTo>
                <a:cubicBezTo>
                  <a:pt x="276" y="212"/>
                  <a:pt x="276" y="212"/>
                  <a:pt x="276" y="212"/>
                </a:cubicBezTo>
                <a:lnTo>
                  <a:pt x="146" y="21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488" name="Google Shape;488;p46"/>
          <p:cNvGrpSpPr/>
          <p:nvPr/>
        </p:nvGrpSpPr>
        <p:grpSpPr>
          <a:xfrm>
            <a:off x="241590" y="3061761"/>
            <a:ext cx="2122992" cy="900973"/>
            <a:chOff x="322118" y="4082349"/>
            <a:chExt cx="2830656" cy="1201299"/>
          </a:xfrm>
        </p:grpSpPr>
        <p:sp>
          <p:nvSpPr>
            <p:cNvPr id="489" name="Google Shape;489;p46"/>
            <p:cNvSpPr txBox="1"/>
            <p:nvPr/>
          </p:nvSpPr>
          <p:spPr>
            <a:xfrm>
              <a:off x="459674" y="4082349"/>
              <a:ext cx="2693100" cy="43080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altLang="en-US" sz="2000" b="1" dirty="0">
                  <a:solidFill>
                    <a:schemeClr val="lt1"/>
                  </a:solidFill>
                  <a:latin typeface="FangSong" panose="02010609060101010101" pitchFamily="49" charset="-122"/>
                  <a:ea typeface="FangSong" panose="02010609060101010101" pitchFamily="49" charset="-122"/>
                  <a:cs typeface="Comic Sans MS"/>
                  <a:sym typeface="Comic Sans MS"/>
                </a:rPr>
                <a:t>算法选择</a:t>
              </a:r>
              <a:endParaRPr sz="2000" b="1" dirty="0">
                <a:latin typeface="FangSong" panose="02010609060101010101" pitchFamily="49" charset="-122"/>
                <a:ea typeface="FangSong" panose="02010609060101010101" pitchFamily="49" charset="-122"/>
                <a:cs typeface="Comic Sans MS"/>
                <a:sym typeface="Comic Sans MS"/>
              </a:endParaRPr>
            </a:p>
          </p:txBody>
        </p:sp>
        <p:sp>
          <p:nvSpPr>
            <p:cNvPr id="490" name="Google Shape;490;p46"/>
            <p:cNvSpPr txBox="1"/>
            <p:nvPr/>
          </p:nvSpPr>
          <p:spPr>
            <a:xfrm>
              <a:off x="322118" y="4520596"/>
              <a:ext cx="2552699" cy="763052"/>
            </a:xfrm>
            <a:prstGeom prst="rect">
              <a:avLst/>
            </a:prstGeom>
            <a:noFill/>
            <a:ln>
              <a:noFill/>
            </a:ln>
          </p:spPr>
          <p:txBody>
            <a:bodyPr spcFirstLastPara="1" wrap="square" lIns="91425" tIns="45700" rIns="91425" bIns="45700" anchor="t" anchorCtr="0">
              <a:noAutofit/>
            </a:bodyPr>
            <a:lstStyle/>
            <a:p>
              <a:pPr marL="457200" marR="0" lvl="0" indent="-304800" algn="just" rtl="0">
                <a:lnSpc>
                  <a:spcPct val="130000"/>
                </a:lnSpc>
                <a:spcBef>
                  <a:spcPts val="0"/>
                </a:spcBef>
                <a:spcAft>
                  <a:spcPts val="0"/>
                </a:spcAft>
                <a:buClr>
                  <a:schemeClr val="lt1"/>
                </a:buClr>
                <a:buSzPts val="1200"/>
                <a:buFont typeface="Comic Sans MS"/>
                <a:buChar char="●"/>
              </a:pPr>
              <a:r>
                <a:rPr lang="en-US" altLang="zh-CN" sz="1200" dirty="0" err="1">
                  <a:solidFill>
                    <a:schemeClr val="lt1"/>
                  </a:solidFill>
                  <a:latin typeface="Comic Sans MS"/>
                  <a:ea typeface="Comic Sans MS"/>
                  <a:cs typeface="Comic Sans MS"/>
                  <a:sym typeface="Comic Sans MS"/>
                </a:rPr>
                <a:t>CatBoost</a:t>
              </a:r>
              <a:endParaRPr sz="1200" dirty="0">
                <a:solidFill>
                  <a:schemeClr val="lt1"/>
                </a:solidFill>
                <a:latin typeface="Comic Sans MS"/>
                <a:ea typeface="Comic Sans MS"/>
                <a:cs typeface="Comic Sans MS"/>
                <a:sym typeface="Comic Sans MS"/>
              </a:endParaRPr>
            </a:p>
            <a:p>
              <a:pPr marL="457200" marR="0" lvl="0" indent="-304800" algn="just" rtl="0">
                <a:lnSpc>
                  <a:spcPct val="130000"/>
                </a:lnSpc>
                <a:spcBef>
                  <a:spcPts val="0"/>
                </a:spcBef>
                <a:spcAft>
                  <a:spcPts val="0"/>
                </a:spcAft>
                <a:buClr>
                  <a:schemeClr val="lt1"/>
                </a:buClr>
                <a:buSzPts val="1200"/>
                <a:buFont typeface="Comic Sans MS"/>
                <a:buChar char="●"/>
              </a:pPr>
              <a:r>
                <a:rPr lang="en-US" altLang="zh-CN" sz="1200" dirty="0" err="1">
                  <a:solidFill>
                    <a:schemeClr val="lt1"/>
                  </a:solidFill>
                  <a:latin typeface="Comic Sans MS"/>
                  <a:ea typeface="Comic Sans MS"/>
                  <a:cs typeface="Comic Sans MS"/>
                  <a:sym typeface="Comic Sans MS"/>
                </a:rPr>
                <a:t>lightGBM</a:t>
              </a:r>
              <a:endParaRPr lang="en-US" altLang="zh-CN" sz="1200" dirty="0">
                <a:solidFill>
                  <a:schemeClr val="lt1"/>
                </a:solidFill>
                <a:latin typeface="Comic Sans MS"/>
                <a:ea typeface="Comic Sans MS"/>
                <a:cs typeface="Comic Sans MS"/>
                <a:sym typeface="Comic Sans MS"/>
              </a:endParaRPr>
            </a:p>
            <a:p>
              <a:pPr marL="457200" marR="0" lvl="0" indent="-304800" algn="just" rtl="0">
                <a:lnSpc>
                  <a:spcPct val="130000"/>
                </a:lnSpc>
                <a:spcBef>
                  <a:spcPts val="0"/>
                </a:spcBef>
                <a:spcAft>
                  <a:spcPts val="0"/>
                </a:spcAft>
                <a:buClr>
                  <a:schemeClr val="lt1"/>
                </a:buClr>
                <a:buSzPts val="1200"/>
                <a:buFont typeface="Comic Sans MS"/>
                <a:buChar char="●"/>
              </a:pPr>
              <a:r>
                <a:rPr lang="zh-CN" sz="1200" dirty="0">
                  <a:solidFill>
                    <a:schemeClr val="lt1"/>
                  </a:solidFill>
                  <a:latin typeface="Comic Sans MS"/>
                  <a:ea typeface="Comic Sans MS"/>
                  <a:cs typeface="Comic Sans MS"/>
                  <a:sym typeface="Comic Sans MS"/>
                </a:rPr>
                <a:t>XGBoost</a:t>
              </a:r>
              <a:endParaRPr sz="1200" dirty="0">
                <a:solidFill>
                  <a:schemeClr val="lt1"/>
                </a:solidFill>
                <a:latin typeface="Comic Sans MS"/>
                <a:ea typeface="Comic Sans MS"/>
                <a:cs typeface="Comic Sans MS"/>
                <a:sym typeface="Comic Sans MS"/>
              </a:endParaRPr>
            </a:p>
          </p:txBody>
        </p:sp>
      </p:grpSp>
      <p:grpSp>
        <p:nvGrpSpPr>
          <p:cNvPr id="491" name="Google Shape;491;p46"/>
          <p:cNvGrpSpPr/>
          <p:nvPr/>
        </p:nvGrpSpPr>
        <p:grpSpPr>
          <a:xfrm>
            <a:off x="4585357" y="3130063"/>
            <a:ext cx="2240775" cy="972454"/>
            <a:chOff x="517729" y="4173418"/>
            <a:chExt cx="2987700" cy="1296608"/>
          </a:xfrm>
        </p:grpSpPr>
        <p:sp>
          <p:nvSpPr>
            <p:cNvPr id="492" name="Google Shape;492;p46"/>
            <p:cNvSpPr txBox="1"/>
            <p:nvPr/>
          </p:nvSpPr>
          <p:spPr>
            <a:xfrm>
              <a:off x="627822" y="4173418"/>
              <a:ext cx="2370900" cy="4308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indent="0" algn="ctr">
                <a:buNone/>
                <a:defRPr sz="2000" b="1">
                  <a:solidFill>
                    <a:schemeClr val="lt1"/>
                  </a:solidFill>
                  <a:latin typeface="FangSong" panose="02010609060101010101" pitchFamily="49" charset="-122"/>
                  <a:ea typeface="FangSong" panose="02010609060101010101" pitchFamily="49" charset="-122"/>
                  <a:cs typeface="Comic Sans MS"/>
                </a:defRPr>
              </a:lvl1pPr>
            </a:lstStyle>
            <a:p>
              <a:r>
                <a:rPr lang="zh-CN" altLang="en-US" dirty="0">
                  <a:sym typeface="Comic Sans MS"/>
                </a:rPr>
                <a:t>模型迭代</a:t>
              </a:r>
              <a:endParaRPr dirty="0">
                <a:sym typeface="Comic Sans MS"/>
              </a:endParaRPr>
            </a:p>
          </p:txBody>
        </p:sp>
        <p:sp>
          <p:nvSpPr>
            <p:cNvPr id="493" name="Google Shape;493;p46"/>
            <p:cNvSpPr txBox="1"/>
            <p:nvPr/>
          </p:nvSpPr>
          <p:spPr>
            <a:xfrm>
              <a:off x="517729" y="4706826"/>
              <a:ext cx="2987700" cy="763200"/>
            </a:xfrm>
            <a:prstGeom prst="rect">
              <a:avLst/>
            </a:prstGeom>
            <a:noFill/>
            <a:ln>
              <a:noFill/>
            </a:ln>
          </p:spPr>
          <p:txBody>
            <a:bodyPr spcFirstLastPara="1" wrap="square" lIns="91425" tIns="45700" rIns="91425" bIns="45700" anchor="t" anchorCtr="0">
              <a:noAutofit/>
            </a:bodyPr>
            <a:lstStyle/>
            <a:p>
              <a:pPr marL="457200" marR="0" lvl="0" indent="-304800" algn="just" rtl="0">
                <a:lnSpc>
                  <a:spcPct val="130000"/>
                </a:lnSpc>
                <a:spcBef>
                  <a:spcPts val="0"/>
                </a:spcBef>
                <a:spcAft>
                  <a:spcPts val="0"/>
                </a:spcAft>
                <a:buClr>
                  <a:schemeClr val="lt1"/>
                </a:buClr>
                <a:buSzPts val="1200"/>
                <a:buFont typeface="Comic Sans MS"/>
                <a:buChar char="●"/>
              </a:pPr>
              <a:r>
                <a:rPr lang="zh-CN" sz="1200" dirty="0">
                  <a:solidFill>
                    <a:schemeClr val="lt1"/>
                  </a:solidFill>
                  <a:latin typeface="Comic Sans MS"/>
                  <a:ea typeface="Comic Sans MS"/>
                  <a:cs typeface="Comic Sans MS"/>
                  <a:sym typeface="Comic Sans MS"/>
                </a:rPr>
                <a:t>Grid Search</a:t>
              </a:r>
              <a:endParaRPr sz="1200" dirty="0">
                <a:solidFill>
                  <a:schemeClr val="lt1"/>
                </a:solidFill>
                <a:latin typeface="Comic Sans MS"/>
                <a:ea typeface="Comic Sans MS"/>
                <a:cs typeface="Comic Sans MS"/>
                <a:sym typeface="Comic Sans MS"/>
              </a:endParaRPr>
            </a:p>
            <a:p>
              <a:pPr marL="457200" marR="0" lvl="0" indent="-304800" algn="just" rtl="0">
                <a:lnSpc>
                  <a:spcPct val="130000"/>
                </a:lnSpc>
                <a:spcBef>
                  <a:spcPts val="0"/>
                </a:spcBef>
                <a:spcAft>
                  <a:spcPts val="0"/>
                </a:spcAft>
                <a:buClr>
                  <a:schemeClr val="lt1"/>
                </a:buClr>
                <a:buSzPts val="1200"/>
                <a:buFont typeface="Comic Sans MS"/>
                <a:buChar char="●"/>
              </a:pPr>
              <a:r>
                <a:rPr lang="zh-CN" sz="1200" dirty="0">
                  <a:solidFill>
                    <a:schemeClr val="lt1"/>
                  </a:solidFill>
                  <a:latin typeface="Comic Sans MS"/>
                  <a:ea typeface="Comic Sans MS"/>
                  <a:cs typeface="Comic Sans MS"/>
                  <a:sym typeface="Comic Sans MS"/>
                </a:rPr>
                <a:t>Cross Validation</a:t>
              </a:r>
              <a:endParaRPr sz="1200" dirty="0">
                <a:solidFill>
                  <a:schemeClr val="lt1"/>
                </a:solidFill>
                <a:latin typeface="Comic Sans MS"/>
                <a:ea typeface="Comic Sans MS"/>
                <a:cs typeface="Comic Sans MS"/>
                <a:sym typeface="Comic Sans MS"/>
              </a:endParaRPr>
            </a:p>
          </p:txBody>
        </p:sp>
      </p:grpSp>
      <p:sp>
        <p:nvSpPr>
          <p:cNvPr id="495" name="Google Shape;495;p46"/>
          <p:cNvSpPr txBox="1"/>
          <p:nvPr/>
        </p:nvSpPr>
        <p:spPr>
          <a:xfrm>
            <a:off x="2450429" y="1726723"/>
            <a:ext cx="2019825" cy="32309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indent="0" algn="ctr">
              <a:buNone/>
              <a:defRPr sz="2000" b="1">
                <a:solidFill>
                  <a:schemeClr val="lt1"/>
                </a:solidFill>
                <a:latin typeface="FangSong" panose="02010609060101010101" pitchFamily="49" charset="-122"/>
                <a:ea typeface="FangSong" panose="02010609060101010101" pitchFamily="49" charset="-122"/>
                <a:cs typeface="Comic Sans MS"/>
              </a:defRPr>
            </a:lvl1pPr>
          </a:lstStyle>
          <a:p>
            <a:r>
              <a:rPr lang="zh-CN" altLang="en-US" dirty="0">
                <a:sym typeface="Comic Sans MS"/>
              </a:rPr>
              <a:t>特征排序</a:t>
            </a:r>
            <a:endParaRPr dirty="0">
              <a:sym typeface="Comic Sans MS"/>
            </a:endParaRPr>
          </a:p>
        </p:txBody>
      </p:sp>
      <p:sp>
        <p:nvSpPr>
          <p:cNvPr id="498" name="Google Shape;498;p46"/>
          <p:cNvSpPr txBox="1"/>
          <p:nvPr/>
        </p:nvSpPr>
        <p:spPr>
          <a:xfrm>
            <a:off x="7083891" y="1726723"/>
            <a:ext cx="1249688" cy="32306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indent="0" algn="ctr">
              <a:buNone/>
              <a:defRPr sz="2000" b="1">
                <a:solidFill>
                  <a:schemeClr val="lt1"/>
                </a:solidFill>
                <a:latin typeface="FangSong" panose="02010609060101010101" pitchFamily="49" charset="-122"/>
                <a:ea typeface="FangSong" panose="02010609060101010101" pitchFamily="49" charset="-122"/>
                <a:cs typeface="Comic Sans MS"/>
              </a:defRPr>
            </a:lvl1pPr>
          </a:lstStyle>
          <a:p>
            <a:r>
              <a:rPr lang="zh-CN" altLang="en-US" dirty="0">
                <a:sym typeface="Comic Sans MS"/>
              </a:rPr>
              <a:t>预测</a:t>
            </a:r>
            <a:endParaRPr dirty="0">
              <a:sym typeface="Comic Sans MS"/>
            </a:endParaRPr>
          </a:p>
        </p:txBody>
      </p:sp>
      <p:sp>
        <p:nvSpPr>
          <p:cNvPr id="500" name="Google Shape;500;p46"/>
          <p:cNvSpPr txBox="1"/>
          <p:nvPr/>
        </p:nvSpPr>
        <p:spPr>
          <a:xfrm>
            <a:off x="170575" y="0"/>
            <a:ext cx="3402000" cy="386100"/>
          </a:xfrm>
          <a:prstGeom prst="rect">
            <a:avLst/>
          </a:prstGeom>
          <a:solidFill>
            <a:srgbClr val="BF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1900" b="1">
                <a:solidFill>
                  <a:schemeClr val="lt1"/>
                </a:solidFill>
                <a:latin typeface="Calibri"/>
                <a:ea typeface="Calibri"/>
                <a:cs typeface="Calibri"/>
                <a:sym typeface="Calibri"/>
              </a:rPr>
              <a:t>Goal and Hypothesis</a:t>
            </a:r>
            <a:endParaRPr sz="900">
              <a:latin typeface="Limelight"/>
              <a:ea typeface="Limelight"/>
              <a:cs typeface="Limelight"/>
              <a:sym typeface="Limelight"/>
            </a:endParaRPr>
          </a:p>
        </p:txBody>
      </p:sp>
      <p:sp>
        <p:nvSpPr>
          <p:cNvPr id="501" name="Google Shape;501;p46"/>
          <p:cNvSpPr txBox="1"/>
          <p:nvPr/>
        </p:nvSpPr>
        <p:spPr>
          <a:xfrm>
            <a:off x="170575" y="0"/>
            <a:ext cx="3402000" cy="386100"/>
          </a:xfrm>
          <a:prstGeom prst="rect">
            <a:avLst/>
          </a:prstGeom>
          <a:solidFill>
            <a:srgbClr val="BF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1900" b="1" dirty="0">
                <a:solidFill>
                  <a:schemeClr val="lt1"/>
                </a:solidFill>
                <a:latin typeface="FangSong" panose="02010609060101010101" pitchFamily="49" charset="-122"/>
                <a:ea typeface="FangSong" panose="02010609060101010101" pitchFamily="49" charset="-122"/>
                <a:cs typeface="Comic Sans MS"/>
                <a:sym typeface="Comic Sans MS"/>
              </a:rPr>
              <a:t>后续步骤</a:t>
            </a:r>
            <a:endParaRPr sz="900" dirty="0">
              <a:latin typeface="FangSong" panose="02010609060101010101" pitchFamily="49" charset="-122"/>
              <a:ea typeface="FangSong" panose="02010609060101010101" pitchFamily="49" charset="-122"/>
              <a:cs typeface="Comic Sans MS"/>
              <a:sym typeface="Comic Sans M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57"/>
                                        </p:tgtEl>
                                        <p:attrNameLst>
                                          <p:attrName>style.visibility</p:attrName>
                                        </p:attrNameLst>
                                      </p:cBhvr>
                                      <p:to>
                                        <p:strVal val="visible"/>
                                      </p:to>
                                    </p:set>
                                    <p:animEffect transition="in" filter="fade">
                                      <p:cBhvr>
                                        <p:cTn id="7" dur="500"/>
                                        <p:tgtEl>
                                          <p:spTgt spid="457"/>
                                        </p:tgtEl>
                                      </p:cBhvr>
                                    </p:animEffect>
                                  </p:childTnLst>
                                </p:cTn>
                              </p:par>
                              <p:par>
                                <p:cTn id="8" presetID="23" presetClass="entr" presetSubtype="16" fill="hold" nodeType="withEffect">
                                  <p:stCondLst>
                                    <p:cond delay="0"/>
                                  </p:stCondLst>
                                  <p:childTnLst>
                                    <p:set>
                                      <p:cBhvr>
                                        <p:cTn id="9" dur="1" fill="hold">
                                          <p:stCondLst>
                                            <p:cond delay="0"/>
                                          </p:stCondLst>
                                        </p:cTn>
                                        <p:tgtEl>
                                          <p:spTgt spid="459"/>
                                        </p:tgtEl>
                                        <p:attrNameLst>
                                          <p:attrName>style.visibility</p:attrName>
                                        </p:attrNameLst>
                                      </p:cBhvr>
                                      <p:to>
                                        <p:strVal val="visible"/>
                                      </p:to>
                                    </p:set>
                                    <p:anim calcmode="lin" valueType="num">
                                      <p:cBhvr additive="base">
                                        <p:cTn id="10" dur="500"/>
                                        <p:tgtEl>
                                          <p:spTgt spid="459"/>
                                        </p:tgtEl>
                                        <p:attrNameLst>
                                          <p:attrName>ppt_w</p:attrName>
                                        </p:attrNameLst>
                                      </p:cBhvr>
                                      <p:tavLst>
                                        <p:tav tm="0">
                                          <p:val>
                                            <p:strVal val="0"/>
                                          </p:val>
                                        </p:tav>
                                        <p:tav tm="100000">
                                          <p:val>
                                            <p:strVal val="#ppt_w"/>
                                          </p:val>
                                        </p:tav>
                                      </p:tavLst>
                                    </p:anim>
                                    <p:anim calcmode="lin" valueType="num">
                                      <p:cBhvr additive="base">
                                        <p:cTn id="11" dur="500"/>
                                        <p:tgtEl>
                                          <p:spTgt spid="459"/>
                                        </p:tgtEl>
                                        <p:attrNameLst>
                                          <p:attrName>ppt_h</p:attrName>
                                        </p:attrNameLst>
                                      </p:cBhvr>
                                      <p:tavLst>
                                        <p:tav tm="0">
                                          <p:val>
                                            <p:strVal val="0"/>
                                          </p:val>
                                        </p:tav>
                                        <p:tav tm="100000">
                                          <p:val>
                                            <p:strVal val="#ppt_h"/>
                                          </p:val>
                                        </p:tav>
                                      </p:tavLst>
                                    </p:anim>
                                  </p:childTnLst>
                                </p:cTn>
                              </p:par>
                              <p:par>
                                <p:cTn id="12" presetID="23" presetClass="entr" presetSubtype="16" fill="hold" nodeType="withEffect">
                                  <p:stCondLst>
                                    <p:cond delay="0"/>
                                  </p:stCondLst>
                                  <p:childTnLst>
                                    <p:set>
                                      <p:cBhvr>
                                        <p:cTn id="13" dur="1" fill="hold">
                                          <p:stCondLst>
                                            <p:cond delay="0"/>
                                          </p:stCondLst>
                                        </p:cTn>
                                        <p:tgtEl>
                                          <p:spTgt spid="468"/>
                                        </p:tgtEl>
                                        <p:attrNameLst>
                                          <p:attrName>style.visibility</p:attrName>
                                        </p:attrNameLst>
                                      </p:cBhvr>
                                      <p:to>
                                        <p:strVal val="visible"/>
                                      </p:to>
                                    </p:set>
                                    <p:anim calcmode="lin" valueType="num">
                                      <p:cBhvr additive="base">
                                        <p:cTn id="14" dur="500"/>
                                        <p:tgtEl>
                                          <p:spTgt spid="468"/>
                                        </p:tgtEl>
                                        <p:attrNameLst>
                                          <p:attrName>ppt_w</p:attrName>
                                        </p:attrNameLst>
                                      </p:cBhvr>
                                      <p:tavLst>
                                        <p:tav tm="0">
                                          <p:val>
                                            <p:strVal val="0"/>
                                          </p:val>
                                        </p:tav>
                                        <p:tav tm="100000">
                                          <p:val>
                                            <p:strVal val="#ppt_w"/>
                                          </p:val>
                                        </p:tav>
                                      </p:tavLst>
                                    </p:anim>
                                    <p:anim calcmode="lin" valueType="num">
                                      <p:cBhvr additive="base">
                                        <p:cTn id="15" dur="500"/>
                                        <p:tgtEl>
                                          <p:spTgt spid="468"/>
                                        </p:tgtEl>
                                        <p:attrNameLst>
                                          <p:attrName>ppt_h</p:attrName>
                                        </p:attrNameLst>
                                      </p:cBhvr>
                                      <p:tavLst>
                                        <p:tav tm="0">
                                          <p:val>
                                            <p:strVal val="0"/>
                                          </p:val>
                                        </p:tav>
                                        <p:tav tm="100000">
                                          <p:val>
                                            <p:strVal val="#ppt_h"/>
                                          </p:val>
                                        </p:tav>
                                      </p:tavLst>
                                    </p:anim>
                                  </p:childTnLst>
                                </p:cTn>
                              </p:par>
                              <p:par>
                                <p:cTn id="16" presetID="10" presetClass="entr" presetSubtype="0" fill="hold" nodeType="withEffect">
                                  <p:stCondLst>
                                    <p:cond delay="0"/>
                                  </p:stCondLst>
                                  <p:childTnLst>
                                    <p:set>
                                      <p:cBhvr>
                                        <p:cTn id="17" dur="1" fill="hold">
                                          <p:stCondLst>
                                            <p:cond delay="0"/>
                                          </p:stCondLst>
                                        </p:cTn>
                                        <p:tgtEl>
                                          <p:spTgt spid="458"/>
                                        </p:tgtEl>
                                        <p:attrNameLst>
                                          <p:attrName>style.visibility</p:attrName>
                                        </p:attrNameLst>
                                      </p:cBhvr>
                                      <p:to>
                                        <p:strVal val="visible"/>
                                      </p:to>
                                    </p:set>
                                    <p:animEffect transition="in" filter="fade">
                                      <p:cBhvr>
                                        <p:cTn id="18" dur="500"/>
                                        <p:tgtEl>
                                          <p:spTgt spid="458"/>
                                        </p:tgtEl>
                                      </p:cBhvr>
                                    </p:animEffect>
                                  </p:childTnLst>
                                </p:cTn>
                              </p:par>
                              <p:par>
                                <p:cTn id="19" presetID="10" presetClass="entr" presetSubtype="0" fill="hold" nodeType="withEffect">
                                  <p:stCondLst>
                                    <p:cond delay="0"/>
                                  </p:stCondLst>
                                  <p:childTnLst>
                                    <p:set>
                                      <p:cBhvr>
                                        <p:cTn id="20" dur="1" fill="hold">
                                          <p:stCondLst>
                                            <p:cond delay="0"/>
                                          </p:stCondLst>
                                        </p:cTn>
                                        <p:tgtEl>
                                          <p:spTgt spid="460"/>
                                        </p:tgtEl>
                                        <p:attrNameLst>
                                          <p:attrName>style.visibility</p:attrName>
                                        </p:attrNameLst>
                                      </p:cBhvr>
                                      <p:to>
                                        <p:strVal val="visible"/>
                                      </p:to>
                                    </p:set>
                                    <p:animEffect transition="in" filter="fade">
                                      <p:cBhvr>
                                        <p:cTn id="21" dur="500"/>
                                        <p:tgtEl>
                                          <p:spTgt spid="460"/>
                                        </p:tgtEl>
                                      </p:cBhvr>
                                    </p:animEffect>
                                  </p:childTnLst>
                                </p:cTn>
                              </p:par>
                              <p:par>
                                <p:cTn id="22" presetID="23" presetClass="entr" presetSubtype="16" fill="hold" nodeType="withEffect">
                                  <p:stCondLst>
                                    <p:cond delay="0"/>
                                  </p:stCondLst>
                                  <p:childTnLst>
                                    <p:set>
                                      <p:cBhvr>
                                        <p:cTn id="23" dur="1" fill="hold">
                                          <p:stCondLst>
                                            <p:cond delay="0"/>
                                          </p:stCondLst>
                                        </p:cTn>
                                        <p:tgtEl>
                                          <p:spTgt spid="462"/>
                                        </p:tgtEl>
                                        <p:attrNameLst>
                                          <p:attrName>style.visibility</p:attrName>
                                        </p:attrNameLst>
                                      </p:cBhvr>
                                      <p:to>
                                        <p:strVal val="visible"/>
                                      </p:to>
                                    </p:set>
                                    <p:anim calcmode="lin" valueType="num">
                                      <p:cBhvr additive="base">
                                        <p:cTn id="24" dur="500"/>
                                        <p:tgtEl>
                                          <p:spTgt spid="462"/>
                                        </p:tgtEl>
                                        <p:attrNameLst>
                                          <p:attrName>ppt_w</p:attrName>
                                        </p:attrNameLst>
                                      </p:cBhvr>
                                      <p:tavLst>
                                        <p:tav tm="0">
                                          <p:val>
                                            <p:strVal val="0"/>
                                          </p:val>
                                        </p:tav>
                                        <p:tav tm="100000">
                                          <p:val>
                                            <p:strVal val="#ppt_w"/>
                                          </p:val>
                                        </p:tav>
                                      </p:tavLst>
                                    </p:anim>
                                    <p:anim calcmode="lin" valueType="num">
                                      <p:cBhvr additive="base">
                                        <p:cTn id="25" dur="500"/>
                                        <p:tgtEl>
                                          <p:spTgt spid="462"/>
                                        </p:tgtEl>
                                        <p:attrNameLst>
                                          <p:attrName>ppt_h</p:attrName>
                                        </p:attrNameLst>
                                      </p:cBhvr>
                                      <p:tavLst>
                                        <p:tav tm="0">
                                          <p:val>
                                            <p:strVal val="0"/>
                                          </p:val>
                                        </p:tav>
                                        <p:tav tm="100000">
                                          <p:val>
                                            <p:strVal val="#ppt_h"/>
                                          </p:val>
                                        </p:tav>
                                      </p:tavLst>
                                    </p:anim>
                                  </p:childTnLst>
                                </p:cTn>
                              </p:par>
                              <p:par>
                                <p:cTn id="26" presetID="23" presetClass="entr" presetSubtype="16" fill="hold" nodeType="withEffect">
                                  <p:stCondLst>
                                    <p:cond delay="0"/>
                                  </p:stCondLst>
                                  <p:childTnLst>
                                    <p:set>
                                      <p:cBhvr>
                                        <p:cTn id="27" dur="1" fill="hold">
                                          <p:stCondLst>
                                            <p:cond delay="0"/>
                                          </p:stCondLst>
                                        </p:cTn>
                                        <p:tgtEl>
                                          <p:spTgt spid="467"/>
                                        </p:tgtEl>
                                        <p:attrNameLst>
                                          <p:attrName>style.visibility</p:attrName>
                                        </p:attrNameLst>
                                      </p:cBhvr>
                                      <p:to>
                                        <p:strVal val="visible"/>
                                      </p:to>
                                    </p:set>
                                    <p:anim calcmode="lin" valueType="num">
                                      <p:cBhvr additive="base">
                                        <p:cTn id="28" dur="500"/>
                                        <p:tgtEl>
                                          <p:spTgt spid="467"/>
                                        </p:tgtEl>
                                        <p:attrNameLst>
                                          <p:attrName>ppt_w</p:attrName>
                                        </p:attrNameLst>
                                      </p:cBhvr>
                                      <p:tavLst>
                                        <p:tav tm="0">
                                          <p:val>
                                            <p:strVal val="0"/>
                                          </p:val>
                                        </p:tav>
                                        <p:tav tm="100000">
                                          <p:val>
                                            <p:strVal val="#ppt_w"/>
                                          </p:val>
                                        </p:tav>
                                      </p:tavLst>
                                    </p:anim>
                                    <p:anim calcmode="lin" valueType="num">
                                      <p:cBhvr additive="base">
                                        <p:cTn id="29" dur="500"/>
                                        <p:tgtEl>
                                          <p:spTgt spid="467"/>
                                        </p:tgtEl>
                                        <p:attrNameLst>
                                          <p:attrName>ppt_h</p:attrName>
                                        </p:attrNameLst>
                                      </p:cBhvr>
                                      <p:tavLst>
                                        <p:tav tm="0">
                                          <p:val>
                                            <p:strVal val="0"/>
                                          </p:val>
                                        </p:tav>
                                        <p:tav tm="100000">
                                          <p:val>
                                            <p:strVal val="#ppt_h"/>
                                          </p:val>
                                        </p:tav>
                                      </p:tavLst>
                                    </p:anim>
                                  </p:childTnLst>
                                </p:cTn>
                              </p:par>
                              <p:par>
                                <p:cTn id="30" presetID="10" presetClass="entr" presetSubtype="0" fill="hold" nodeType="withEffect">
                                  <p:stCondLst>
                                    <p:cond delay="0"/>
                                  </p:stCondLst>
                                  <p:childTnLst>
                                    <p:set>
                                      <p:cBhvr>
                                        <p:cTn id="31" dur="1" fill="hold">
                                          <p:stCondLst>
                                            <p:cond delay="0"/>
                                          </p:stCondLst>
                                        </p:cTn>
                                        <p:tgtEl>
                                          <p:spTgt spid="461"/>
                                        </p:tgtEl>
                                        <p:attrNameLst>
                                          <p:attrName>style.visibility</p:attrName>
                                        </p:attrNameLst>
                                      </p:cBhvr>
                                      <p:to>
                                        <p:strVal val="visible"/>
                                      </p:to>
                                    </p:set>
                                    <p:animEffect transition="in" filter="fade">
                                      <p:cBhvr>
                                        <p:cTn id="32" dur="500"/>
                                        <p:tgtEl>
                                          <p:spTgt spid="461"/>
                                        </p:tgtEl>
                                      </p:cBhvr>
                                    </p:animEffect>
                                  </p:childTnLst>
                                </p:cTn>
                              </p:par>
                              <p:par>
                                <p:cTn id="33" presetID="10" presetClass="entr" presetSubtype="0" fill="hold" nodeType="withEffect">
                                  <p:stCondLst>
                                    <p:cond delay="0"/>
                                  </p:stCondLst>
                                  <p:childTnLst>
                                    <p:set>
                                      <p:cBhvr>
                                        <p:cTn id="34" dur="1" fill="hold">
                                          <p:stCondLst>
                                            <p:cond delay="0"/>
                                          </p:stCondLst>
                                        </p:cTn>
                                        <p:tgtEl>
                                          <p:spTgt spid="464"/>
                                        </p:tgtEl>
                                        <p:attrNameLst>
                                          <p:attrName>style.visibility</p:attrName>
                                        </p:attrNameLst>
                                      </p:cBhvr>
                                      <p:to>
                                        <p:strVal val="visible"/>
                                      </p:to>
                                    </p:set>
                                    <p:animEffect transition="in" filter="fade">
                                      <p:cBhvr>
                                        <p:cTn id="35" dur="500"/>
                                        <p:tgtEl>
                                          <p:spTgt spid="464"/>
                                        </p:tgtEl>
                                      </p:cBhvr>
                                    </p:animEffect>
                                  </p:childTnLst>
                                </p:cTn>
                              </p:par>
                              <p:par>
                                <p:cTn id="36" presetID="23" presetClass="entr" presetSubtype="16" fill="hold" nodeType="withEffect">
                                  <p:stCondLst>
                                    <p:cond delay="0"/>
                                  </p:stCondLst>
                                  <p:childTnLst>
                                    <p:set>
                                      <p:cBhvr>
                                        <p:cTn id="37" dur="1" fill="hold">
                                          <p:stCondLst>
                                            <p:cond delay="0"/>
                                          </p:stCondLst>
                                        </p:cTn>
                                        <p:tgtEl>
                                          <p:spTgt spid="466"/>
                                        </p:tgtEl>
                                        <p:attrNameLst>
                                          <p:attrName>style.visibility</p:attrName>
                                        </p:attrNameLst>
                                      </p:cBhvr>
                                      <p:to>
                                        <p:strVal val="visible"/>
                                      </p:to>
                                    </p:set>
                                    <p:anim calcmode="lin" valueType="num">
                                      <p:cBhvr additive="base">
                                        <p:cTn id="38" dur="500"/>
                                        <p:tgtEl>
                                          <p:spTgt spid="466"/>
                                        </p:tgtEl>
                                        <p:attrNameLst>
                                          <p:attrName>ppt_w</p:attrName>
                                        </p:attrNameLst>
                                      </p:cBhvr>
                                      <p:tavLst>
                                        <p:tav tm="0">
                                          <p:val>
                                            <p:strVal val="0"/>
                                          </p:val>
                                        </p:tav>
                                        <p:tav tm="100000">
                                          <p:val>
                                            <p:strVal val="#ppt_w"/>
                                          </p:val>
                                        </p:tav>
                                      </p:tavLst>
                                    </p:anim>
                                    <p:anim calcmode="lin" valueType="num">
                                      <p:cBhvr additive="base">
                                        <p:cTn id="39" dur="500"/>
                                        <p:tgtEl>
                                          <p:spTgt spid="466"/>
                                        </p:tgtEl>
                                        <p:attrNameLst>
                                          <p:attrName>ppt_h</p:attrName>
                                        </p:attrNameLst>
                                      </p:cBhvr>
                                      <p:tavLst>
                                        <p:tav tm="0">
                                          <p:val>
                                            <p:strVal val="0"/>
                                          </p:val>
                                        </p:tav>
                                        <p:tav tm="100000">
                                          <p:val>
                                            <p:strVal val="#ppt_h"/>
                                          </p:val>
                                        </p:tav>
                                      </p:tavLst>
                                    </p:anim>
                                  </p:childTnLst>
                                </p:cTn>
                              </p:par>
                              <p:par>
                                <p:cTn id="40" presetID="23" presetClass="entr" presetSubtype="16" fill="hold" nodeType="withEffect">
                                  <p:stCondLst>
                                    <p:cond delay="0"/>
                                  </p:stCondLst>
                                  <p:childTnLst>
                                    <p:set>
                                      <p:cBhvr>
                                        <p:cTn id="41" dur="1" fill="hold">
                                          <p:stCondLst>
                                            <p:cond delay="0"/>
                                          </p:stCondLst>
                                        </p:cTn>
                                        <p:tgtEl>
                                          <p:spTgt spid="463"/>
                                        </p:tgtEl>
                                        <p:attrNameLst>
                                          <p:attrName>style.visibility</p:attrName>
                                        </p:attrNameLst>
                                      </p:cBhvr>
                                      <p:to>
                                        <p:strVal val="visible"/>
                                      </p:to>
                                    </p:set>
                                    <p:anim calcmode="lin" valueType="num">
                                      <p:cBhvr additive="base">
                                        <p:cTn id="42" dur="500"/>
                                        <p:tgtEl>
                                          <p:spTgt spid="463"/>
                                        </p:tgtEl>
                                        <p:attrNameLst>
                                          <p:attrName>ppt_w</p:attrName>
                                        </p:attrNameLst>
                                      </p:cBhvr>
                                      <p:tavLst>
                                        <p:tav tm="0">
                                          <p:val>
                                            <p:strVal val="0"/>
                                          </p:val>
                                        </p:tav>
                                        <p:tav tm="100000">
                                          <p:val>
                                            <p:strVal val="#ppt_w"/>
                                          </p:val>
                                        </p:tav>
                                      </p:tavLst>
                                    </p:anim>
                                    <p:anim calcmode="lin" valueType="num">
                                      <p:cBhvr additive="base">
                                        <p:cTn id="43" dur="500"/>
                                        <p:tgtEl>
                                          <p:spTgt spid="463"/>
                                        </p:tgtEl>
                                        <p:attrNameLst>
                                          <p:attrName>ppt_h</p:attrName>
                                        </p:attrNameLst>
                                      </p:cBhvr>
                                      <p:tavLst>
                                        <p:tav tm="0">
                                          <p:val>
                                            <p:strVal val="0"/>
                                          </p:val>
                                        </p:tav>
                                        <p:tav tm="100000">
                                          <p:val>
                                            <p:strVal val="#ppt_h"/>
                                          </p:val>
                                        </p:tav>
                                      </p:tavLst>
                                    </p:anim>
                                  </p:childTnLst>
                                </p:cTn>
                              </p:par>
                              <p:par>
                                <p:cTn id="44" presetID="10" presetClass="entr" presetSubtype="0" fill="hold" nodeType="withEffect">
                                  <p:stCondLst>
                                    <p:cond delay="0"/>
                                  </p:stCondLst>
                                  <p:childTnLst>
                                    <p:set>
                                      <p:cBhvr>
                                        <p:cTn id="45" dur="1" fill="hold">
                                          <p:stCondLst>
                                            <p:cond delay="0"/>
                                          </p:stCondLst>
                                        </p:cTn>
                                        <p:tgtEl>
                                          <p:spTgt spid="465"/>
                                        </p:tgtEl>
                                        <p:attrNameLst>
                                          <p:attrName>style.visibility</p:attrName>
                                        </p:attrNameLst>
                                      </p:cBhvr>
                                      <p:to>
                                        <p:strVal val="visible"/>
                                      </p:to>
                                    </p:set>
                                    <p:animEffect transition="in" filter="fade">
                                      <p:cBhvr>
                                        <p:cTn id="46" dur="500"/>
                                        <p:tgtEl>
                                          <p:spTgt spid="465"/>
                                        </p:tgtEl>
                                      </p:cBhvr>
                                    </p:animEffect>
                                  </p:childTnLst>
                                </p:cTn>
                              </p:par>
                              <p:par>
                                <p:cTn id="47" presetID="10" presetClass="entr" presetSubtype="0" fill="hold" nodeType="withEffect">
                                  <p:stCondLst>
                                    <p:cond delay="0"/>
                                  </p:stCondLst>
                                  <p:childTnLst>
                                    <p:set>
                                      <p:cBhvr>
                                        <p:cTn id="48" dur="1" fill="hold">
                                          <p:stCondLst>
                                            <p:cond delay="0"/>
                                          </p:stCondLst>
                                        </p:cTn>
                                        <p:tgtEl>
                                          <p:spTgt spid="469"/>
                                        </p:tgtEl>
                                        <p:attrNameLst>
                                          <p:attrName>style.visibility</p:attrName>
                                        </p:attrNameLst>
                                      </p:cBhvr>
                                      <p:to>
                                        <p:strVal val="visible"/>
                                      </p:to>
                                    </p:set>
                                    <p:animEffect transition="in" filter="fade">
                                      <p:cBhvr>
                                        <p:cTn id="49" dur="500"/>
                                        <p:tgtEl>
                                          <p:spTgt spid="469"/>
                                        </p:tgtEl>
                                      </p:cBhvr>
                                    </p:animEffect>
                                  </p:childTnLst>
                                </p:cTn>
                              </p:par>
                              <p:par>
                                <p:cTn id="50" presetID="23" presetClass="entr" presetSubtype="16" fill="hold" nodeType="withEffect">
                                  <p:stCondLst>
                                    <p:cond delay="0"/>
                                  </p:stCondLst>
                                  <p:childTnLst>
                                    <p:set>
                                      <p:cBhvr>
                                        <p:cTn id="51" dur="1" fill="hold">
                                          <p:stCondLst>
                                            <p:cond delay="0"/>
                                          </p:stCondLst>
                                        </p:cTn>
                                        <p:tgtEl>
                                          <p:spTgt spid="471"/>
                                        </p:tgtEl>
                                        <p:attrNameLst>
                                          <p:attrName>style.visibility</p:attrName>
                                        </p:attrNameLst>
                                      </p:cBhvr>
                                      <p:to>
                                        <p:strVal val="visible"/>
                                      </p:to>
                                    </p:set>
                                    <p:anim calcmode="lin" valueType="num">
                                      <p:cBhvr additive="base">
                                        <p:cTn id="52" dur="500"/>
                                        <p:tgtEl>
                                          <p:spTgt spid="471"/>
                                        </p:tgtEl>
                                        <p:attrNameLst>
                                          <p:attrName>ppt_w</p:attrName>
                                        </p:attrNameLst>
                                      </p:cBhvr>
                                      <p:tavLst>
                                        <p:tav tm="0">
                                          <p:val>
                                            <p:strVal val="0"/>
                                          </p:val>
                                        </p:tav>
                                        <p:tav tm="100000">
                                          <p:val>
                                            <p:strVal val="#ppt_w"/>
                                          </p:val>
                                        </p:tav>
                                      </p:tavLst>
                                    </p:anim>
                                    <p:anim calcmode="lin" valueType="num">
                                      <p:cBhvr additive="base">
                                        <p:cTn id="53" dur="500"/>
                                        <p:tgtEl>
                                          <p:spTgt spid="471"/>
                                        </p:tgtEl>
                                        <p:attrNameLst>
                                          <p:attrName>ppt_h</p:attrName>
                                        </p:attrNameLst>
                                      </p:cBhvr>
                                      <p:tavLst>
                                        <p:tav tm="0">
                                          <p:val>
                                            <p:strVal val="0"/>
                                          </p:val>
                                        </p:tav>
                                        <p:tav tm="100000">
                                          <p:val>
                                            <p:strVal val="#ppt_h"/>
                                          </p:val>
                                        </p:tav>
                                      </p:tavLst>
                                    </p:anim>
                                  </p:childTnLst>
                                </p:cTn>
                              </p:par>
                              <p:par>
                                <p:cTn id="54" presetID="23" presetClass="entr" presetSubtype="16" fill="hold" nodeType="withEffect">
                                  <p:stCondLst>
                                    <p:cond delay="0"/>
                                  </p:stCondLst>
                                  <p:childTnLst>
                                    <p:set>
                                      <p:cBhvr>
                                        <p:cTn id="55" dur="1" fill="hold">
                                          <p:stCondLst>
                                            <p:cond delay="0"/>
                                          </p:stCondLst>
                                        </p:cTn>
                                        <p:tgtEl>
                                          <p:spTgt spid="472"/>
                                        </p:tgtEl>
                                        <p:attrNameLst>
                                          <p:attrName>style.visibility</p:attrName>
                                        </p:attrNameLst>
                                      </p:cBhvr>
                                      <p:to>
                                        <p:strVal val="visible"/>
                                      </p:to>
                                    </p:set>
                                    <p:anim calcmode="lin" valueType="num">
                                      <p:cBhvr additive="base">
                                        <p:cTn id="56" dur="500"/>
                                        <p:tgtEl>
                                          <p:spTgt spid="472"/>
                                        </p:tgtEl>
                                        <p:attrNameLst>
                                          <p:attrName>ppt_w</p:attrName>
                                        </p:attrNameLst>
                                      </p:cBhvr>
                                      <p:tavLst>
                                        <p:tav tm="0">
                                          <p:val>
                                            <p:strVal val="0"/>
                                          </p:val>
                                        </p:tav>
                                        <p:tav tm="100000">
                                          <p:val>
                                            <p:strVal val="#ppt_w"/>
                                          </p:val>
                                        </p:tav>
                                      </p:tavLst>
                                    </p:anim>
                                    <p:anim calcmode="lin" valueType="num">
                                      <p:cBhvr additive="base">
                                        <p:cTn id="57" dur="500"/>
                                        <p:tgtEl>
                                          <p:spTgt spid="472"/>
                                        </p:tgtEl>
                                        <p:attrNameLst>
                                          <p:attrName>ppt_h</p:attrName>
                                        </p:attrNameLst>
                                      </p:cBhvr>
                                      <p:tavLst>
                                        <p:tav tm="0">
                                          <p:val>
                                            <p:strVal val="0"/>
                                          </p:val>
                                        </p:tav>
                                        <p:tav tm="100000">
                                          <p:val>
                                            <p:strVal val="#ppt_h"/>
                                          </p:val>
                                        </p:tav>
                                      </p:tavLst>
                                    </p:anim>
                                  </p:childTnLst>
                                </p:cTn>
                              </p:par>
                              <p:par>
                                <p:cTn id="58" presetID="10" presetClass="entr" presetSubtype="0" fill="hold" nodeType="withEffect">
                                  <p:stCondLst>
                                    <p:cond delay="0"/>
                                  </p:stCondLst>
                                  <p:childTnLst>
                                    <p:set>
                                      <p:cBhvr>
                                        <p:cTn id="59" dur="1" fill="hold">
                                          <p:stCondLst>
                                            <p:cond delay="0"/>
                                          </p:stCondLst>
                                        </p:cTn>
                                        <p:tgtEl>
                                          <p:spTgt spid="470"/>
                                        </p:tgtEl>
                                        <p:attrNameLst>
                                          <p:attrName>style.visibility</p:attrName>
                                        </p:attrNameLst>
                                      </p:cBhvr>
                                      <p:to>
                                        <p:strVal val="visible"/>
                                      </p:to>
                                    </p:set>
                                    <p:animEffect transition="in" filter="fade">
                                      <p:cBhvr>
                                        <p:cTn id="60" dur="500"/>
                                        <p:tgtEl>
                                          <p:spTgt spid="470"/>
                                        </p:tgtEl>
                                      </p:cBhvr>
                                    </p:animEffect>
                                  </p:childTnLst>
                                </p:cTn>
                              </p:par>
                              <p:par>
                                <p:cTn id="61" presetID="23" presetClass="entr" presetSubtype="16" fill="hold" nodeType="withEffect">
                                  <p:stCondLst>
                                    <p:cond delay="250"/>
                                  </p:stCondLst>
                                  <p:childTnLst>
                                    <p:set>
                                      <p:cBhvr>
                                        <p:cTn id="62" dur="1" fill="hold">
                                          <p:stCondLst>
                                            <p:cond delay="0"/>
                                          </p:stCondLst>
                                        </p:cTn>
                                        <p:tgtEl>
                                          <p:spTgt spid="486"/>
                                        </p:tgtEl>
                                        <p:attrNameLst>
                                          <p:attrName>style.visibility</p:attrName>
                                        </p:attrNameLst>
                                      </p:cBhvr>
                                      <p:to>
                                        <p:strVal val="visible"/>
                                      </p:to>
                                    </p:set>
                                    <p:anim calcmode="lin" valueType="num">
                                      <p:cBhvr additive="base">
                                        <p:cTn id="63" dur="500"/>
                                        <p:tgtEl>
                                          <p:spTgt spid="486"/>
                                        </p:tgtEl>
                                        <p:attrNameLst>
                                          <p:attrName>ppt_w</p:attrName>
                                        </p:attrNameLst>
                                      </p:cBhvr>
                                      <p:tavLst>
                                        <p:tav tm="0">
                                          <p:val>
                                            <p:strVal val="0"/>
                                          </p:val>
                                        </p:tav>
                                        <p:tav tm="100000">
                                          <p:val>
                                            <p:strVal val="#ppt_w"/>
                                          </p:val>
                                        </p:tav>
                                      </p:tavLst>
                                    </p:anim>
                                    <p:anim calcmode="lin" valueType="num">
                                      <p:cBhvr additive="base">
                                        <p:cTn id="64" dur="500"/>
                                        <p:tgtEl>
                                          <p:spTgt spid="486"/>
                                        </p:tgtEl>
                                        <p:attrNameLst>
                                          <p:attrName>ppt_h</p:attrName>
                                        </p:attrNameLst>
                                      </p:cBhvr>
                                      <p:tavLst>
                                        <p:tav tm="0">
                                          <p:val>
                                            <p:strVal val="0"/>
                                          </p:val>
                                        </p:tav>
                                        <p:tav tm="100000">
                                          <p:val>
                                            <p:strVal val="#ppt_h"/>
                                          </p:val>
                                        </p:tav>
                                      </p:tavLst>
                                    </p:anim>
                                  </p:childTnLst>
                                </p:cTn>
                              </p:par>
                              <p:par>
                                <p:cTn id="65" presetID="23" presetClass="entr" presetSubtype="16" fill="hold" nodeType="withEffect">
                                  <p:stCondLst>
                                    <p:cond delay="250"/>
                                  </p:stCondLst>
                                  <p:childTnLst>
                                    <p:set>
                                      <p:cBhvr>
                                        <p:cTn id="66" dur="1" fill="hold">
                                          <p:stCondLst>
                                            <p:cond delay="0"/>
                                          </p:stCondLst>
                                        </p:cTn>
                                        <p:tgtEl>
                                          <p:spTgt spid="473"/>
                                        </p:tgtEl>
                                        <p:attrNameLst>
                                          <p:attrName>style.visibility</p:attrName>
                                        </p:attrNameLst>
                                      </p:cBhvr>
                                      <p:to>
                                        <p:strVal val="visible"/>
                                      </p:to>
                                    </p:set>
                                    <p:anim calcmode="lin" valueType="num">
                                      <p:cBhvr additive="base">
                                        <p:cTn id="67" dur="500"/>
                                        <p:tgtEl>
                                          <p:spTgt spid="473"/>
                                        </p:tgtEl>
                                        <p:attrNameLst>
                                          <p:attrName>ppt_w</p:attrName>
                                        </p:attrNameLst>
                                      </p:cBhvr>
                                      <p:tavLst>
                                        <p:tav tm="0">
                                          <p:val>
                                            <p:strVal val="0"/>
                                          </p:val>
                                        </p:tav>
                                        <p:tav tm="100000">
                                          <p:val>
                                            <p:strVal val="#ppt_w"/>
                                          </p:val>
                                        </p:tav>
                                      </p:tavLst>
                                    </p:anim>
                                    <p:anim calcmode="lin" valueType="num">
                                      <p:cBhvr additive="base">
                                        <p:cTn id="68" dur="500"/>
                                        <p:tgtEl>
                                          <p:spTgt spid="473"/>
                                        </p:tgtEl>
                                        <p:attrNameLst>
                                          <p:attrName>ppt_h</p:attrName>
                                        </p:attrNameLst>
                                      </p:cBhvr>
                                      <p:tavLst>
                                        <p:tav tm="0">
                                          <p:val>
                                            <p:strVal val="0"/>
                                          </p:val>
                                        </p:tav>
                                        <p:tav tm="100000">
                                          <p:val>
                                            <p:strVal val="#ppt_h"/>
                                          </p:val>
                                        </p:tav>
                                      </p:tavLst>
                                    </p:anim>
                                  </p:childTnLst>
                                </p:cTn>
                              </p:par>
                              <p:par>
                                <p:cTn id="69" presetID="23" presetClass="entr" presetSubtype="16" fill="hold" nodeType="withEffect">
                                  <p:stCondLst>
                                    <p:cond delay="250"/>
                                  </p:stCondLst>
                                  <p:childTnLst>
                                    <p:set>
                                      <p:cBhvr>
                                        <p:cTn id="70" dur="1" fill="hold">
                                          <p:stCondLst>
                                            <p:cond delay="0"/>
                                          </p:stCondLst>
                                        </p:cTn>
                                        <p:tgtEl>
                                          <p:spTgt spid="474"/>
                                        </p:tgtEl>
                                        <p:attrNameLst>
                                          <p:attrName>style.visibility</p:attrName>
                                        </p:attrNameLst>
                                      </p:cBhvr>
                                      <p:to>
                                        <p:strVal val="visible"/>
                                      </p:to>
                                    </p:set>
                                    <p:anim calcmode="lin" valueType="num">
                                      <p:cBhvr additive="base">
                                        <p:cTn id="71" dur="500"/>
                                        <p:tgtEl>
                                          <p:spTgt spid="474"/>
                                        </p:tgtEl>
                                        <p:attrNameLst>
                                          <p:attrName>ppt_w</p:attrName>
                                        </p:attrNameLst>
                                      </p:cBhvr>
                                      <p:tavLst>
                                        <p:tav tm="0">
                                          <p:val>
                                            <p:strVal val="0"/>
                                          </p:val>
                                        </p:tav>
                                        <p:tav tm="100000">
                                          <p:val>
                                            <p:strVal val="#ppt_w"/>
                                          </p:val>
                                        </p:tav>
                                      </p:tavLst>
                                    </p:anim>
                                    <p:anim calcmode="lin" valueType="num">
                                      <p:cBhvr additive="base">
                                        <p:cTn id="72" dur="500"/>
                                        <p:tgtEl>
                                          <p:spTgt spid="474"/>
                                        </p:tgtEl>
                                        <p:attrNameLst>
                                          <p:attrName>ppt_h</p:attrName>
                                        </p:attrNameLst>
                                      </p:cBhvr>
                                      <p:tavLst>
                                        <p:tav tm="0">
                                          <p:val>
                                            <p:strVal val="0"/>
                                          </p:val>
                                        </p:tav>
                                        <p:tav tm="100000">
                                          <p:val>
                                            <p:strVal val="#ppt_h"/>
                                          </p:val>
                                        </p:tav>
                                      </p:tavLst>
                                    </p:anim>
                                  </p:childTnLst>
                                </p:cTn>
                              </p:par>
                              <p:par>
                                <p:cTn id="73" presetID="23" presetClass="entr" presetSubtype="16" fill="hold" nodeType="withEffect">
                                  <p:stCondLst>
                                    <p:cond delay="250"/>
                                  </p:stCondLst>
                                  <p:childTnLst>
                                    <p:set>
                                      <p:cBhvr>
                                        <p:cTn id="74" dur="1" fill="hold">
                                          <p:stCondLst>
                                            <p:cond delay="0"/>
                                          </p:stCondLst>
                                        </p:cTn>
                                        <p:tgtEl>
                                          <p:spTgt spid="487"/>
                                        </p:tgtEl>
                                        <p:attrNameLst>
                                          <p:attrName>style.visibility</p:attrName>
                                        </p:attrNameLst>
                                      </p:cBhvr>
                                      <p:to>
                                        <p:strVal val="visible"/>
                                      </p:to>
                                    </p:set>
                                    <p:anim calcmode="lin" valueType="num">
                                      <p:cBhvr additive="base">
                                        <p:cTn id="75" dur="500"/>
                                        <p:tgtEl>
                                          <p:spTgt spid="487"/>
                                        </p:tgtEl>
                                        <p:attrNameLst>
                                          <p:attrName>ppt_w</p:attrName>
                                        </p:attrNameLst>
                                      </p:cBhvr>
                                      <p:tavLst>
                                        <p:tav tm="0">
                                          <p:val>
                                            <p:strVal val="0"/>
                                          </p:val>
                                        </p:tav>
                                        <p:tav tm="100000">
                                          <p:val>
                                            <p:strVal val="#ppt_w"/>
                                          </p:val>
                                        </p:tav>
                                      </p:tavLst>
                                    </p:anim>
                                    <p:anim calcmode="lin" valueType="num">
                                      <p:cBhvr additive="base">
                                        <p:cTn id="76" dur="500"/>
                                        <p:tgtEl>
                                          <p:spTgt spid="487"/>
                                        </p:tgtEl>
                                        <p:attrNameLst>
                                          <p:attrName>ppt_h</p:attrName>
                                        </p:attrNameLst>
                                      </p:cBhvr>
                                      <p:tavLst>
                                        <p:tav tm="0">
                                          <p:val>
                                            <p:strVal val="0"/>
                                          </p:val>
                                        </p:tav>
                                        <p:tav tm="100000">
                                          <p:val>
                                            <p:strVal val="#ppt_h"/>
                                          </p:val>
                                        </p:tav>
                                      </p:tavLst>
                                    </p:anim>
                                  </p:childTnLst>
                                </p:cTn>
                              </p:par>
                              <p:par>
                                <p:cTn id="77" presetID="2" presetClass="entr" presetSubtype="4" fill="hold" nodeType="withEffect">
                                  <p:stCondLst>
                                    <p:cond delay="500"/>
                                  </p:stCondLst>
                                  <p:childTnLst>
                                    <p:set>
                                      <p:cBhvr>
                                        <p:cTn id="78" dur="1" fill="hold">
                                          <p:stCondLst>
                                            <p:cond delay="0"/>
                                          </p:stCondLst>
                                        </p:cTn>
                                        <p:tgtEl>
                                          <p:spTgt spid="488"/>
                                        </p:tgtEl>
                                        <p:attrNameLst>
                                          <p:attrName>style.visibility</p:attrName>
                                        </p:attrNameLst>
                                      </p:cBhvr>
                                      <p:to>
                                        <p:strVal val="visible"/>
                                      </p:to>
                                    </p:set>
                                    <p:anim calcmode="lin" valueType="num">
                                      <p:cBhvr additive="base">
                                        <p:cTn id="79" dur="500"/>
                                        <p:tgtEl>
                                          <p:spTgt spid="488"/>
                                        </p:tgtEl>
                                        <p:attrNameLst>
                                          <p:attrName>ppt_y</p:attrName>
                                        </p:attrNameLst>
                                      </p:cBhvr>
                                      <p:tavLst>
                                        <p:tav tm="0">
                                          <p:val>
                                            <p:strVal val="#ppt_y+1"/>
                                          </p:val>
                                        </p:tav>
                                        <p:tav tm="100000">
                                          <p:val>
                                            <p:strVal val="#ppt_y"/>
                                          </p:val>
                                        </p:tav>
                                      </p:tavLst>
                                    </p:anim>
                                  </p:childTnLst>
                                </p:cTn>
                              </p:par>
                              <p:par>
                                <p:cTn id="80" presetID="2" presetClass="entr" presetSubtype="4" fill="hold" nodeType="withEffect">
                                  <p:stCondLst>
                                    <p:cond delay="1000"/>
                                  </p:stCondLst>
                                  <p:childTnLst>
                                    <p:set>
                                      <p:cBhvr>
                                        <p:cTn id="81" dur="1" fill="hold">
                                          <p:stCondLst>
                                            <p:cond delay="0"/>
                                          </p:stCondLst>
                                        </p:cTn>
                                        <p:tgtEl>
                                          <p:spTgt spid="491"/>
                                        </p:tgtEl>
                                        <p:attrNameLst>
                                          <p:attrName>style.visibility</p:attrName>
                                        </p:attrNameLst>
                                      </p:cBhvr>
                                      <p:to>
                                        <p:strVal val="visible"/>
                                      </p:to>
                                    </p:set>
                                    <p:anim calcmode="lin" valueType="num">
                                      <p:cBhvr additive="base">
                                        <p:cTn id="82" dur="500"/>
                                        <p:tgtEl>
                                          <p:spTgt spid="49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40"/>
          <p:cNvSpPr txBox="1"/>
          <p:nvPr/>
        </p:nvSpPr>
        <p:spPr>
          <a:xfrm>
            <a:off x="170574" y="0"/>
            <a:ext cx="4967113" cy="386100"/>
          </a:xfrm>
          <a:prstGeom prst="rect">
            <a:avLst/>
          </a:prstGeom>
          <a:solidFill>
            <a:srgbClr val="BF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1900" b="1" dirty="0">
                <a:solidFill>
                  <a:schemeClr val="lt1"/>
                </a:solidFill>
                <a:latin typeface="FangSong" panose="02010609060101010101" pitchFamily="49" charset="-122"/>
                <a:ea typeface="FangSong" panose="02010609060101010101" pitchFamily="49" charset="-122"/>
                <a:cs typeface="Comic Sans MS"/>
                <a:sym typeface="Comic Sans MS"/>
              </a:rPr>
              <a:t>工具分享</a:t>
            </a:r>
            <a:endParaRPr sz="900" dirty="0">
              <a:latin typeface="FangSong" panose="02010609060101010101" pitchFamily="49" charset="-122"/>
              <a:ea typeface="FangSong" panose="02010609060101010101" pitchFamily="49" charset="-122"/>
              <a:cs typeface="Comic Sans MS"/>
              <a:sym typeface="Comic Sans MS"/>
            </a:endParaRPr>
          </a:p>
        </p:txBody>
      </p:sp>
      <p:sp>
        <p:nvSpPr>
          <p:cNvPr id="376" name="Google Shape;376;p40"/>
          <p:cNvSpPr txBox="1"/>
          <p:nvPr/>
        </p:nvSpPr>
        <p:spPr>
          <a:xfrm>
            <a:off x="170550" y="804425"/>
            <a:ext cx="8802900" cy="3747900"/>
          </a:xfrm>
          <a:prstGeom prst="rect">
            <a:avLst/>
          </a:prstGeom>
          <a:noFill/>
          <a:ln>
            <a:noFill/>
          </a:ln>
        </p:spPr>
        <p:txBody>
          <a:bodyPr spcFirstLastPara="1" wrap="square" lIns="91425" tIns="91425" rIns="91425" bIns="91425" anchor="t" anchorCtr="0">
            <a:noAutofit/>
          </a:bodyPr>
          <a:lstStyle/>
          <a:p>
            <a:pPr marL="457200" lvl="0" indent="-349250" algn="l" rtl="0">
              <a:lnSpc>
                <a:spcPct val="150000"/>
              </a:lnSpc>
              <a:spcBef>
                <a:spcPts val="0"/>
              </a:spcBef>
              <a:spcAft>
                <a:spcPts val="0"/>
              </a:spcAft>
              <a:buClr>
                <a:srgbClr val="333333"/>
              </a:buClr>
              <a:buSzPts val="1900"/>
              <a:buFont typeface="Comic Sans MS"/>
              <a:buChar char="●"/>
            </a:pPr>
            <a:r>
              <a:rPr lang="en-US" altLang="zh-CN" sz="1900" b="1" dirty="0">
                <a:solidFill>
                  <a:srgbClr val="333333"/>
                </a:solidFill>
                <a:highlight>
                  <a:srgbClr val="FFFFFF"/>
                </a:highlight>
                <a:latin typeface="Comic Sans MS" panose="030F0902030302020204" pitchFamily="66" charset="0"/>
                <a:ea typeface="FangSong" panose="02010609060101010101" pitchFamily="49" charset="-122"/>
                <a:cs typeface="Comic Sans MS"/>
                <a:sym typeface="Comic Sans MS"/>
              </a:rPr>
              <a:t>Google </a:t>
            </a:r>
            <a:r>
              <a:rPr lang="en-US" altLang="zh-CN" sz="1900" b="1" dirty="0" err="1">
                <a:solidFill>
                  <a:srgbClr val="333333"/>
                </a:solidFill>
                <a:highlight>
                  <a:srgbClr val="FFFFFF"/>
                </a:highlight>
                <a:latin typeface="Comic Sans MS" panose="030F0902030302020204" pitchFamily="66" charset="0"/>
                <a:ea typeface="FangSong" panose="02010609060101010101" pitchFamily="49" charset="-122"/>
                <a:cs typeface="Comic Sans MS"/>
                <a:sym typeface="Comic Sans MS"/>
              </a:rPr>
              <a:t>Colab</a:t>
            </a:r>
            <a:endParaRPr lang="en-US" altLang="zh-CN" sz="1900" b="1" dirty="0">
              <a:solidFill>
                <a:srgbClr val="333333"/>
              </a:solidFill>
              <a:highlight>
                <a:srgbClr val="FFFFFF"/>
              </a:highlight>
              <a:latin typeface="Comic Sans MS" panose="030F0902030302020204" pitchFamily="66" charset="0"/>
              <a:ea typeface="FangSong" panose="02010609060101010101" pitchFamily="49" charset="-122"/>
              <a:cs typeface="Comic Sans MS"/>
              <a:sym typeface="Comic Sans MS"/>
            </a:endParaRPr>
          </a:p>
          <a:p>
            <a:pPr marL="457200" lvl="0" indent="-349250">
              <a:lnSpc>
                <a:spcPct val="150000"/>
              </a:lnSpc>
              <a:buClr>
                <a:srgbClr val="333333"/>
              </a:buClr>
              <a:buSzPts val="1900"/>
              <a:buFont typeface="Comic Sans MS"/>
              <a:buChar char="●"/>
            </a:pPr>
            <a:r>
              <a:rPr lang="en" altLang="zh-CN" sz="1900" dirty="0">
                <a:solidFill>
                  <a:srgbClr val="333333"/>
                </a:solidFill>
                <a:latin typeface="Comic Sans MS" panose="030F0902030302020204" pitchFamily="66" charset="0"/>
                <a:ea typeface="FangSong" panose="02010609060101010101" pitchFamily="49" charset="-122"/>
                <a:cs typeface="Comic Sans MS"/>
                <a:sym typeface="Comic Sans MS"/>
                <a:hlinkClick r:id="rId3"/>
              </a:rPr>
              <a:t>https://colab.research.google.com/notebooks/welcome.ipynb</a:t>
            </a:r>
            <a:endParaRPr lang="en" altLang="zh-CN" sz="1900" dirty="0">
              <a:solidFill>
                <a:srgbClr val="333333"/>
              </a:solidFill>
              <a:latin typeface="Comic Sans MS" panose="030F0902030302020204" pitchFamily="66" charset="0"/>
              <a:ea typeface="FangSong" panose="02010609060101010101" pitchFamily="49" charset="-122"/>
              <a:cs typeface="Comic Sans MS"/>
              <a:sym typeface="Comic Sans MS"/>
            </a:endParaRPr>
          </a:p>
          <a:p>
            <a:pPr marL="457200" lvl="0" indent="-349250">
              <a:lnSpc>
                <a:spcPct val="150000"/>
              </a:lnSpc>
              <a:buClr>
                <a:srgbClr val="333333"/>
              </a:buClr>
              <a:buSzPts val="1900"/>
              <a:buFont typeface="Comic Sans MS"/>
              <a:buChar char="●"/>
            </a:pPr>
            <a:r>
              <a:rPr lang="zh-CN" altLang="en-US" sz="1900" dirty="0">
                <a:solidFill>
                  <a:srgbClr val="333333"/>
                </a:solidFill>
                <a:highlight>
                  <a:srgbClr val="FFFFFF"/>
                </a:highlight>
                <a:latin typeface="Comic Sans MS" panose="030F0902030302020204" pitchFamily="66" charset="0"/>
                <a:ea typeface="FangSong" panose="02010609060101010101" pitchFamily="49" charset="-122"/>
                <a:cs typeface="Comic Sans MS"/>
                <a:sym typeface="Comic Sans MS"/>
              </a:rPr>
              <a:t>在线</a:t>
            </a:r>
            <a:r>
              <a:rPr lang="en-US" altLang="zh-CN" sz="1900" dirty="0" err="1">
                <a:solidFill>
                  <a:srgbClr val="333333"/>
                </a:solidFill>
                <a:highlight>
                  <a:srgbClr val="FFFFFF"/>
                </a:highlight>
                <a:latin typeface="Comic Sans MS" panose="030F0902030302020204" pitchFamily="66" charset="0"/>
                <a:ea typeface="FangSong" panose="02010609060101010101" pitchFamily="49" charset="-122"/>
                <a:cs typeface="Comic Sans MS"/>
                <a:sym typeface="Comic Sans MS"/>
              </a:rPr>
              <a:t>Jupyter</a:t>
            </a:r>
            <a:r>
              <a:rPr lang="zh-CN" altLang="en-US" sz="1900" dirty="0">
                <a:solidFill>
                  <a:srgbClr val="333333"/>
                </a:solidFill>
                <a:highlight>
                  <a:srgbClr val="FFFFFF"/>
                </a:highlight>
                <a:latin typeface="Comic Sans MS" panose="030F0902030302020204" pitchFamily="66" charset="0"/>
                <a:ea typeface="FangSong" panose="02010609060101010101" pitchFamily="49" charset="-122"/>
                <a:cs typeface="Comic Sans MS"/>
                <a:sym typeface="Comic Sans MS"/>
              </a:rPr>
              <a:t>编辑环境</a:t>
            </a:r>
            <a:r>
              <a:rPr lang="zh-CN" sz="1900" dirty="0">
                <a:solidFill>
                  <a:srgbClr val="333333"/>
                </a:solidFill>
                <a:highlight>
                  <a:srgbClr val="FFFFFF"/>
                </a:highlight>
                <a:latin typeface="Comic Sans MS" panose="030F0902030302020204" pitchFamily="66" charset="0"/>
                <a:ea typeface="FangSong" panose="02010609060101010101" pitchFamily="49" charset="-122"/>
                <a:cs typeface="Comic Sans MS"/>
                <a:sym typeface="Comic Sans MS"/>
              </a:rPr>
              <a:t>  </a:t>
            </a:r>
            <a:endParaRPr sz="1900" dirty="0">
              <a:solidFill>
                <a:srgbClr val="333333"/>
              </a:solidFill>
              <a:highlight>
                <a:srgbClr val="FFFFFF"/>
              </a:highlight>
              <a:latin typeface="Comic Sans MS" panose="030F0902030302020204" pitchFamily="66" charset="0"/>
              <a:ea typeface="FangSong" panose="02010609060101010101" pitchFamily="49" charset="-122"/>
              <a:cs typeface="Comic Sans MS"/>
              <a:sym typeface="Comic Sans MS"/>
            </a:endParaRPr>
          </a:p>
          <a:p>
            <a:pPr marL="914400" lvl="1" indent="-323850" algn="l" rtl="0">
              <a:lnSpc>
                <a:spcPct val="150000"/>
              </a:lnSpc>
              <a:spcBef>
                <a:spcPts val="0"/>
              </a:spcBef>
              <a:spcAft>
                <a:spcPts val="0"/>
              </a:spcAft>
              <a:buClr>
                <a:srgbClr val="333333"/>
              </a:buClr>
              <a:buSzPts val="1500"/>
              <a:buFont typeface="Comic Sans MS"/>
              <a:buChar char="○"/>
            </a:pPr>
            <a:r>
              <a:rPr lang="zh-CN" altLang="en-US" sz="1500" dirty="0">
                <a:solidFill>
                  <a:srgbClr val="333333"/>
                </a:solidFill>
                <a:highlight>
                  <a:schemeClr val="lt1"/>
                </a:highlight>
                <a:latin typeface="Comic Sans MS" panose="030F0902030302020204" pitchFamily="66" charset="0"/>
                <a:ea typeface="FangSong" panose="02010609060101010101" pitchFamily="49" charset="-122"/>
                <a:cs typeface="Comic Sans MS"/>
                <a:sym typeface="Comic Sans MS"/>
              </a:rPr>
              <a:t>可以使用本地</a:t>
            </a:r>
            <a:r>
              <a:rPr lang="en-US" altLang="zh-CN" sz="1500" dirty="0">
                <a:solidFill>
                  <a:srgbClr val="333333"/>
                </a:solidFill>
                <a:highlight>
                  <a:schemeClr val="lt1"/>
                </a:highlight>
                <a:latin typeface="Comic Sans MS" panose="030F0902030302020204" pitchFamily="66" charset="0"/>
                <a:ea typeface="FangSong" panose="02010609060101010101" pitchFamily="49" charset="-122"/>
                <a:cs typeface="Comic Sans MS"/>
                <a:sym typeface="Comic Sans MS"/>
              </a:rPr>
              <a:t>python</a:t>
            </a:r>
            <a:r>
              <a:rPr lang="zh-CN" altLang="en-US" sz="1500" dirty="0">
                <a:solidFill>
                  <a:srgbClr val="333333"/>
                </a:solidFill>
                <a:highlight>
                  <a:schemeClr val="lt1"/>
                </a:highlight>
                <a:latin typeface="Comic Sans MS" panose="030F0902030302020204" pitchFamily="66" charset="0"/>
                <a:ea typeface="FangSong" panose="02010609060101010101" pitchFamily="49" charset="-122"/>
                <a:cs typeface="Comic Sans MS"/>
                <a:sym typeface="Comic Sans MS"/>
              </a:rPr>
              <a:t>环境</a:t>
            </a:r>
            <a:endParaRPr sz="1500" dirty="0">
              <a:solidFill>
                <a:srgbClr val="333333"/>
              </a:solidFill>
              <a:highlight>
                <a:schemeClr val="lt1"/>
              </a:highlight>
              <a:latin typeface="Comic Sans MS" panose="030F0902030302020204" pitchFamily="66" charset="0"/>
              <a:ea typeface="FangSong" panose="02010609060101010101" pitchFamily="49" charset="-122"/>
              <a:cs typeface="Comic Sans MS"/>
              <a:sym typeface="Comic Sans MS"/>
            </a:endParaRPr>
          </a:p>
          <a:p>
            <a:pPr marL="914400" lvl="1" indent="-323850" algn="l" rtl="0">
              <a:lnSpc>
                <a:spcPct val="150000"/>
              </a:lnSpc>
              <a:spcBef>
                <a:spcPts val="0"/>
              </a:spcBef>
              <a:spcAft>
                <a:spcPts val="0"/>
              </a:spcAft>
              <a:buClr>
                <a:srgbClr val="333333"/>
              </a:buClr>
              <a:buSzPts val="1500"/>
              <a:buFont typeface="Comic Sans MS"/>
              <a:buChar char="○"/>
            </a:pPr>
            <a:r>
              <a:rPr lang="zh-CN" altLang="en-US" sz="1500" dirty="0">
                <a:solidFill>
                  <a:srgbClr val="333333"/>
                </a:solidFill>
                <a:highlight>
                  <a:schemeClr val="lt1"/>
                </a:highlight>
                <a:latin typeface="Comic Sans MS" panose="030F0902030302020204" pitchFamily="66" charset="0"/>
                <a:ea typeface="FangSong" panose="02010609060101010101" pitchFamily="49" charset="-122"/>
                <a:cs typeface="Comic Sans MS"/>
                <a:sym typeface="Comic Sans MS"/>
              </a:rPr>
              <a:t>可以使用远端</a:t>
            </a:r>
            <a:r>
              <a:rPr lang="en-US" altLang="zh-CN" sz="1500" dirty="0">
                <a:solidFill>
                  <a:srgbClr val="333333"/>
                </a:solidFill>
                <a:highlight>
                  <a:schemeClr val="lt1"/>
                </a:highlight>
                <a:latin typeface="Comic Sans MS" panose="030F0902030302020204" pitchFamily="66" charset="0"/>
                <a:ea typeface="FangSong" panose="02010609060101010101" pitchFamily="49" charset="-122"/>
                <a:cs typeface="Comic Sans MS"/>
                <a:sym typeface="Comic Sans MS"/>
              </a:rPr>
              <a:t>GPU</a:t>
            </a:r>
            <a:r>
              <a:rPr lang="zh-CN" altLang="en-US" sz="1500" dirty="0">
                <a:solidFill>
                  <a:srgbClr val="333333"/>
                </a:solidFill>
                <a:highlight>
                  <a:schemeClr val="lt1"/>
                </a:highlight>
                <a:latin typeface="Comic Sans MS" panose="030F0902030302020204" pitchFamily="66" charset="0"/>
                <a:ea typeface="FangSong" panose="02010609060101010101" pitchFamily="49" charset="-122"/>
                <a:cs typeface="Comic Sans MS"/>
                <a:sym typeface="Comic Sans MS"/>
              </a:rPr>
              <a:t>运算</a:t>
            </a:r>
            <a:endParaRPr sz="1500" dirty="0">
              <a:solidFill>
                <a:srgbClr val="333333"/>
              </a:solidFill>
              <a:highlight>
                <a:schemeClr val="lt1"/>
              </a:highlight>
              <a:latin typeface="Comic Sans MS" panose="030F0902030302020204" pitchFamily="66" charset="0"/>
              <a:ea typeface="FangSong" panose="02010609060101010101" pitchFamily="49" charset="-122"/>
              <a:cs typeface="Comic Sans MS"/>
              <a:sym typeface="Comic Sans MS"/>
            </a:endParaRPr>
          </a:p>
          <a:p>
            <a:pPr marL="914400" lvl="1" indent="-323850" algn="l" rtl="0">
              <a:lnSpc>
                <a:spcPct val="150000"/>
              </a:lnSpc>
              <a:spcBef>
                <a:spcPts val="0"/>
              </a:spcBef>
              <a:spcAft>
                <a:spcPts val="0"/>
              </a:spcAft>
              <a:buClr>
                <a:srgbClr val="333333"/>
              </a:buClr>
              <a:buSzPts val="1500"/>
              <a:buFont typeface="Comic Sans MS"/>
              <a:buChar char="○"/>
            </a:pPr>
            <a:r>
              <a:rPr lang="zh-CN" altLang="en-US" sz="1500" dirty="0">
                <a:solidFill>
                  <a:srgbClr val="333333"/>
                </a:solidFill>
                <a:highlight>
                  <a:schemeClr val="lt1"/>
                </a:highlight>
                <a:latin typeface="Comic Sans MS" panose="030F0902030302020204" pitchFamily="66" charset="0"/>
                <a:ea typeface="FangSong" panose="02010609060101010101" pitchFamily="49" charset="-122"/>
                <a:cs typeface="Comic Sans MS"/>
                <a:sym typeface="Comic Sans MS"/>
              </a:rPr>
              <a:t>运行速度高</a:t>
            </a:r>
            <a:endParaRPr sz="1500" dirty="0">
              <a:solidFill>
                <a:srgbClr val="333333"/>
              </a:solidFill>
              <a:highlight>
                <a:schemeClr val="lt1"/>
              </a:highlight>
              <a:latin typeface="Comic Sans MS" panose="030F0902030302020204" pitchFamily="66" charset="0"/>
              <a:ea typeface="FangSong" panose="02010609060101010101" pitchFamily="49" charset="-122"/>
              <a:cs typeface="Comic Sans MS"/>
              <a:sym typeface="Comic Sans MS"/>
            </a:endParaRPr>
          </a:p>
          <a:p>
            <a:pPr marL="457200" lvl="0" indent="-349250" algn="l" rtl="0">
              <a:lnSpc>
                <a:spcPct val="150000"/>
              </a:lnSpc>
              <a:spcBef>
                <a:spcPts val="0"/>
              </a:spcBef>
              <a:spcAft>
                <a:spcPts val="0"/>
              </a:spcAft>
              <a:buClr>
                <a:srgbClr val="333333"/>
              </a:buClr>
              <a:buSzPts val="1900"/>
              <a:buFont typeface="Comic Sans MS"/>
              <a:buChar char="●"/>
            </a:pPr>
            <a:r>
              <a:rPr lang="zh-CN" altLang="en-US" sz="1900" dirty="0">
                <a:solidFill>
                  <a:srgbClr val="CC0000"/>
                </a:solidFill>
                <a:highlight>
                  <a:schemeClr val="lt1"/>
                </a:highlight>
                <a:latin typeface="Comic Sans MS" panose="030F0902030302020204" pitchFamily="66" charset="0"/>
                <a:ea typeface="FangSong" panose="02010609060101010101" pitchFamily="49" charset="-122"/>
                <a:cs typeface="Comic Sans MS"/>
                <a:sym typeface="Comic Sans MS"/>
              </a:rPr>
              <a:t>需要科学上网</a:t>
            </a:r>
            <a:endParaRPr lang="en-US" altLang="zh-CN" sz="1900" dirty="0">
              <a:solidFill>
                <a:srgbClr val="CC0000"/>
              </a:solidFill>
              <a:highlight>
                <a:schemeClr val="lt1"/>
              </a:highlight>
              <a:latin typeface="Comic Sans MS" panose="030F0902030302020204" pitchFamily="66" charset="0"/>
              <a:ea typeface="FangSong" panose="02010609060101010101" pitchFamily="49" charset="-122"/>
              <a:cs typeface="Comic Sans MS"/>
              <a:sym typeface="Comic Sans MS"/>
            </a:endParaRPr>
          </a:p>
          <a:p>
            <a:pPr marL="457200" lvl="0" indent="-349250" algn="l" rtl="0">
              <a:lnSpc>
                <a:spcPct val="150000"/>
              </a:lnSpc>
              <a:spcBef>
                <a:spcPts val="0"/>
              </a:spcBef>
              <a:spcAft>
                <a:spcPts val="0"/>
              </a:spcAft>
              <a:buClr>
                <a:srgbClr val="333333"/>
              </a:buClr>
              <a:buSzPts val="1900"/>
              <a:buFont typeface="Comic Sans MS"/>
              <a:buChar char="●"/>
            </a:pPr>
            <a:r>
              <a:rPr lang="zh-CN" altLang="en-US" sz="1900" dirty="0">
                <a:solidFill>
                  <a:srgbClr val="CC0000"/>
                </a:solidFill>
                <a:highlight>
                  <a:schemeClr val="lt1"/>
                </a:highlight>
                <a:latin typeface="Comic Sans MS" panose="030F0902030302020204" pitchFamily="66" charset="0"/>
                <a:ea typeface="FangSong" panose="02010609060101010101" pitchFamily="49" charset="-122"/>
                <a:cs typeface="Comic Sans MS"/>
                <a:sym typeface="Comic Sans MS"/>
              </a:rPr>
              <a:t>偶尔会出现资源卡顿</a:t>
            </a:r>
            <a:endParaRPr sz="1900" dirty="0">
              <a:solidFill>
                <a:srgbClr val="CC0000"/>
              </a:solidFill>
              <a:highlight>
                <a:schemeClr val="lt1"/>
              </a:highlight>
              <a:latin typeface="Comic Sans MS" panose="030F0902030302020204" pitchFamily="66" charset="0"/>
              <a:ea typeface="FangSong" panose="02010609060101010101" pitchFamily="49" charset="-122"/>
              <a:cs typeface="Comic Sans MS"/>
              <a:sym typeface="Comic Sans MS"/>
            </a:endParaRPr>
          </a:p>
        </p:txBody>
      </p:sp>
      <p:pic>
        <p:nvPicPr>
          <p:cNvPr id="2" name="图片 1">
            <a:extLst>
              <a:ext uri="{FF2B5EF4-FFF2-40B4-BE49-F238E27FC236}">
                <a16:creationId xmlns:a16="http://schemas.microsoft.com/office/drawing/2014/main" id="{6E9A3439-AD59-6D45-A48F-36F987D6B459}"/>
              </a:ext>
            </a:extLst>
          </p:cNvPr>
          <p:cNvPicPr>
            <a:picLocks noChangeAspect="1"/>
          </p:cNvPicPr>
          <p:nvPr/>
        </p:nvPicPr>
        <p:blipFill>
          <a:blip r:embed="rId4"/>
          <a:stretch>
            <a:fillRect/>
          </a:stretch>
        </p:blipFill>
        <p:spPr>
          <a:xfrm>
            <a:off x="4144827" y="2078475"/>
            <a:ext cx="4618399" cy="2609762"/>
          </a:xfrm>
          <a:prstGeom prst="rect">
            <a:avLst/>
          </a:prstGeom>
        </p:spPr>
      </p:pic>
    </p:spTree>
    <p:extLst>
      <p:ext uri="{BB962C8B-B14F-4D97-AF65-F5344CB8AC3E}">
        <p14:creationId xmlns:p14="http://schemas.microsoft.com/office/powerpoint/2010/main" val="17092344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53"/>
          <p:cNvSpPr/>
          <p:nvPr/>
        </p:nvSpPr>
        <p:spPr>
          <a:xfrm>
            <a:off x="0" y="0"/>
            <a:ext cx="9144000" cy="5143500"/>
          </a:xfrm>
          <a:prstGeom prst="rect">
            <a:avLst/>
          </a:prstGeom>
          <a:solidFill>
            <a:srgbClr val="B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Comic Sans MS"/>
              <a:ea typeface="Comic Sans MS"/>
              <a:cs typeface="Comic Sans MS"/>
              <a:sym typeface="Comic Sans MS"/>
            </a:endParaRPr>
          </a:p>
        </p:txBody>
      </p:sp>
      <p:pic>
        <p:nvPicPr>
          <p:cNvPr id="545" name="Google Shape;545;p53"/>
          <p:cNvPicPr preferRelativeResize="0"/>
          <p:nvPr/>
        </p:nvPicPr>
        <p:blipFill rotWithShape="1">
          <a:blip r:embed="rId3">
            <a:alphaModFix/>
          </a:blip>
          <a:srcRect b="28744"/>
          <a:stretch/>
        </p:blipFill>
        <p:spPr>
          <a:xfrm>
            <a:off x="0" y="2218045"/>
            <a:ext cx="9143998" cy="2925454"/>
          </a:xfrm>
          <a:prstGeom prst="rect">
            <a:avLst/>
          </a:prstGeom>
          <a:noFill/>
          <a:ln>
            <a:noFill/>
          </a:ln>
        </p:spPr>
      </p:pic>
      <p:sp>
        <p:nvSpPr>
          <p:cNvPr id="546" name="Google Shape;546;p53"/>
          <p:cNvSpPr/>
          <p:nvPr/>
        </p:nvSpPr>
        <p:spPr>
          <a:xfrm>
            <a:off x="2223497" y="1973934"/>
            <a:ext cx="1012200" cy="1012200"/>
          </a:xfrm>
          <a:prstGeom prst="ellipse">
            <a:avLst/>
          </a:prstGeom>
          <a:solidFill>
            <a:schemeClr val="lt1"/>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altLang="zh-CN" sz="3100" dirty="0">
                <a:solidFill>
                  <a:schemeClr val="accent1"/>
                </a:solidFill>
                <a:latin typeface="Comic Sans MS"/>
                <a:ea typeface="Comic Sans MS"/>
                <a:cs typeface="Comic Sans MS"/>
                <a:sym typeface="Comic Sans MS"/>
              </a:rPr>
              <a:t>5</a:t>
            </a:r>
            <a:endParaRPr sz="3100" dirty="0">
              <a:solidFill>
                <a:schemeClr val="accent1"/>
              </a:solidFill>
              <a:latin typeface="Comic Sans MS"/>
              <a:ea typeface="Comic Sans MS"/>
              <a:cs typeface="Comic Sans MS"/>
              <a:sym typeface="Comic Sans MS"/>
            </a:endParaRPr>
          </a:p>
        </p:txBody>
      </p:sp>
      <p:sp>
        <p:nvSpPr>
          <p:cNvPr id="547" name="Google Shape;547;p53"/>
          <p:cNvSpPr/>
          <p:nvPr/>
        </p:nvSpPr>
        <p:spPr>
          <a:xfrm>
            <a:off x="646663" y="2016662"/>
            <a:ext cx="7850672" cy="926743"/>
          </a:xfrm>
          <a:custGeom>
            <a:avLst/>
            <a:gdLst/>
            <a:ahLst/>
            <a:cxnLst/>
            <a:rect l="l" t="t" r="r" b="b"/>
            <a:pathLst>
              <a:path w="2520280" h="1872208" extrusionOk="0">
                <a:moveTo>
                  <a:pt x="0" y="1872208"/>
                </a:moveTo>
                <a:lnTo>
                  <a:pt x="2520280" y="1872208"/>
                </a:lnTo>
                <a:lnTo>
                  <a:pt x="0" y="1872208"/>
                </a:lnTo>
                <a:close/>
                <a:moveTo>
                  <a:pt x="0" y="0"/>
                </a:moveTo>
                <a:lnTo>
                  <a:pt x="916" y="0"/>
                </a:lnTo>
                <a:lnTo>
                  <a:pt x="0" y="0"/>
                </a:lnTo>
                <a:close/>
              </a:path>
            </a:pathLst>
          </a:cu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zh-CN" altLang="en-US" sz="3600" b="1" dirty="0">
                <a:solidFill>
                  <a:schemeClr val="lt1"/>
                </a:solidFill>
                <a:latin typeface="FangSong" panose="02010609060101010101" pitchFamily="49" charset="-122"/>
                <a:ea typeface="FangSong" panose="02010609060101010101" pitchFamily="49" charset="-122"/>
                <a:cs typeface="Comic Sans MS"/>
                <a:sym typeface="Comic Sans MS"/>
              </a:rPr>
              <a:t>结果</a:t>
            </a:r>
            <a:endParaRPr sz="2000" dirty="0">
              <a:solidFill>
                <a:schemeClr val="lt1"/>
              </a:solidFill>
              <a:latin typeface="FangSong" panose="02010609060101010101" pitchFamily="49" charset="-122"/>
              <a:ea typeface="FangSong" panose="02010609060101010101" pitchFamily="49" charset="-122"/>
              <a:cs typeface="Comic Sans MS"/>
              <a:sym typeface="Comic Sans MS"/>
            </a:endParaRPr>
          </a:p>
        </p:txBody>
      </p:sp>
    </p:spTree>
    <p:extLst>
      <p:ext uri="{BB962C8B-B14F-4D97-AF65-F5344CB8AC3E}">
        <p14:creationId xmlns:p14="http://schemas.microsoft.com/office/powerpoint/2010/main" val="2963678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46"/>
                                        </p:tgtEl>
                                        <p:attrNameLst>
                                          <p:attrName>style.visibility</p:attrName>
                                        </p:attrNameLst>
                                      </p:cBhvr>
                                      <p:to>
                                        <p:strVal val="visible"/>
                                      </p:to>
                                    </p:set>
                                    <p:anim calcmode="lin" valueType="num">
                                      <p:cBhvr additive="base">
                                        <p:cTn id="7" dur="1500"/>
                                        <p:tgtEl>
                                          <p:spTgt spid="546"/>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47"/>
                                        </p:tgtEl>
                                        <p:attrNameLst>
                                          <p:attrName>style.visibility</p:attrName>
                                        </p:attrNameLst>
                                      </p:cBhvr>
                                      <p:to>
                                        <p:strVal val="visible"/>
                                      </p:to>
                                    </p:set>
                                    <p:animEffect transition="in" filter="fade">
                                      <p:cBhvr>
                                        <p:cTn id="12" dur="1000"/>
                                        <p:tgtEl>
                                          <p:spTgt spid="54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45"/>
                                        </p:tgtEl>
                                        <p:attrNameLst>
                                          <p:attrName>style.visibility</p:attrName>
                                        </p:attrNameLst>
                                      </p:cBhvr>
                                      <p:to>
                                        <p:strVal val="visible"/>
                                      </p:to>
                                    </p:set>
                                    <p:animEffect transition="in" filter="fade">
                                      <p:cBhvr>
                                        <p:cTn id="17" dur="500"/>
                                        <p:tgtEl>
                                          <p:spTgt spid="5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0"/>
          <p:cNvSpPr/>
          <p:nvPr/>
        </p:nvSpPr>
        <p:spPr>
          <a:xfrm>
            <a:off x="0" y="0"/>
            <a:ext cx="9144000" cy="5143500"/>
          </a:xfrm>
          <a:prstGeom prst="rect">
            <a:avLst/>
          </a:prstGeom>
          <a:solidFill>
            <a:srgbClr val="B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Comic Sans MS"/>
              <a:ea typeface="Comic Sans MS"/>
              <a:cs typeface="Comic Sans MS"/>
              <a:sym typeface="Comic Sans MS"/>
            </a:endParaRPr>
          </a:p>
        </p:txBody>
      </p:sp>
      <p:pic>
        <p:nvPicPr>
          <p:cNvPr id="147" name="Google Shape;147;p20"/>
          <p:cNvPicPr preferRelativeResize="0"/>
          <p:nvPr/>
        </p:nvPicPr>
        <p:blipFill rotWithShape="1">
          <a:blip r:embed="rId3">
            <a:alphaModFix/>
          </a:blip>
          <a:srcRect b="28742"/>
          <a:stretch/>
        </p:blipFill>
        <p:spPr>
          <a:xfrm>
            <a:off x="0" y="2218045"/>
            <a:ext cx="9143998" cy="2925454"/>
          </a:xfrm>
          <a:prstGeom prst="rect">
            <a:avLst/>
          </a:prstGeom>
          <a:noFill/>
          <a:ln>
            <a:noFill/>
          </a:ln>
        </p:spPr>
      </p:pic>
      <p:sp>
        <p:nvSpPr>
          <p:cNvPr id="148" name="Google Shape;148;p20"/>
          <p:cNvSpPr/>
          <p:nvPr/>
        </p:nvSpPr>
        <p:spPr>
          <a:xfrm>
            <a:off x="2223497" y="1973934"/>
            <a:ext cx="1012073" cy="1012127"/>
          </a:xfrm>
          <a:prstGeom prst="ellipse">
            <a:avLst/>
          </a:prstGeom>
          <a:solidFill>
            <a:schemeClr val="lt1"/>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zh-CN" sz="3100">
                <a:solidFill>
                  <a:schemeClr val="accent1"/>
                </a:solidFill>
                <a:latin typeface="Comic Sans MS"/>
                <a:ea typeface="Comic Sans MS"/>
                <a:cs typeface="Comic Sans MS"/>
                <a:sym typeface="Comic Sans MS"/>
              </a:rPr>
              <a:t>1</a:t>
            </a:r>
            <a:endParaRPr sz="3100">
              <a:solidFill>
                <a:schemeClr val="accent1"/>
              </a:solidFill>
              <a:latin typeface="Comic Sans MS"/>
              <a:ea typeface="Comic Sans MS"/>
              <a:cs typeface="Comic Sans MS"/>
              <a:sym typeface="Comic Sans MS"/>
            </a:endParaRPr>
          </a:p>
        </p:txBody>
      </p:sp>
      <p:sp>
        <p:nvSpPr>
          <p:cNvPr id="149" name="Google Shape;149;p20"/>
          <p:cNvSpPr/>
          <p:nvPr/>
        </p:nvSpPr>
        <p:spPr>
          <a:xfrm>
            <a:off x="1169681" y="2016625"/>
            <a:ext cx="7850672" cy="926743"/>
          </a:xfrm>
          <a:custGeom>
            <a:avLst/>
            <a:gdLst/>
            <a:ahLst/>
            <a:cxnLst/>
            <a:rect l="l" t="t" r="r" b="b"/>
            <a:pathLst>
              <a:path w="2520280" h="1872208" extrusionOk="0">
                <a:moveTo>
                  <a:pt x="0" y="1872208"/>
                </a:moveTo>
                <a:lnTo>
                  <a:pt x="2520280" y="1872208"/>
                </a:lnTo>
                <a:lnTo>
                  <a:pt x="0" y="1872208"/>
                </a:lnTo>
                <a:close/>
                <a:moveTo>
                  <a:pt x="0" y="0"/>
                </a:moveTo>
                <a:lnTo>
                  <a:pt x="916" y="0"/>
                </a:lnTo>
                <a:lnTo>
                  <a:pt x="0" y="0"/>
                </a:lnTo>
                <a:close/>
              </a:path>
            </a:pathLst>
          </a:custGeom>
          <a:noFill/>
          <a:ln>
            <a:noFill/>
          </a:ln>
        </p:spPr>
        <p:txBody>
          <a:bodyPr spcFirstLastPara="1" wrap="square" lIns="0" tIns="0" rIns="0" bIns="0" anchor="ctr" anchorCtr="0">
            <a:noAutofit/>
          </a:bodyPr>
          <a:lstStyle/>
          <a:p>
            <a:pPr lvl="0" indent="457200" algn="ctr"/>
            <a:r>
              <a:rPr lang="en-US" altLang="zh-CN" sz="2800" dirty="0">
                <a:solidFill>
                  <a:schemeClr val="lt1"/>
                </a:solidFill>
                <a:latin typeface="Comic Sans MS"/>
                <a:ea typeface="Comic Sans MS"/>
                <a:cs typeface="Comic Sans MS"/>
                <a:sym typeface="Comic Sans MS"/>
              </a:rPr>
              <a:t>MR &amp; Spark</a:t>
            </a:r>
            <a:r>
              <a:rPr lang="zh-CN" altLang="en-US" sz="3200" b="1" dirty="0">
                <a:solidFill>
                  <a:schemeClr val="lt1"/>
                </a:solidFill>
                <a:latin typeface="FangSong" panose="02010609060101010101" pitchFamily="49" charset="-122"/>
                <a:ea typeface="FangSong" panose="02010609060101010101" pitchFamily="49" charset="-122"/>
                <a:cs typeface="Comic Sans MS"/>
                <a:sym typeface="Comic Sans MS"/>
              </a:rPr>
              <a:t>项目</a:t>
            </a:r>
            <a:r>
              <a:rPr lang="en-US" altLang="zh-CN" sz="2800" dirty="0">
                <a:solidFill>
                  <a:schemeClr val="lt1"/>
                </a:solidFill>
                <a:latin typeface="Comic Sans MS"/>
                <a:ea typeface="Comic Sans MS"/>
                <a:cs typeface="Comic Sans MS"/>
                <a:sym typeface="Comic Sans MS"/>
              </a:rPr>
              <a:t>1</a:t>
            </a:r>
            <a:r>
              <a:rPr lang="zh-CN" altLang="en-US" sz="2800" dirty="0">
                <a:solidFill>
                  <a:schemeClr val="lt1"/>
                </a:solidFill>
                <a:latin typeface="PingFang SC" panose="020B0400000000000000" pitchFamily="34" charset="-122"/>
                <a:ea typeface="PingFang SC" panose="020B0400000000000000" pitchFamily="34" charset="-122"/>
                <a:cs typeface="Comic Sans MS"/>
                <a:sym typeface="Comic Sans MS"/>
              </a:rPr>
              <a:t>～</a:t>
            </a:r>
            <a:r>
              <a:rPr lang="en-US" altLang="zh-CN" sz="2800" dirty="0">
                <a:solidFill>
                  <a:schemeClr val="lt1"/>
                </a:solidFill>
                <a:latin typeface="Comic Sans MS"/>
                <a:ea typeface="Comic Sans MS"/>
                <a:cs typeface="Comic Sans MS"/>
                <a:sym typeface="Comic Sans MS"/>
              </a:rPr>
              <a:t>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8"/>
                                        </p:tgtEl>
                                        <p:attrNameLst>
                                          <p:attrName>style.visibility</p:attrName>
                                        </p:attrNameLst>
                                      </p:cBhvr>
                                      <p:to>
                                        <p:strVal val="visible"/>
                                      </p:to>
                                    </p:set>
                                    <p:anim calcmode="lin" valueType="num">
                                      <p:cBhvr additive="base">
                                        <p:cTn id="7" dur="1500"/>
                                        <p:tgtEl>
                                          <p:spTgt spid="148"/>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9"/>
                                        </p:tgtEl>
                                        <p:attrNameLst>
                                          <p:attrName>style.visibility</p:attrName>
                                        </p:attrNameLst>
                                      </p:cBhvr>
                                      <p:to>
                                        <p:strVal val="visible"/>
                                      </p:to>
                                    </p:set>
                                    <p:animEffect transition="in" filter="fade">
                                      <p:cBhvr>
                                        <p:cTn id="12" dur="1000"/>
                                        <p:tgtEl>
                                          <p:spTgt spid="14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7"/>
                                        </p:tgtEl>
                                        <p:attrNameLst>
                                          <p:attrName>style.visibility</p:attrName>
                                        </p:attrNameLst>
                                      </p:cBhvr>
                                      <p:to>
                                        <p:strVal val="visible"/>
                                      </p:to>
                                    </p:set>
                                    <p:animEffect transition="in" filter="fade">
                                      <p:cBhvr>
                                        <p:cTn id="17" dur="500"/>
                                        <p:tgtEl>
                                          <p:spTgt spid="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60"/>
          <p:cNvSpPr txBox="1"/>
          <p:nvPr/>
        </p:nvSpPr>
        <p:spPr>
          <a:xfrm>
            <a:off x="170575" y="0"/>
            <a:ext cx="5258700" cy="386100"/>
          </a:xfrm>
          <a:prstGeom prst="rect">
            <a:avLst/>
          </a:prstGeom>
          <a:solidFill>
            <a:srgbClr val="BF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1900" b="1" dirty="0">
                <a:solidFill>
                  <a:schemeClr val="lt1"/>
                </a:solidFill>
                <a:latin typeface="FangSong" panose="02010609060101010101" pitchFamily="49" charset="-122"/>
                <a:ea typeface="FangSong" panose="02010609060101010101" pitchFamily="49" charset="-122"/>
                <a:cs typeface="Comic Sans MS"/>
                <a:sym typeface="Comic Sans MS"/>
              </a:rPr>
              <a:t>结果与思考</a:t>
            </a:r>
            <a:endParaRPr sz="900" dirty="0">
              <a:latin typeface="FangSong" panose="02010609060101010101" pitchFamily="49" charset="-122"/>
              <a:ea typeface="FangSong" panose="02010609060101010101" pitchFamily="49" charset="-122"/>
              <a:cs typeface="Comic Sans MS"/>
              <a:sym typeface="Comic Sans MS"/>
            </a:endParaRPr>
          </a:p>
        </p:txBody>
      </p:sp>
      <p:sp>
        <p:nvSpPr>
          <p:cNvPr id="600" name="Google Shape;600;p60"/>
          <p:cNvSpPr txBox="1"/>
          <p:nvPr/>
        </p:nvSpPr>
        <p:spPr>
          <a:xfrm>
            <a:off x="341100" y="1658695"/>
            <a:ext cx="8802900" cy="3747900"/>
          </a:xfrm>
          <a:prstGeom prst="rect">
            <a:avLst/>
          </a:prstGeom>
          <a:noFill/>
          <a:ln>
            <a:noFill/>
          </a:ln>
        </p:spPr>
        <p:txBody>
          <a:bodyPr spcFirstLastPara="1" wrap="square" lIns="91425" tIns="91425" rIns="91425" bIns="91425" anchor="t" anchorCtr="0">
            <a:noAutofit/>
          </a:bodyPr>
          <a:lstStyle/>
          <a:p>
            <a:pPr marL="457200" indent="-349250">
              <a:lnSpc>
                <a:spcPct val="150000"/>
              </a:lnSpc>
              <a:buClr>
                <a:srgbClr val="333333"/>
              </a:buClr>
              <a:buSzPts val="1900"/>
              <a:buFont typeface="Comic Sans MS"/>
              <a:buChar char="●"/>
            </a:pPr>
            <a:r>
              <a:rPr lang="zh-CN" altLang="en-US" sz="1900" dirty="0">
                <a:solidFill>
                  <a:srgbClr val="333333"/>
                </a:solidFill>
                <a:highlight>
                  <a:schemeClr val="lt1"/>
                </a:highlight>
                <a:latin typeface="FangSong" panose="02010609060101010101" pitchFamily="49" charset="-122"/>
                <a:ea typeface="FangSong" panose="02010609060101010101" pitchFamily="49" charset="-122"/>
                <a:cs typeface="Comic Sans MS"/>
                <a:sym typeface="Comic Sans MS"/>
              </a:rPr>
              <a:t>得分</a:t>
            </a:r>
            <a:r>
              <a:rPr lang="en-US" altLang="zh-CN" sz="1900" dirty="0">
                <a:solidFill>
                  <a:srgbClr val="333333"/>
                </a:solidFill>
                <a:highlight>
                  <a:schemeClr val="lt1"/>
                </a:highlight>
                <a:latin typeface="FangSong" panose="02010609060101010101" pitchFamily="49" charset="-122"/>
                <a:ea typeface="FangSong" panose="02010609060101010101" pitchFamily="49" charset="-122"/>
                <a:cs typeface="Comic Sans MS"/>
                <a:sym typeface="Comic Sans MS"/>
              </a:rPr>
              <a:t> </a:t>
            </a:r>
            <a:r>
              <a:rPr lang="en-US" altLang="zh-CN" sz="1900" dirty="0">
                <a:solidFill>
                  <a:srgbClr val="333333"/>
                </a:solidFill>
                <a:latin typeface="FangSong" panose="02010609060101010101" pitchFamily="49" charset="-122"/>
                <a:ea typeface="FangSong" panose="02010609060101010101" pitchFamily="49" charset="-122"/>
                <a:cs typeface="Comic Sans MS"/>
                <a:sym typeface="Comic Sans MS"/>
              </a:rPr>
              <a:t>0.690215</a:t>
            </a:r>
            <a:r>
              <a:rPr lang="en-US" altLang="zh-CN" sz="1900" dirty="0">
                <a:solidFill>
                  <a:srgbClr val="333333"/>
                </a:solidFill>
                <a:highlight>
                  <a:schemeClr val="lt1"/>
                </a:highlight>
                <a:latin typeface="FangSong" panose="02010609060101010101" pitchFamily="49" charset="-122"/>
                <a:ea typeface="FangSong" panose="02010609060101010101" pitchFamily="49" charset="-122"/>
                <a:cs typeface="Comic Sans MS"/>
                <a:sym typeface="Comic Sans MS"/>
              </a:rPr>
              <a:t> </a:t>
            </a:r>
            <a:r>
              <a:rPr lang="zh-CN" altLang="en-US" sz="1900" dirty="0">
                <a:solidFill>
                  <a:srgbClr val="333333"/>
                </a:solidFill>
                <a:highlight>
                  <a:schemeClr val="lt1"/>
                </a:highlight>
                <a:latin typeface="FangSong" panose="02010609060101010101" pitchFamily="49" charset="-122"/>
                <a:ea typeface="FangSong" panose="02010609060101010101" pitchFamily="49" charset="-122"/>
                <a:cs typeface="Comic Sans MS"/>
                <a:sym typeface="Comic Sans MS"/>
              </a:rPr>
              <a:t>排名</a:t>
            </a:r>
            <a:r>
              <a:rPr lang="en-US" altLang="zh-CN" sz="1900" dirty="0">
                <a:solidFill>
                  <a:srgbClr val="333333"/>
                </a:solidFill>
                <a:highlight>
                  <a:schemeClr val="lt1"/>
                </a:highlight>
                <a:latin typeface="FangSong" panose="02010609060101010101" pitchFamily="49" charset="-122"/>
                <a:ea typeface="FangSong" panose="02010609060101010101" pitchFamily="49" charset="-122"/>
                <a:cs typeface="Comic Sans MS"/>
                <a:sym typeface="Comic Sans MS"/>
              </a:rPr>
              <a:t>34/3963</a:t>
            </a:r>
            <a:r>
              <a:rPr lang="zh-CN" altLang="en-US" sz="1900" dirty="0">
                <a:solidFill>
                  <a:srgbClr val="333333"/>
                </a:solidFill>
                <a:highlight>
                  <a:schemeClr val="lt1"/>
                </a:highlight>
                <a:latin typeface="FangSong" panose="02010609060101010101" pitchFamily="49" charset="-122"/>
                <a:ea typeface="FangSong" panose="02010609060101010101" pitchFamily="49" charset="-122"/>
                <a:cs typeface="Comic Sans MS"/>
                <a:sym typeface="Comic Sans MS"/>
              </a:rPr>
              <a:t>（截止</a:t>
            </a:r>
            <a:r>
              <a:rPr lang="en-US" altLang="zh-CN" sz="1900" dirty="0">
                <a:solidFill>
                  <a:srgbClr val="333333"/>
                </a:solidFill>
                <a:highlight>
                  <a:schemeClr val="lt1"/>
                </a:highlight>
                <a:latin typeface="FangSong" panose="02010609060101010101" pitchFamily="49" charset="-122"/>
                <a:ea typeface="FangSong" panose="02010609060101010101" pitchFamily="49" charset="-122"/>
                <a:cs typeface="Comic Sans MS"/>
                <a:sym typeface="Comic Sans MS"/>
              </a:rPr>
              <a:t>12.22</a:t>
            </a:r>
            <a:r>
              <a:rPr lang="zh-CN" altLang="en-US" sz="1900" dirty="0">
                <a:solidFill>
                  <a:srgbClr val="333333"/>
                </a:solidFill>
                <a:highlight>
                  <a:schemeClr val="lt1"/>
                </a:highlight>
                <a:latin typeface="FangSong" panose="02010609060101010101" pitchFamily="49" charset="-122"/>
                <a:ea typeface="FangSong" panose="02010609060101010101" pitchFamily="49" charset="-122"/>
                <a:cs typeface="Comic Sans MS"/>
                <a:sym typeface="Comic Sans MS"/>
              </a:rPr>
              <a:t>）</a:t>
            </a:r>
            <a:endParaRPr lang="en-US" altLang="zh-CN" sz="1900" dirty="0">
              <a:solidFill>
                <a:srgbClr val="333333"/>
              </a:solidFill>
              <a:highlight>
                <a:schemeClr val="lt1"/>
              </a:highlight>
              <a:latin typeface="FangSong" panose="02010609060101010101" pitchFamily="49" charset="-122"/>
              <a:ea typeface="FangSong" panose="02010609060101010101" pitchFamily="49" charset="-122"/>
              <a:cs typeface="Comic Sans MS"/>
              <a:sym typeface="Comic Sans MS"/>
            </a:endParaRPr>
          </a:p>
          <a:p>
            <a:pPr marL="457200" lvl="0" indent="-349250" algn="l" rtl="0">
              <a:lnSpc>
                <a:spcPct val="150000"/>
              </a:lnSpc>
              <a:spcBef>
                <a:spcPts val="0"/>
              </a:spcBef>
              <a:spcAft>
                <a:spcPts val="0"/>
              </a:spcAft>
              <a:buClr>
                <a:srgbClr val="333333"/>
              </a:buClr>
              <a:buSzPts val="1900"/>
              <a:buFont typeface="Comic Sans MS"/>
              <a:buChar char="●"/>
            </a:pPr>
            <a:r>
              <a:rPr lang="zh-CN" altLang="en-US" sz="1900" dirty="0">
                <a:solidFill>
                  <a:srgbClr val="333333"/>
                </a:solidFill>
                <a:highlight>
                  <a:schemeClr val="lt1"/>
                </a:highlight>
                <a:latin typeface="FangSong" panose="02010609060101010101" pitchFamily="49" charset="-122"/>
                <a:ea typeface="FangSong" panose="02010609060101010101" pitchFamily="49" charset="-122"/>
                <a:cs typeface="Comic Sans MS"/>
                <a:sym typeface="Comic Sans MS"/>
              </a:rPr>
              <a:t>特征重要性和特征选择</a:t>
            </a:r>
            <a:endParaRPr lang="en-US" altLang="zh-CN" sz="1900" dirty="0">
              <a:solidFill>
                <a:srgbClr val="333333"/>
              </a:solidFill>
              <a:highlight>
                <a:schemeClr val="lt1"/>
              </a:highlight>
              <a:latin typeface="FangSong" panose="02010609060101010101" pitchFamily="49" charset="-122"/>
              <a:ea typeface="FangSong" panose="02010609060101010101" pitchFamily="49" charset="-122"/>
              <a:cs typeface="Comic Sans MS"/>
              <a:sym typeface="Comic Sans MS"/>
            </a:endParaRPr>
          </a:p>
          <a:p>
            <a:pPr marL="457200" lvl="0" indent="-349250" algn="l" rtl="0">
              <a:lnSpc>
                <a:spcPct val="150000"/>
              </a:lnSpc>
              <a:spcBef>
                <a:spcPts val="0"/>
              </a:spcBef>
              <a:spcAft>
                <a:spcPts val="0"/>
              </a:spcAft>
              <a:buClr>
                <a:srgbClr val="333333"/>
              </a:buClr>
              <a:buSzPts val="1900"/>
              <a:buFont typeface="Comic Sans MS"/>
              <a:buChar char="●"/>
            </a:pPr>
            <a:r>
              <a:rPr lang="zh-CN" altLang="en-US" sz="1900" dirty="0">
                <a:solidFill>
                  <a:srgbClr val="333333"/>
                </a:solidFill>
                <a:highlight>
                  <a:schemeClr val="lt1"/>
                </a:highlight>
                <a:latin typeface="FangSong" panose="02010609060101010101" pitchFamily="49" charset="-122"/>
                <a:ea typeface="FangSong" panose="02010609060101010101" pitchFamily="49" charset="-122"/>
                <a:cs typeface="Comic Sans MS"/>
                <a:sym typeface="Comic Sans MS"/>
              </a:rPr>
              <a:t>调整参数</a:t>
            </a:r>
            <a:r>
              <a:rPr lang="en-US" altLang="zh-CN" sz="1900" dirty="0">
                <a:solidFill>
                  <a:srgbClr val="333333"/>
                </a:solidFill>
                <a:highlight>
                  <a:schemeClr val="lt1"/>
                </a:highlight>
                <a:latin typeface="FangSong" panose="02010609060101010101" pitchFamily="49" charset="-122"/>
                <a:ea typeface="FangSong" panose="02010609060101010101" pitchFamily="49" charset="-122"/>
                <a:cs typeface="Comic Sans MS"/>
                <a:sym typeface="Comic Sans MS"/>
              </a:rPr>
              <a:t>——</a:t>
            </a:r>
            <a:r>
              <a:rPr lang="zh-CN" altLang="en-US" sz="1900" dirty="0">
                <a:solidFill>
                  <a:srgbClr val="333333"/>
                </a:solidFill>
                <a:highlight>
                  <a:schemeClr val="lt1"/>
                </a:highlight>
                <a:latin typeface="FangSong" panose="02010609060101010101" pitchFamily="49" charset="-122"/>
                <a:ea typeface="FangSong" panose="02010609060101010101" pitchFamily="49" charset="-122"/>
                <a:cs typeface="Comic Sans MS"/>
                <a:sym typeface="Comic Sans MS"/>
              </a:rPr>
              <a:t>“炼丹”</a:t>
            </a:r>
            <a:endParaRPr lang="en-US" altLang="zh-CN" sz="1900" dirty="0">
              <a:solidFill>
                <a:srgbClr val="333333"/>
              </a:solidFill>
              <a:highlight>
                <a:schemeClr val="lt1"/>
              </a:highlight>
              <a:latin typeface="FangSong" panose="02010609060101010101" pitchFamily="49" charset="-122"/>
              <a:ea typeface="FangSong" panose="02010609060101010101" pitchFamily="49" charset="-122"/>
              <a:cs typeface="Comic Sans MS"/>
              <a:sym typeface="Comic Sans MS"/>
            </a:endParaRPr>
          </a:p>
          <a:p>
            <a:pPr marL="457200" lvl="0" indent="-349250" algn="l" rtl="0">
              <a:lnSpc>
                <a:spcPct val="150000"/>
              </a:lnSpc>
              <a:spcBef>
                <a:spcPts val="0"/>
              </a:spcBef>
              <a:spcAft>
                <a:spcPts val="0"/>
              </a:spcAft>
              <a:buClr>
                <a:srgbClr val="333333"/>
              </a:buClr>
              <a:buSzPts val="1900"/>
              <a:buFont typeface="Comic Sans MS"/>
              <a:buChar char="●"/>
            </a:pPr>
            <a:endParaRPr sz="1500" dirty="0">
              <a:solidFill>
                <a:srgbClr val="333333"/>
              </a:solidFill>
              <a:highlight>
                <a:schemeClr val="lt1"/>
              </a:highlight>
              <a:latin typeface="FangSong" panose="02010609060101010101" pitchFamily="49" charset="-122"/>
              <a:ea typeface="FangSong" panose="02010609060101010101" pitchFamily="49" charset="-122"/>
              <a:cs typeface="Comic Sans MS"/>
              <a:sym typeface="Comic Sans MS"/>
            </a:endParaRPr>
          </a:p>
          <a:p>
            <a:pPr marL="457200" lvl="0" indent="0" algn="l" rtl="0">
              <a:lnSpc>
                <a:spcPct val="150000"/>
              </a:lnSpc>
              <a:spcBef>
                <a:spcPts val="0"/>
              </a:spcBef>
              <a:spcAft>
                <a:spcPts val="0"/>
              </a:spcAft>
              <a:buNone/>
            </a:pPr>
            <a:endParaRPr sz="1900" dirty="0">
              <a:solidFill>
                <a:srgbClr val="333333"/>
              </a:solidFill>
              <a:highlight>
                <a:schemeClr val="lt1"/>
              </a:highlight>
              <a:latin typeface="FangSong" panose="02010609060101010101" pitchFamily="49" charset="-122"/>
              <a:ea typeface="FangSong" panose="02010609060101010101" pitchFamily="49" charset="-122"/>
              <a:cs typeface="Comic Sans MS"/>
              <a:sym typeface="Comic Sans MS"/>
            </a:endParaRPr>
          </a:p>
        </p:txBody>
      </p:sp>
    </p:spTree>
    <p:extLst>
      <p:ext uri="{BB962C8B-B14F-4D97-AF65-F5344CB8AC3E}">
        <p14:creationId xmlns:p14="http://schemas.microsoft.com/office/powerpoint/2010/main" val="22334967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61"/>
          <p:cNvSpPr/>
          <p:nvPr/>
        </p:nvSpPr>
        <p:spPr>
          <a:xfrm>
            <a:off x="0" y="0"/>
            <a:ext cx="9144000" cy="5143500"/>
          </a:xfrm>
          <a:prstGeom prst="rect">
            <a:avLst/>
          </a:prstGeom>
          <a:solidFill>
            <a:srgbClr val="B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Calibri"/>
              <a:ea typeface="Calibri"/>
              <a:cs typeface="Calibri"/>
              <a:sym typeface="Calibri"/>
            </a:endParaRPr>
          </a:p>
        </p:txBody>
      </p:sp>
      <p:pic>
        <p:nvPicPr>
          <p:cNvPr id="607" name="Google Shape;607;p61"/>
          <p:cNvPicPr preferRelativeResize="0"/>
          <p:nvPr/>
        </p:nvPicPr>
        <p:blipFill rotWithShape="1">
          <a:blip r:embed="rId3">
            <a:alphaModFix/>
          </a:blip>
          <a:srcRect b="28742"/>
          <a:stretch/>
        </p:blipFill>
        <p:spPr>
          <a:xfrm>
            <a:off x="0" y="2218045"/>
            <a:ext cx="9144000" cy="2925455"/>
          </a:xfrm>
          <a:prstGeom prst="rect">
            <a:avLst/>
          </a:prstGeom>
          <a:noFill/>
          <a:ln>
            <a:noFill/>
          </a:ln>
        </p:spPr>
      </p:pic>
      <p:sp>
        <p:nvSpPr>
          <p:cNvPr id="608" name="Google Shape;608;p61"/>
          <p:cNvSpPr txBox="1"/>
          <p:nvPr/>
        </p:nvSpPr>
        <p:spPr>
          <a:xfrm>
            <a:off x="403001" y="1833295"/>
            <a:ext cx="8085600" cy="7695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lt1"/>
              </a:buClr>
              <a:buSzPts val="4400"/>
              <a:buFont typeface="Arial"/>
              <a:buNone/>
            </a:pPr>
            <a:r>
              <a:rPr lang="zh-CN" sz="4400" b="1" dirty="0">
                <a:solidFill>
                  <a:srgbClr val="FFFFFF"/>
                </a:solidFill>
                <a:latin typeface="Comic Sans MS"/>
                <a:ea typeface="Comic Sans MS"/>
                <a:cs typeface="Comic Sans MS"/>
                <a:sym typeface="Comic Sans MS"/>
              </a:rPr>
              <a:t>Thank You!</a:t>
            </a:r>
            <a:endParaRPr sz="4400" b="1" dirty="0">
              <a:solidFill>
                <a:srgbClr val="FFFFFF"/>
              </a:solidFill>
              <a:latin typeface="Comic Sans MS"/>
              <a:ea typeface="Comic Sans MS"/>
              <a:cs typeface="Comic Sans MS"/>
              <a:sym typeface="Comic Sans MS"/>
            </a:endParaRPr>
          </a:p>
        </p:txBody>
      </p:sp>
    </p:spTree>
    <p:extLst>
      <p:ext uri="{BB962C8B-B14F-4D97-AF65-F5344CB8AC3E}">
        <p14:creationId xmlns:p14="http://schemas.microsoft.com/office/powerpoint/2010/main" val="1858514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07"/>
                                        </p:tgtEl>
                                        <p:attrNameLst>
                                          <p:attrName>style.visibility</p:attrName>
                                        </p:attrNameLst>
                                      </p:cBhvr>
                                      <p:to>
                                        <p:strVal val="visible"/>
                                      </p:to>
                                    </p:set>
                                    <p:animEffect transition="in" filter="fade">
                                      <p:cBhvr>
                                        <p:cTn id="7" dur="500"/>
                                        <p:tgtEl>
                                          <p:spTgt spid="60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08"/>
                                        </p:tgtEl>
                                        <p:attrNameLst>
                                          <p:attrName>style.visibility</p:attrName>
                                        </p:attrNameLst>
                                      </p:cBhvr>
                                      <p:to>
                                        <p:strVal val="visible"/>
                                      </p:to>
                                    </p:set>
                                    <p:animEffect transition="in" filter="fade">
                                      <p:cBhvr>
                                        <p:cTn id="11" dur="1000"/>
                                        <p:tgtEl>
                                          <p:spTgt spid="608"/>
                                        </p:tgtEl>
                                      </p:cBhvr>
                                    </p:animEffect>
                                  </p:childTnLst>
                                </p:cTn>
                              </p:par>
                            </p:childTnLst>
                          </p:cTn>
                        </p:par>
                        <p:par>
                          <p:cTn id="12" fill="hold">
                            <p:stCondLst>
                              <p:cond delay="1500"/>
                            </p:stCondLst>
                            <p:childTnLst>
                              <p:par>
                                <p:cTn id="13" presetID="1" presetClass="exit" presetSubtype="0" fill="hold" nodeType="afterEffect">
                                  <p:stCondLst>
                                    <p:cond delay="0"/>
                                  </p:stCondLst>
                                  <p:childTnLst>
                                    <p:set>
                                      <p:cBhvr>
                                        <p:cTn id="14" dur="1" fill="hold">
                                          <p:stCondLst>
                                            <p:cond delay="1000"/>
                                          </p:stCondLst>
                                        </p:cTn>
                                        <p:tgtEl>
                                          <p:spTgt spid="60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3" name="矩形 2">
            <a:extLst>
              <a:ext uri="{FF2B5EF4-FFF2-40B4-BE49-F238E27FC236}">
                <a16:creationId xmlns:a16="http://schemas.microsoft.com/office/drawing/2014/main" id="{29660342-3FD0-5C4B-9F90-EE8699D991F4}"/>
              </a:ext>
            </a:extLst>
          </p:cNvPr>
          <p:cNvSpPr/>
          <p:nvPr/>
        </p:nvSpPr>
        <p:spPr>
          <a:xfrm>
            <a:off x="117816" y="704362"/>
            <a:ext cx="8908367" cy="96776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5" name="Google Shape;155;p21"/>
          <p:cNvSpPr txBox="1"/>
          <p:nvPr/>
        </p:nvSpPr>
        <p:spPr>
          <a:xfrm>
            <a:off x="170575" y="0"/>
            <a:ext cx="3402000" cy="386100"/>
          </a:xfrm>
          <a:prstGeom prst="rect">
            <a:avLst/>
          </a:prstGeom>
          <a:solidFill>
            <a:srgbClr val="BF0000"/>
          </a:solidFill>
          <a:ln>
            <a:noFill/>
          </a:ln>
        </p:spPr>
        <p:txBody>
          <a:bodyPr spcFirstLastPara="1" wrap="square" lIns="91425" tIns="91425" rIns="91425" bIns="91425" anchor="t" anchorCtr="0">
            <a:noAutofit/>
          </a:bodyPr>
          <a:lstStyle/>
          <a:p>
            <a:pPr lvl="0"/>
            <a:r>
              <a:rPr lang="en" altLang="zh-CN" sz="1900" b="1" dirty="0">
                <a:solidFill>
                  <a:schemeClr val="lt1"/>
                </a:solidFill>
                <a:latin typeface="Comic Sans MS"/>
                <a:ea typeface="Comic Sans MS"/>
                <a:cs typeface="Comic Sans MS"/>
                <a:sym typeface="Comic Sans MS"/>
              </a:rPr>
              <a:t>MR &amp; Spark 1</a:t>
            </a:r>
            <a:r>
              <a:rPr lang="zh-CN" altLang="en" sz="1900" b="1" dirty="0">
                <a:solidFill>
                  <a:schemeClr val="lt1"/>
                </a:solidFill>
                <a:latin typeface="Comic Sans MS"/>
                <a:ea typeface="Comic Sans MS"/>
                <a:cs typeface="Comic Sans MS"/>
                <a:sym typeface="Comic Sans MS"/>
              </a:rPr>
              <a:t>～</a:t>
            </a:r>
            <a:r>
              <a:rPr lang="en" altLang="zh-CN" sz="1900" b="1" dirty="0">
                <a:solidFill>
                  <a:schemeClr val="lt1"/>
                </a:solidFill>
                <a:latin typeface="Comic Sans MS"/>
                <a:ea typeface="Comic Sans MS"/>
                <a:cs typeface="Comic Sans MS"/>
                <a:sym typeface="Comic Sans MS"/>
              </a:rPr>
              <a:t>3</a:t>
            </a:r>
          </a:p>
        </p:txBody>
      </p:sp>
      <p:sp>
        <p:nvSpPr>
          <p:cNvPr id="156" name="Google Shape;156;p21"/>
          <p:cNvSpPr txBox="1"/>
          <p:nvPr/>
        </p:nvSpPr>
        <p:spPr>
          <a:xfrm>
            <a:off x="383759" y="1672127"/>
            <a:ext cx="8510689" cy="3213048"/>
          </a:xfrm>
          <a:prstGeom prst="rect">
            <a:avLst/>
          </a:prstGeom>
          <a:noFill/>
          <a:ln>
            <a:noFill/>
          </a:ln>
        </p:spPr>
        <p:txBody>
          <a:bodyPr spcFirstLastPara="1" wrap="square" lIns="91425" tIns="91425" rIns="91425" bIns="91425" anchor="ctr" anchorCtr="0">
            <a:noAutofit/>
          </a:bodyPr>
          <a:lstStyle/>
          <a:p>
            <a:pPr marL="393700" indent="-285750">
              <a:lnSpc>
                <a:spcPct val="150000"/>
              </a:lnSpc>
              <a:buClr>
                <a:srgbClr val="333333"/>
              </a:buClr>
              <a:buSzPts val="1900"/>
              <a:buFont typeface="Arial" panose="020B0604020202020204" pitchFamily="34" charset="0"/>
              <a:buChar char="•"/>
            </a:pPr>
            <a:r>
              <a:rPr lang="en-US" altLang="zh-CN" sz="1800" b="1" dirty="0">
                <a:solidFill>
                  <a:srgbClr val="333333"/>
                </a:solidFill>
                <a:latin typeface="Comic Sans MS" panose="030F0902030302020204" pitchFamily="66" charset="0"/>
                <a:ea typeface="FangSong" panose="02010609060101010101" pitchFamily="49" charset="-122"/>
                <a:cs typeface="Comic Sans MS"/>
                <a:sym typeface="Comic Sans MS"/>
              </a:rPr>
              <a:t>MR</a:t>
            </a:r>
            <a:r>
              <a:rPr lang="zh-CN" altLang="en-US" sz="1800" b="1" dirty="0">
                <a:solidFill>
                  <a:srgbClr val="333333"/>
                </a:solidFill>
                <a:latin typeface="Comic Sans MS" panose="030F0902030302020204" pitchFamily="66" charset="0"/>
                <a:ea typeface="FangSong" panose="02010609060101010101" pitchFamily="49" charset="-122"/>
                <a:cs typeface="Comic Sans MS"/>
                <a:sym typeface="Comic Sans MS"/>
              </a:rPr>
              <a:t>设计思路一</a:t>
            </a:r>
            <a:endParaRPr lang="en-US" altLang="zh-CN" sz="1800" b="1" dirty="0">
              <a:solidFill>
                <a:srgbClr val="333333"/>
              </a:solidFill>
              <a:latin typeface="Comic Sans MS" panose="030F0902030302020204" pitchFamily="66" charset="0"/>
              <a:ea typeface="FangSong" panose="02010609060101010101" pitchFamily="49" charset="-122"/>
              <a:cs typeface="Comic Sans MS"/>
              <a:sym typeface="Comic Sans MS"/>
            </a:endParaRPr>
          </a:p>
          <a:p>
            <a:pPr marL="107950" lvl="2">
              <a:lnSpc>
                <a:spcPct val="150000"/>
              </a:lnSpc>
              <a:buClr>
                <a:srgbClr val="333333"/>
              </a:buClr>
              <a:buSzPts val="1900"/>
            </a:pPr>
            <a:r>
              <a:rPr lang="zh-CN" altLang="en-US" sz="1800" dirty="0">
                <a:solidFill>
                  <a:srgbClr val="333333"/>
                </a:solidFill>
                <a:latin typeface="Comic Sans MS" panose="030F0902030302020204" pitchFamily="66" charset="0"/>
                <a:ea typeface="FangSong" panose="02010609060101010101" pitchFamily="49" charset="-122"/>
                <a:cs typeface="Comic Sans MS"/>
                <a:sym typeface="Comic Sans MS"/>
              </a:rPr>
              <a:t>           一个</a:t>
            </a:r>
            <a:r>
              <a:rPr lang="en" sz="1800" dirty="0">
                <a:solidFill>
                  <a:srgbClr val="333333"/>
                </a:solidFill>
                <a:latin typeface="Comic Sans MS" panose="030F0902030302020204" pitchFamily="66" charset="0"/>
                <a:ea typeface="FangSong" panose="02010609060101010101" pitchFamily="49" charset="-122"/>
                <a:cs typeface="Comic Sans MS"/>
                <a:sym typeface="Comic Sans MS"/>
              </a:rPr>
              <a:t>MapReduce</a:t>
            </a:r>
            <a:r>
              <a:rPr lang="zh-CN" altLang="en-US" sz="1800" dirty="0">
                <a:solidFill>
                  <a:srgbClr val="333333"/>
                </a:solidFill>
                <a:latin typeface="Comic Sans MS" panose="030F0902030302020204" pitchFamily="66" charset="0"/>
                <a:ea typeface="FangSong" panose="02010609060101010101" pitchFamily="49" charset="-122"/>
                <a:cs typeface="Comic Sans MS"/>
                <a:sym typeface="Comic Sans MS"/>
              </a:rPr>
              <a:t>完成。程序的主体还是一个</a:t>
            </a:r>
            <a:r>
              <a:rPr lang="en" sz="1800" dirty="0">
                <a:solidFill>
                  <a:srgbClr val="333333"/>
                </a:solidFill>
                <a:latin typeface="Comic Sans MS" panose="030F0902030302020204" pitchFamily="66" charset="0"/>
                <a:ea typeface="FangSong" panose="02010609060101010101" pitchFamily="49" charset="-122"/>
                <a:cs typeface="Comic Sans MS"/>
                <a:sym typeface="Comic Sans MS"/>
              </a:rPr>
              <a:t>wordcount</a:t>
            </a:r>
            <a:r>
              <a:rPr lang="zh-CN" altLang="en-US" sz="1800" dirty="0">
                <a:solidFill>
                  <a:srgbClr val="333333"/>
                </a:solidFill>
                <a:latin typeface="Comic Sans MS" panose="030F0902030302020204" pitchFamily="66" charset="0"/>
                <a:ea typeface="FangSong" panose="02010609060101010101" pitchFamily="49" charset="-122"/>
                <a:cs typeface="Comic Sans MS"/>
                <a:sym typeface="Comic Sans MS"/>
              </a:rPr>
              <a:t>程序</a:t>
            </a:r>
            <a:endParaRPr lang="en-US" altLang="zh-CN" sz="1800" dirty="0">
              <a:solidFill>
                <a:srgbClr val="333333"/>
              </a:solidFill>
              <a:latin typeface="Comic Sans MS" panose="030F0902030302020204" pitchFamily="66" charset="0"/>
              <a:ea typeface="FangSong" panose="02010609060101010101" pitchFamily="49" charset="-122"/>
              <a:cs typeface="Comic Sans MS"/>
              <a:sym typeface="Comic Sans MS"/>
            </a:endParaRPr>
          </a:p>
          <a:p>
            <a:pPr marL="107950">
              <a:lnSpc>
                <a:spcPct val="150000"/>
              </a:lnSpc>
              <a:buClr>
                <a:srgbClr val="333333"/>
              </a:buClr>
              <a:buSzPts val="1900"/>
            </a:pPr>
            <a:endParaRPr lang="en-US" altLang="zh-CN" sz="1800" dirty="0">
              <a:solidFill>
                <a:srgbClr val="333333"/>
              </a:solidFill>
              <a:latin typeface="Comic Sans MS" panose="030F0902030302020204" pitchFamily="66" charset="0"/>
              <a:ea typeface="FangSong" panose="02010609060101010101" pitchFamily="49" charset="-122"/>
              <a:cs typeface="Comic Sans MS"/>
              <a:sym typeface="Comic Sans MS"/>
            </a:endParaRPr>
          </a:p>
          <a:p>
            <a:pPr marL="450850" indent="-342900">
              <a:lnSpc>
                <a:spcPct val="150000"/>
              </a:lnSpc>
              <a:buClr>
                <a:srgbClr val="333333"/>
              </a:buClr>
              <a:buSzPts val="1900"/>
              <a:buFont typeface="Arial" panose="020B0604020202020204" pitchFamily="34" charset="0"/>
              <a:buChar char="•"/>
            </a:pPr>
            <a:r>
              <a:rPr lang="en-US" altLang="zh-CN" sz="1800" b="1" dirty="0">
                <a:solidFill>
                  <a:srgbClr val="333333"/>
                </a:solidFill>
                <a:latin typeface="Comic Sans MS" panose="030F0902030302020204" pitchFamily="66" charset="0"/>
                <a:ea typeface="FangSong" panose="02010609060101010101" pitchFamily="49" charset="-122"/>
                <a:cs typeface="Comic Sans MS"/>
                <a:sym typeface="Comic Sans MS"/>
              </a:rPr>
              <a:t>MR</a:t>
            </a:r>
            <a:r>
              <a:rPr lang="zh-CN" altLang="en-US" sz="1800" b="1" dirty="0">
                <a:solidFill>
                  <a:srgbClr val="333333"/>
                </a:solidFill>
                <a:latin typeface="Comic Sans MS" panose="030F0902030302020204" pitchFamily="66" charset="0"/>
                <a:ea typeface="FangSong" panose="02010609060101010101" pitchFamily="49" charset="-122"/>
                <a:cs typeface="Comic Sans MS"/>
                <a:sym typeface="Comic Sans MS"/>
              </a:rPr>
              <a:t>设计思路二</a:t>
            </a:r>
            <a:endParaRPr lang="en-US" altLang="zh-CN" sz="1800" b="1" dirty="0">
              <a:solidFill>
                <a:srgbClr val="333333"/>
              </a:solidFill>
              <a:latin typeface="Comic Sans MS" panose="030F0902030302020204" pitchFamily="66" charset="0"/>
              <a:ea typeface="FangSong" panose="02010609060101010101" pitchFamily="49" charset="-122"/>
              <a:cs typeface="Comic Sans MS"/>
              <a:sym typeface="Comic Sans MS"/>
            </a:endParaRPr>
          </a:p>
          <a:p>
            <a:pPr marL="107950" lvl="8">
              <a:lnSpc>
                <a:spcPct val="150000"/>
              </a:lnSpc>
              <a:buClr>
                <a:srgbClr val="333333"/>
              </a:buClr>
              <a:buSzPts val="1900"/>
            </a:pPr>
            <a:r>
              <a:rPr lang="zh-CN" altLang="en-US" sz="1800" dirty="0">
                <a:solidFill>
                  <a:srgbClr val="333333"/>
                </a:solidFill>
                <a:latin typeface="Comic Sans MS" panose="030F0902030302020204" pitchFamily="66" charset="0"/>
                <a:ea typeface="FangSong" panose="02010609060101010101" pitchFamily="49" charset="-122"/>
                <a:cs typeface="Comic Sans MS"/>
                <a:sym typeface="Comic Sans MS"/>
              </a:rPr>
              <a:t>           一个</a:t>
            </a:r>
            <a:r>
              <a:rPr lang="en-US" altLang="zh-CN" sz="1800" dirty="0">
                <a:solidFill>
                  <a:srgbClr val="333333"/>
                </a:solidFill>
                <a:latin typeface="Comic Sans MS" panose="030F0902030302020204" pitchFamily="66" charset="0"/>
                <a:ea typeface="FangSong" panose="02010609060101010101" pitchFamily="49" charset="-122"/>
                <a:cs typeface="Comic Sans MS"/>
                <a:sym typeface="Comic Sans MS"/>
              </a:rPr>
              <a:t>MapReduce</a:t>
            </a:r>
            <a:r>
              <a:rPr lang="zh-CN" altLang="en-US" sz="1800" dirty="0">
                <a:solidFill>
                  <a:srgbClr val="333333"/>
                </a:solidFill>
                <a:latin typeface="Comic Sans MS" panose="030F0902030302020204" pitchFamily="66" charset="0"/>
                <a:ea typeface="FangSong" panose="02010609060101010101" pitchFamily="49" charset="-122"/>
                <a:cs typeface="Comic Sans MS"/>
                <a:sym typeface="Comic Sans MS"/>
              </a:rPr>
              <a:t>完成。首先读入</a:t>
            </a:r>
            <a:r>
              <a:rPr lang="en" altLang="zh-CN" sz="1800" dirty="0" err="1">
                <a:solidFill>
                  <a:srgbClr val="333333"/>
                </a:solidFill>
                <a:latin typeface="Comic Sans MS" panose="030F0902030302020204" pitchFamily="66" charset="0"/>
                <a:ea typeface="FangSong" panose="02010609060101010101" pitchFamily="49" charset="-122"/>
                <a:cs typeface="Comic Sans MS"/>
                <a:sym typeface="Comic Sans MS"/>
              </a:rPr>
              <a:t>User_info</a:t>
            </a:r>
            <a:r>
              <a:rPr lang="zh-CN" altLang="en-US" sz="1800" dirty="0">
                <a:solidFill>
                  <a:srgbClr val="333333"/>
                </a:solidFill>
                <a:latin typeface="Comic Sans MS" panose="030F0902030302020204" pitchFamily="66" charset="0"/>
                <a:ea typeface="FangSong" panose="02010609060101010101" pitchFamily="49" charset="-122"/>
                <a:cs typeface="Comic Sans MS"/>
                <a:sym typeface="Comic Sans MS"/>
              </a:rPr>
              <a:t>表，用于判断用户年龄，其次数据清洗</a:t>
            </a:r>
            <a:r>
              <a:rPr lang="en-US" altLang="zh-CN" sz="1800" dirty="0">
                <a:solidFill>
                  <a:srgbClr val="333333"/>
                </a:solidFill>
                <a:latin typeface="Comic Sans MS" panose="030F0902030302020204" pitchFamily="66" charset="0"/>
                <a:ea typeface="FangSong" panose="02010609060101010101" pitchFamily="49" charset="-122"/>
                <a:cs typeface="Comic Sans MS"/>
                <a:sym typeface="Comic Sans MS"/>
              </a:rPr>
              <a:t>+</a:t>
            </a:r>
            <a:r>
              <a:rPr lang="en" altLang="zh-CN" sz="1800" dirty="0">
                <a:solidFill>
                  <a:srgbClr val="333333"/>
                </a:solidFill>
                <a:latin typeface="Comic Sans MS" panose="030F0902030302020204" pitchFamily="66" charset="0"/>
                <a:ea typeface="FangSong" panose="02010609060101010101" pitchFamily="49" charset="-122"/>
                <a:cs typeface="Comic Sans MS"/>
                <a:sym typeface="Comic Sans MS"/>
              </a:rPr>
              <a:t>wordcount</a:t>
            </a:r>
            <a:r>
              <a:rPr lang="zh-CN" altLang="en-US" sz="1800" dirty="0">
                <a:solidFill>
                  <a:srgbClr val="333333"/>
                </a:solidFill>
                <a:latin typeface="Comic Sans MS" panose="030F0902030302020204" pitchFamily="66" charset="0"/>
                <a:ea typeface="FangSong" panose="02010609060101010101" pitchFamily="49" charset="-122"/>
                <a:cs typeface="Comic Sans MS"/>
                <a:sym typeface="Comic Sans MS"/>
              </a:rPr>
              <a:t>，最后定义一个</a:t>
            </a:r>
            <a:r>
              <a:rPr lang="en" altLang="zh-CN" sz="1800" dirty="0">
                <a:solidFill>
                  <a:srgbClr val="333333"/>
                </a:solidFill>
                <a:latin typeface="Comic Sans MS" panose="030F0902030302020204" pitchFamily="66" charset="0"/>
                <a:ea typeface="FangSong" panose="02010609060101010101" pitchFamily="49" charset="-122"/>
                <a:cs typeface="Comic Sans MS"/>
                <a:sym typeface="Comic Sans MS"/>
              </a:rPr>
              <a:t>Set</a:t>
            </a:r>
            <a:r>
              <a:rPr lang="zh-CN" altLang="en-US" sz="1800" dirty="0">
                <a:solidFill>
                  <a:srgbClr val="333333"/>
                </a:solidFill>
                <a:latin typeface="Comic Sans MS" panose="030F0902030302020204" pitchFamily="66" charset="0"/>
                <a:ea typeface="FangSong" panose="02010609060101010101" pitchFamily="49" charset="-122"/>
                <a:cs typeface="Comic Sans MS"/>
                <a:sym typeface="Comic Sans MS"/>
              </a:rPr>
              <a:t>用来存放</a:t>
            </a:r>
            <a:r>
              <a:rPr lang="en" altLang="zh-CN" sz="1800" dirty="0">
                <a:solidFill>
                  <a:srgbClr val="333333"/>
                </a:solidFill>
                <a:latin typeface="Comic Sans MS" panose="030F0902030302020204" pitchFamily="66" charset="0"/>
                <a:ea typeface="FangSong" panose="02010609060101010101" pitchFamily="49" charset="-122"/>
                <a:cs typeface="Comic Sans MS"/>
                <a:sym typeface="Comic Sans MS"/>
              </a:rPr>
              <a:t>Top100</a:t>
            </a:r>
            <a:r>
              <a:rPr lang="zh-CN" altLang="en-US" sz="1800" dirty="0">
                <a:solidFill>
                  <a:srgbClr val="333333"/>
                </a:solidFill>
                <a:latin typeface="Comic Sans MS" panose="030F0902030302020204" pitchFamily="66" charset="0"/>
                <a:ea typeface="FangSong" panose="02010609060101010101" pitchFamily="49" charset="-122"/>
                <a:cs typeface="Comic Sans MS"/>
                <a:sym typeface="Comic Sans MS"/>
              </a:rPr>
              <a:t>的数据完成任务</a:t>
            </a:r>
            <a:endParaRPr sz="1800" dirty="0">
              <a:solidFill>
                <a:srgbClr val="333333"/>
              </a:solidFill>
              <a:highlight>
                <a:srgbClr val="FFFFFF"/>
              </a:highlight>
              <a:latin typeface="Comic Sans MS" panose="030F0902030302020204" pitchFamily="66" charset="0"/>
              <a:ea typeface="FangSong" panose="02010609060101010101" pitchFamily="49" charset="-122"/>
              <a:cs typeface="Comic Sans MS"/>
              <a:sym typeface="Comic Sans MS"/>
            </a:endParaRPr>
          </a:p>
        </p:txBody>
      </p:sp>
      <p:sp>
        <p:nvSpPr>
          <p:cNvPr id="2" name="矩形 1">
            <a:extLst>
              <a:ext uri="{FF2B5EF4-FFF2-40B4-BE49-F238E27FC236}">
                <a16:creationId xmlns:a16="http://schemas.microsoft.com/office/drawing/2014/main" id="{C3E7D4A0-A59F-C241-802B-7AB5B59C3529}"/>
              </a:ext>
            </a:extLst>
          </p:cNvPr>
          <p:cNvSpPr/>
          <p:nvPr/>
        </p:nvSpPr>
        <p:spPr>
          <a:xfrm>
            <a:off x="48273" y="685567"/>
            <a:ext cx="9047451" cy="967765"/>
          </a:xfrm>
          <a:prstGeom prst="rect">
            <a:avLst/>
          </a:prstGeom>
        </p:spPr>
        <p:txBody>
          <a:bodyPr wrap="square">
            <a:spAutoFit/>
          </a:bodyPr>
          <a:lstStyle/>
          <a:p>
            <a:pPr marL="107950" lvl="0">
              <a:lnSpc>
                <a:spcPct val="150000"/>
              </a:lnSpc>
              <a:buClr>
                <a:srgbClr val="333333"/>
              </a:buClr>
              <a:buSzPts val="1900"/>
            </a:pPr>
            <a:r>
              <a:rPr lang="zh-CN" altLang="en-US" sz="2000" b="1" dirty="0">
                <a:solidFill>
                  <a:srgbClr val="333333"/>
                </a:solidFill>
                <a:latin typeface="FangSong" panose="02010609060101010101" pitchFamily="49" charset="-122"/>
                <a:ea typeface="FangSong" panose="02010609060101010101" pitchFamily="49" charset="-122"/>
                <a:cs typeface="Comic Sans MS"/>
                <a:sym typeface="Comic Sans MS"/>
              </a:rPr>
              <a:t>一、分别编写</a:t>
            </a:r>
            <a:r>
              <a:rPr lang="en" altLang="zh-CN" sz="2000" b="1" dirty="0">
                <a:solidFill>
                  <a:srgbClr val="333333"/>
                </a:solidFill>
                <a:latin typeface="FangSong" panose="02010609060101010101" pitchFamily="49" charset="-122"/>
                <a:ea typeface="FangSong" panose="02010609060101010101" pitchFamily="49" charset="-122"/>
                <a:cs typeface="Comic Sans MS"/>
                <a:sym typeface="Comic Sans MS"/>
              </a:rPr>
              <a:t>MapReduce</a:t>
            </a:r>
            <a:r>
              <a:rPr lang="zh-CN" altLang="en-US" sz="2000" b="1" dirty="0">
                <a:solidFill>
                  <a:srgbClr val="333333"/>
                </a:solidFill>
                <a:latin typeface="FangSong" panose="02010609060101010101" pitchFamily="49" charset="-122"/>
                <a:ea typeface="FangSong" panose="02010609060101010101" pitchFamily="49" charset="-122"/>
                <a:cs typeface="Comic Sans MS"/>
                <a:sym typeface="Comic Sans MS"/>
              </a:rPr>
              <a:t>程序和</a:t>
            </a:r>
            <a:r>
              <a:rPr lang="en" altLang="zh-CN" sz="2000" b="1" dirty="0">
                <a:solidFill>
                  <a:srgbClr val="333333"/>
                </a:solidFill>
                <a:latin typeface="FangSong" panose="02010609060101010101" pitchFamily="49" charset="-122"/>
                <a:ea typeface="FangSong" panose="02010609060101010101" pitchFamily="49" charset="-122"/>
                <a:cs typeface="Comic Sans MS"/>
                <a:sym typeface="Comic Sans MS"/>
              </a:rPr>
              <a:t>Spark</a:t>
            </a:r>
            <a:r>
              <a:rPr lang="zh-CN" altLang="en-US" sz="2000" b="1" dirty="0">
                <a:solidFill>
                  <a:srgbClr val="333333"/>
                </a:solidFill>
                <a:latin typeface="FangSong" panose="02010609060101010101" pitchFamily="49" charset="-122"/>
                <a:ea typeface="FangSong" panose="02010609060101010101" pitchFamily="49" charset="-122"/>
                <a:cs typeface="Comic Sans MS"/>
                <a:sym typeface="Comic Sans MS"/>
              </a:rPr>
              <a:t>程序统计双十一最热门的商品和最受年轻人</a:t>
            </a:r>
            <a:r>
              <a:rPr lang="en-US" altLang="zh-CN" sz="2000" b="1" dirty="0">
                <a:solidFill>
                  <a:srgbClr val="333333"/>
                </a:solidFill>
                <a:latin typeface="FangSong" panose="02010609060101010101" pitchFamily="49" charset="-122"/>
                <a:ea typeface="FangSong" panose="02010609060101010101" pitchFamily="49" charset="-122"/>
                <a:cs typeface="Comic Sans MS"/>
                <a:sym typeface="Comic Sans MS"/>
              </a:rPr>
              <a:t>(</a:t>
            </a:r>
            <a:r>
              <a:rPr lang="en" altLang="zh-CN" sz="2000" b="1" dirty="0">
                <a:solidFill>
                  <a:srgbClr val="333333"/>
                </a:solidFill>
                <a:latin typeface="FangSong" panose="02010609060101010101" pitchFamily="49" charset="-122"/>
                <a:ea typeface="FangSong" panose="02010609060101010101" pitchFamily="49" charset="-122"/>
                <a:cs typeface="Comic Sans MS"/>
                <a:sym typeface="Comic Sans MS"/>
              </a:rPr>
              <a:t>age&lt;30)</a:t>
            </a:r>
            <a:r>
              <a:rPr lang="zh-CN" altLang="en-US" sz="2000" b="1" dirty="0">
                <a:solidFill>
                  <a:srgbClr val="333333"/>
                </a:solidFill>
                <a:latin typeface="FangSong" panose="02010609060101010101" pitchFamily="49" charset="-122"/>
                <a:ea typeface="FangSong" panose="02010609060101010101" pitchFamily="49" charset="-122"/>
                <a:cs typeface="Comic Sans MS"/>
                <a:sym typeface="Comic Sans MS"/>
              </a:rPr>
              <a:t>关注的商家</a:t>
            </a:r>
            <a:r>
              <a:rPr lang="en-US" altLang="zh-CN" sz="2000" b="1" dirty="0">
                <a:solidFill>
                  <a:srgbClr val="333333"/>
                </a:solidFill>
                <a:latin typeface="FangSong" panose="02010609060101010101" pitchFamily="49" charset="-122"/>
                <a:ea typeface="FangSong" panose="02010609060101010101" pitchFamily="49" charset="-122"/>
                <a:cs typeface="Comic Sans MS"/>
                <a:sym typeface="Comic Sans MS"/>
              </a:rPr>
              <a:t>(“</a:t>
            </a:r>
            <a:r>
              <a:rPr lang="zh-CN" altLang="en-US" sz="2000" b="1" dirty="0">
                <a:solidFill>
                  <a:srgbClr val="333333"/>
                </a:solidFill>
                <a:latin typeface="FangSong" panose="02010609060101010101" pitchFamily="49" charset="-122"/>
                <a:ea typeface="FangSong" panose="02010609060101010101" pitchFamily="49" charset="-122"/>
                <a:cs typeface="Comic Sans MS"/>
                <a:sym typeface="Comic Sans MS"/>
              </a:rPr>
              <a:t>添加购物 </a:t>
            </a:r>
            <a:r>
              <a:rPr lang="en-US" altLang="zh-CN" sz="2000" b="1" dirty="0">
                <a:solidFill>
                  <a:srgbClr val="333333"/>
                </a:solidFill>
                <a:latin typeface="FangSong" panose="02010609060101010101" pitchFamily="49" charset="-122"/>
                <a:ea typeface="FangSong" panose="02010609060101010101" pitchFamily="49" charset="-122"/>
                <a:cs typeface="Comic Sans MS"/>
                <a:sym typeface="Comic Sans MS"/>
              </a:rPr>
              <a:t>+</a:t>
            </a:r>
            <a:r>
              <a:rPr lang="zh-CN" altLang="en-US" sz="2000" b="1" dirty="0">
                <a:solidFill>
                  <a:srgbClr val="333333"/>
                </a:solidFill>
                <a:latin typeface="FangSong" panose="02010609060101010101" pitchFamily="49" charset="-122"/>
                <a:ea typeface="FangSong" panose="02010609060101010101" pitchFamily="49" charset="-122"/>
                <a:cs typeface="Comic Sans MS"/>
                <a:sym typeface="Comic Sans MS"/>
              </a:rPr>
              <a:t>购买</a:t>
            </a:r>
            <a:r>
              <a:rPr lang="en-US" altLang="zh-CN" sz="2000" b="1" dirty="0">
                <a:solidFill>
                  <a:srgbClr val="333333"/>
                </a:solidFill>
                <a:latin typeface="FangSong" panose="02010609060101010101" pitchFamily="49" charset="-122"/>
                <a:ea typeface="FangSong" panose="02010609060101010101" pitchFamily="49" charset="-122"/>
                <a:cs typeface="Comic Sans MS"/>
                <a:sym typeface="Comic Sans MS"/>
              </a:rPr>
              <a:t>+</a:t>
            </a:r>
            <a:r>
              <a:rPr lang="zh-CN" altLang="en-US" sz="2000" b="1" dirty="0">
                <a:solidFill>
                  <a:srgbClr val="333333"/>
                </a:solidFill>
                <a:latin typeface="FangSong" panose="02010609060101010101" pitchFamily="49" charset="-122"/>
                <a:ea typeface="FangSong" panose="02010609060101010101" pitchFamily="49" charset="-122"/>
                <a:cs typeface="Comic Sans MS"/>
                <a:sym typeface="Comic Sans MS"/>
              </a:rPr>
              <a:t>添加收藏夹”前</a:t>
            </a:r>
            <a:r>
              <a:rPr lang="en-US" altLang="zh-CN" sz="2000" b="1" dirty="0">
                <a:solidFill>
                  <a:srgbClr val="333333"/>
                </a:solidFill>
                <a:latin typeface="FangSong" panose="02010609060101010101" pitchFamily="49" charset="-122"/>
                <a:ea typeface="FangSong" panose="02010609060101010101" pitchFamily="49" charset="-122"/>
                <a:cs typeface="Comic Sans MS"/>
                <a:sym typeface="Comic Sans MS"/>
              </a:rPr>
              <a:t>100</a:t>
            </a:r>
            <a:r>
              <a:rPr lang="zh-CN" altLang="en-US" sz="2000" b="1" dirty="0">
                <a:solidFill>
                  <a:srgbClr val="333333"/>
                </a:solidFill>
                <a:latin typeface="FangSong" panose="02010609060101010101" pitchFamily="49" charset="-122"/>
                <a:ea typeface="FangSong" panose="02010609060101010101" pitchFamily="49" charset="-122"/>
                <a:cs typeface="Comic Sans MS"/>
                <a:sym typeface="Comic Sans MS"/>
              </a:rPr>
              <a:t>名</a:t>
            </a:r>
            <a:r>
              <a:rPr lang="en-US" altLang="zh-CN" sz="2000" b="1" dirty="0">
                <a:solidFill>
                  <a:srgbClr val="333333"/>
                </a:solidFill>
                <a:latin typeface="FangSong" panose="02010609060101010101" pitchFamily="49" charset="-122"/>
                <a:ea typeface="FangSong" panose="02010609060101010101" pitchFamily="49" charset="-122"/>
                <a:cs typeface="Comic Sans MS"/>
                <a:sym typeface="Comic Sans MS"/>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6" name="Google Shape;156;p21">
            <a:extLst>
              <a:ext uri="{FF2B5EF4-FFF2-40B4-BE49-F238E27FC236}">
                <a16:creationId xmlns:a16="http://schemas.microsoft.com/office/drawing/2014/main" id="{ED945C10-8F3B-9243-B69C-D75DEB97F90B}"/>
              </a:ext>
            </a:extLst>
          </p:cNvPr>
          <p:cNvSpPr txBox="1"/>
          <p:nvPr/>
        </p:nvSpPr>
        <p:spPr>
          <a:xfrm>
            <a:off x="515494" y="1667292"/>
            <a:ext cx="8510689" cy="3213048"/>
          </a:xfrm>
          <a:prstGeom prst="rect">
            <a:avLst/>
          </a:prstGeom>
          <a:noFill/>
          <a:ln>
            <a:noFill/>
          </a:ln>
        </p:spPr>
        <p:txBody>
          <a:bodyPr spcFirstLastPara="1" wrap="square" lIns="91425" tIns="91425" rIns="91425" bIns="91425" anchor="ctr" anchorCtr="0">
            <a:noAutofit/>
          </a:bodyPr>
          <a:lstStyle/>
          <a:p>
            <a:pPr marL="393700" indent="-285750">
              <a:lnSpc>
                <a:spcPct val="150000"/>
              </a:lnSpc>
              <a:buClr>
                <a:srgbClr val="333333"/>
              </a:buClr>
              <a:buSzPts val="1900"/>
              <a:buFont typeface="Arial" panose="020B0604020202020204" pitchFamily="34" charset="0"/>
              <a:buChar char="•"/>
            </a:pPr>
            <a:r>
              <a:rPr lang="en-US" altLang="zh-CN" sz="1800" b="1" dirty="0">
                <a:solidFill>
                  <a:srgbClr val="333333"/>
                </a:solidFill>
                <a:latin typeface="Comic Sans MS" panose="030F0902030302020204" pitchFamily="66" charset="0"/>
                <a:ea typeface="FangSong" panose="02010609060101010101" pitchFamily="49" charset="-122"/>
                <a:cs typeface="Comic Sans MS"/>
                <a:sym typeface="Comic Sans MS"/>
              </a:rPr>
              <a:t>spark</a:t>
            </a:r>
            <a:r>
              <a:rPr lang="zh-CN" altLang="en-US" sz="1800" b="1" dirty="0">
                <a:solidFill>
                  <a:srgbClr val="333333"/>
                </a:solidFill>
                <a:latin typeface="Comic Sans MS" panose="030F0902030302020204" pitchFamily="66" charset="0"/>
                <a:ea typeface="FangSong" panose="02010609060101010101" pitchFamily="49" charset="-122"/>
                <a:cs typeface="Comic Sans MS"/>
                <a:sym typeface="Comic Sans MS"/>
              </a:rPr>
              <a:t>设计思路一</a:t>
            </a:r>
            <a:endParaRPr lang="en-US" altLang="zh-CN" sz="1800" b="1" dirty="0">
              <a:solidFill>
                <a:srgbClr val="333333"/>
              </a:solidFill>
              <a:latin typeface="Comic Sans MS" panose="030F0902030302020204" pitchFamily="66" charset="0"/>
              <a:ea typeface="FangSong" panose="02010609060101010101" pitchFamily="49" charset="-122"/>
              <a:cs typeface="Comic Sans MS"/>
              <a:sym typeface="Comic Sans MS"/>
            </a:endParaRPr>
          </a:p>
          <a:p>
            <a:pPr marL="107950">
              <a:lnSpc>
                <a:spcPct val="150000"/>
              </a:lnSpc>
              <a:buClr>
                <a:srgbClr val="333333"/>
              </a:buClr>
              <a:buSzPts val="1900"/>
            </a:pPr>
            <a:r>
              <a:rPr lang="zh-CN" altLang="en-US" sz="1800" b="1" dirty="0">
                <a:solidFill>
                  <a:srgbClr val="333333"/>
                </a:solidFill>
                <a:latin typeface="Comic Sans MS" panose="030F0902030302020204" pitchFamily="66" charset="0"/>
                <a:ea typeface="FangSong" panose="02010609060101010101" pitchFamily="49" charset="-122"/>
                <a:cs typeface="Comic Sans MS"/>
                <a:sym typeface="Comic Sans MS"/>
              </a:rPr>
              <a:t>           </a:t>
            </a:r>
            <a:r>
              <a:rPr lang="es-ES" altLang="zh-CN" sz="1800" b="1" dirty="0" err="1">
                <a:solidFill>
                  <a:srgbClr val="333333"/>
                </a:solidFill>
                <a:latin typeface="Comic Sans MS" panose="030F0902030302020204" pitchFamily="66" charset="0"/>
                <a:ea typeface="FangSong" panose="02010609060101010101" pitchFamily="49" charset="-122"/>
                <a:cs typeface="Comic Sans MS"/>
                <a:sym typeface="Comic Sans MS"/>
              </a:rPr>
              <a:t>filter</a:t>
            </a:r>
            <a:r>
              <a:rPr lang="es-ES" altLang="zh-CN" sz="1800" b="1" dirty="0">
                <a:solidFill>
                  <a:srgbClr val="333333"/>
                </a:solidFill>
                <a:latin typeface="Comic Sans MS" panose="030F0902030302020204" pitchFamily="66" charset="0"/>
                <a:ea typeface="FangSong" panose="02010609060101010101" pitchFamily="49" charset="-122"/>
                <a:cs typeface="Comic Sans MS"/>
                <a:sym typeface="Comic Sans MS"/>
              </a:rPr>
              <a:t> + </a:t>
            </a:r>
            <a:r>
              <a:rPr lang="es-ES" altLang="zh-CN" sz="1800" b="1" dirty="0" err="1">
                <a:solidFill>
                  <a:srgbClr val="333333"/>
                </a:solidFill>
                <a:latin typeface="Comic Sans MS" panose="030F0902030302020204" pitchFamily="66" charset="0"/>
                <a:ea typeface="FangSong" panose="02010609060101010101" pitchFamily="49" charset="-122"/>
                <a:cs typeface="Comic Sans MS"/>
                <a:sym typeface="Comic Sans MS"/>
              </a:rPr>
              <a:t>map</a:t>
            </a:r>
            <a:r>
              <a:rPr lang="es-ES" altLang="zh-CN" sz="1800" b="1" dirty="0">
                <a:solidFill>
                  <a:srgbClr val="333333"/>
                </a:solidFill>
                <a:latin typeface="Comic Sans MS" panose="030F0902030302020204" pitchFamily="66" charset="0"/>
                <a:ea typeface="FangSong" panose="02010609060101010101" pitchFamily="49" charset="-122"/>
                <a:cs typeface="Comic Sans MS"/>
                <a:sym typeface="Comic Sans MS"/>
              </a:rPr>
              <a:t> + </a:t>
            </a:r>
            <a:r>
              <a:rPr lang="es-ES" altLang="zh-CN" sz="1800" b="1" dirty="0" err="1">
                <a:solidFill>
                  <a:srgbClr val="333333"/>
                </a:solidFill>
                <a:latin typeface="Comic Sans MS" panose="030F0902030302020204" pitchFamily="66" charset="0"/>
                <a:ea typeface="FangSong" panose="02010609060101010101" pitchFamily="49" charset="-122"/>
                <a:cs typeface="Comic Sans MS"/>
                <a:sym typeface="Comic Sans MS"/>
              </a:rPr>
              <a:t>reduceByKey</a:t>
            </a:r>
            <a:r>
              <a:rPr lang="es-ES" altLang="zh-CN" sz="1800" b="1" dirty="0">
                <a:solidFill>
                  <a:srgbClr val="333333"/>
                </a:solidFill>
                <a:latin typeface="Comic Sans MS" panose="030F0902030302020204" pitchFamily="66" charset="0"/>
                <a:ea typeface="FangSong" panose="02010609060101010101" pitchFamily="49" charset="-122"/>
                <a:cs typeface="Comic Sans MS"/>
                <a:sym typeface="Comic Sans MS"/>
              </a:rPr>
              <a:t> + </a:t>
            </a:r>
            <a:r>
              <a:rPr lang="es-ES" altLang="zh-CN" sz="1800" b="1" dirty="0" err="1">
                <a:solidFill>
                  <a:srgbClr val="333333"/>
                </a:solidFill>
                <a:latin typeface="Comic Sans MS" panose="030F0902030302020204" pitchFamily="66" charset="0"/>
                <a:ea typeface="FangSong" panose="02010609060101010101" pitchFamily="49" charset="-122"/>
                <a:cs typeface="Comic Sans MS"/>
                <a:sym typeface="Comic Sans MS"/>
              </a:rPr>
              <a:t>sortBy</a:t>
            </a:r>
            <a:endParaRPr lang="en-US" altLang="zh-CN" sz="1800" dirty="0">
              <a:solidFill>
                <a:srgbClr val="333333"/>
              </a:solidFill>
              <a:latin typeface="Comic Sans MS" panose="030F0902030302020204" pitchFamily="66" charset="0"/>
              <a:ea typeface="FangSong" panose="02010609060101010101" pitchFamily="49" charset="-122"/>
              <a:cs typeface="Comic Sans MS"/>
              <a:sym typeface="Comic Sans MS"/>
            </a:endParaRPr>
          </a:p>
          <a:p>
            <a:pPr marL="107950">
              <a:lnSpc>
                <a:spcPct val="150000"/>
              </a:lnSpc>
              <a:buClr>
                <a:srgbClr val="333333"/>
              </a:buClr>
              <a:buSzPts val="1900"/>
            </a:pPr>
            <a:endParaRPr lang="en-US" altLang="zh-CN" sz="1800" dirty="0">
              <a:solidFill>
                <a:srgbClr val="333333"/>
              </a:solidFill>
              <a:latin typeface="Comic Sans MS" panose="030F0902030302020204" pitchFamily="66" charset="0"/>
              <a:ea typeface="FangSong" panose="02010609060101010101" pitchFamily="49" charset="-122"/>
              <a:cs typeface="Comic Sans MS"/>
              <a:sym typeface="Comic Sans MS"/>
            </a:endParaRPr>
          </a:p>
          <a:p>
            <a:pPr marL="450850" indent="-342900">
              <a:lnSpc>
                <a:spcPct val="150000"/>
              </a:lnSpc>
              <a:buClr>
                <a:srgbClr val="333333"/>
              </a:buClr>
              <a:buSzPts val="1900"/>
              <a:buFont typeface="Arial" panose="020B0604020202020204" pitchFamily="34" charset="0"/>
              <a:buChar char="•"/>
            </a:pPr>
            <a:r>
              <a:rPr lang="en-US" altLang="zh-CN" sz="1800" b="1" dirty="0">
                <a:solidFill>
                  <a:srgbClr val="333333"/>
                </a:solidFill>
                <a:latin typeface="Comic Sans MS" panose="030F0902030302020204" pitchFamily="66" charset="0"/>
                <a:ea typeface="FangSong" panose="02010609060101010101" pitchFamily="49" charset="-122"/>
                <a:cs typeface="Comic Sans MS"/>
                <a:sym typeface="Comic Sans MS"/>
              </a:rPr>
              <a:t>spark</a:t>
            </a:r>
            <a:r>
              <a:rPr lang="zh-CN" altLang="en-US" sz="1800" b="1" dirty="0">
                <a:solidFill>
                  <a:srgbClr val="333333"/>
                </a:solidFill>
                <a:latin typeface="Comic Sans MS" panose="030F0902030302020204" pitchFamily="66" charset="0"/>
                <a:ea typeface="FangSong" panose="02010609060101010101" pitchFamily="49" charset="-122"/>
                <a:cs typeface="Comic Sans MS"/>
                <a:sym typeface="Comic Sans MS"/>
              </a:rPr>
              <a:t>设计思路二</a:t>
            </a:r>
            <a:endParaRPr lang="en-US" altLang="zh-CN" sz="1800" b="1" dirty="0">
              <a:solidFill>
                <a:srgbClr val="333333"/>
              </a:solidFill>
              <a:latin typeface="Comic Sans MS" panose="030F0902030302020204" pitchFamily="66" charset="0"/>
              <a:ea typeface="FangSong" panose="02010609060101010101" pitchFamily="49" charset="-122"/>
              <a:cs typeface="Comic Sans MS"/>
              <a:sym typeface="Comic Sans MS"/>
            </a:endParaRPr>
          </a:p>
          <a:p>
            <a:pPr marL="107950">
              <a:lnSpc>
                <a:spcPct val="150000"/>
              </a:lnSpc>
              <a:buClr>
                <a:srgbClr val="333333"/>
              </a:buClr>
              <a:buSzPts val="1900"/>
            </a:pPr>
            <a:r>
              <a:rPr lang="zh-CN" altLang="en-US" sz="1800" dirty="0">
                <a:solidFill>
                  <a:srgbClr val="333333"/>
                </a:solidFill>
                <a:latin typeface="Comic Sans MS" panose="030F0902030302020204" pitchFamily="66" charset="0"/>
                <a:ea typeface="FangSong" panose="02010609060101010101" pitchFamily="49" charset="-122"/>
                <a:cs typeface="Comic Sans MS"/>
                <a:sym typeface="Comic Sans MS"/>
              </a:rPr>
              <a:t>           </a:t>
            </a:r>
            <a:r>
              <a:rPr lang="es-ES" altLang="zh-CN" sz="1800" dirty="0" err="1">
                <a:solidFill>
                  <a:srgbClr val="333333"/>
                </a:solidFill>
                <a:latin typeface="Comic Sans MS" panose="030F0902030302020204" pitchFamily="66" charset="0"/>
                <a:ea typeface="FangSong" panose="02010609060101010101" pitchFamily="49" charset="-122"/>
                <a:cs typeface="Comic Sans MS"/>
                <a:sym typeface="Comic Sans MS"/>
              </a:rPr>
              <a:t>map</a:t>
            </a:r>
            <a:r>
              <a:rPr lang="es-ES" altLang="zh-CN" sz="1800" dirty="0">
                <a:solidFill>
                  <a:srgbClr val="333333"/>
                </a:solidFill>
                <a:latin typeface="Comic Sans MS" panose="030F0902030302020204" pitchFamily="66" charset="0"/>
                <a:ea typeface="FangSong" panose="02010609060101010101" pitchFamily="49" charset="-122"/>
                <a:cs typeface="Comic Sans MS"/>
                <a:sym typeface="Comic Sans MS"/>
              </a:rPr>
              <a:t> + </a:t>
            </a:r>
            <a:r>
              <a:rPr lang="es-ES" altLang="zh-CN" sz="1800" dirty="0" err="1">
                <a:solidFill>
                  <a:srgbClr val="333333"/>
                </a:solidFill>
                <a:latin typeface="Comic Sans MS" panose="030F0902030302020204" pitchFamily="66" charset="0"/>
                <a:ea typeface="FangSong" panose="02010609060101010101" pitchFamily="49" charset="-122"/>
                <a:cs typeface="Comic Sans MS"/>
                <a:sym typeface="Comic Sans MS"/>
              </a:rPr>
              <a:t>reduceByKey</a:t>
            </a:r>
            <a:r>
              <a:rPr lang="es-ES" altLang="zh-CN" sz="1800" dirty="0">
                <a:solidFill>
                  <a:srgbClr val="333333"/>
                </a:solidFill>
                <a:latin typeface="Comic Sans MS" panose="030F0902030302020204" pitchFamily="66" charset="0"/>
                <a:ea typeface="FangSong" panose="02010609060101010101" pitchFamily="49" charset="-122"/>
                <a:cs typeface="Comic Sans MS"/>
                <a:sym typeface="Comic Sans MS"/>
              </a:rPr>
              <a:t> + </a:t>
            </a:r>
            <a:r>
              <a:rPr lang="es-ES" altLang="zh-CN" sz="1800" dirty="0" err="1">
                <a:solidFill>
                  <a:srgbClr val="333333"/>
                </a:solidFill>
                <a:latin typeface="Comic Sans MS" panose="030F0902030302020204" pitchFamily="66" charset="0"/>
                <a:ea typeface="FangSong" panose="02010609060101010101" pitchFamily="49" charset="-122"/>
                <a:cs typeface="Comic Sans MS"/>
                <a:sym typeface="Comic Sans MS"/>
              </a:rPr>
              <a:t>sortBy</a:t>
            </a:r>
            <a:endParaRPr sz="1800" dirty="0">
              <a:solidFill>
                <a:srgbClr val="333333"/>
              </a:solidFill>
              <a:highlight>
                <a:srgbClr val="FFFFFF"/>
              </a:highlight>
              <a:latin typeface="Comic Sans MS" panose="030F0902030302020204" pitchFamily="66" charset="0"/>
              <a:ea typeface="FangSong" panose="02010609060101010101" pitchFamily="49" charset="-122"/>
              <a:cs typeface="Comic Sans MS"/>
              <a:sym typeface="Comic Sans MS"/>
            </a:endParaRPr>
          </a:p>
        </p:txBody>
      </p:sp>
      <p:sp>
        <p:nvSpPr>
          <p:cNvPr id="155" name="Google Shape;155;p21"/>
          <p:cNvSpPr txBox="1"/>
          <p:nvPr/>
        </p:nvSpPr>
        <p:spPr>
          <a:xfrm>
            <a:off x="170575" y="0"/>
            <a:ext cx="3402000" cy="386100"/>
          </a:xfrm>
          <a:prstGeom prst="rect">
            <a:avLst/>
          </a:prstGeom>
          <a:solidFill>
            <a:srgbClr val="BF0000"/>
          </a:solidFill>
          <a:ln>
            <a:noFill/>
          </a:ln>
        </p:spPr>
        <p:txBody>
          <a:bodyPr spcFirstLastPara="1" wrap="square" lIns="91425" tIns="91425" rIns="91425" bIns="91425" anchor="t" anchorCtr="0">
            <a:noAutofit/>
          </a:bodyPr>
          <a:lstStyle/>
          <a:p>
            <a:pPr lvl="0"/>
            <a:r>
              <a:rPr lang="en" altLang="zh-CN" sz="1900" b="1" dirty="0">
                <a:solidFill>
                  <a:schemeClr val="lt1"/>
                </a:solidFill>
                <a:latin typeface="Comic Sans MS"/>
                <a:ea typeface="Comic Sans MS"/>
                <a:cs typeface="Comic Sans MS"/>
                <a:sym typeface="Comic Sans MS"/>
              </a:rPr>
              <a:t>MR &amp; Spark 1</a:t>
            </a:r>
            <a:r>
              <a:rPr lang="zh-CN" altLang="en" sz="1900" b="1" dirty="0">
                <a:solidFill>
                  <a:schemeClr val="lt1"/>
                </a:solidFill>
                <a:latin typeface="Comic Sans MS"/>
                <a:ea typeface="Comic Sans MS"/>
                <a:cs typeface="Comic Sans MS"/>
                <a:sym typeface="Comic Sans MS"/>
              </a:rPr>
              <a:t>～</a:t>
            </a:r>
            <a:r>
              <a:rPr lang="en" altLang="zh-CN" sz="1900" b="1" dirty="0">
                <a:solidFill>
                  <a:schemeClr val="lt1"/>
                </a:solidFill>
                <a:latin typeface="Comic Sans MS"/>
                <a:ea typeface="Comic Sans MS"/>
                <a:cs typeface="Comic Sans MS"/>
                <a:sym typeface="Comic Sans MS"/>
              </a:rPr>
              <a:t>3</a:t>
            </a:r>
          </a:p>
        </p:txBody>
      </p:sp>
      <p:sp>
        <p:nvSpPr>
          <p:cNvPr id="4" name="矩形 3">
            <a:extLst>
              <a:ext uri="{FF2B5EF4-FFF2-40B4-BE49-F238E27FC236}">
                <a16:creationId xmlns:a16="http://schemas.microsoft.com/office/drawing/2014/main" id="{CA5B6896-5A07-B749-85FC-69D3F8B51534}"/>
              </a:ext>
            </a:extLst>
          </p:cNvPr>
          <p:cNvSpPr/>
          <p:nvPr/>
        </p:nvSpPr>
        <p:spPr>
          <a:xfrm>
            <a:off x="117816" y="704362"/>
            <a:ext cx="8908367" cy="96776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a:extLst>
              <a:ext uri="{FF2B5EF4-FFF2-40B4-BE49-F238E27FC236}">
                <a16:creationId xmlns:a16="http://schemas.microsoft.com/office/drawing/2014/main" id="{67FDAB5A-A533-8E40-A378-F51869937AB5}"/>
              </a:ext>
            </a:extLst>
          </p:cNvPr>
          <p:cNvSpPr/>
          <p:nvPr/>
        </p:nvSpPr>
        <p:spPr>
          <a:xfrm>
            <a:off x="48273" y="685567"/>
            <a:ext cx="9047451" cy="960519"/>
          </a:xfrm>
          <a:prstGeom prst="rect">
            <a:avLst/>
          </a:prstGeom>
        </p:spPr>
        <p:txBody>
          <a:bodyPr wrap="square">
            <a:spAutoFit/>
          </a:bodyPr>
          <a:lstStyle/>
          <a:p>
            <a:pPr marL="107950" lvl="0">
              <a:lnSpc>
                <a:spcPct val="150000"/>
              </a:lnSpc>
              <a:buClr>
                <a:srgbClr val="333333"/>
              </a:buClr>
              <a:buSzPts val="1900"/>
            </a:pPr>
            <a:r>
              <a:rPr lang="zh-CN" altLang="en-US" sz="2000" b="1" dirty="0">
                <a:solidFill>
                  <a:srgbClr val="333333"/>
                </a:solidFill>
                <a:latin typeface="FangSong" panose="02010609060101010101" pitchFamily="49" charset="-122"/>
                <a:ea typeface="FangSong" panose="02010609060101010101" pitchFamily="49" charset="-122"/>
                <a:cs typeface="Comic Sans MS"/>
                <a:sym typeface="Comic Sans MS"/>
              </a:rPr>
              <a:t>二、编写</a:t>
            </a:r>
            <a:r>
              <a:rPr lang="es-ES" altLang="zh-CN" sz="2000" b="1" dirty="0" err="1">
                <a:solidFill>
                  <a:srgbClr val="333333"/>
                </a:solidFill>
                <a:latin typeface="FangSong" panose="02010609060101010101" pitchFamily="49" charset="-122"/>
                <a:ea typeface="FangSong" panose="02010609060101010101" pitchFamily="49" charset="-122"/>
                <a:cs typeface="Comic Sans MS"/>
                <a:sym typeface="Comic Sans MS"/>
              </a:rPr>
              <a:t>Spark</a:t>
            </a:r>
            <a:r>
              <a:rPr lang="zh-CN" altLang="en-US" sz="2000" b="1" dirty="0">
                <a:solidFill>
                  <a:srgbClr val="333333"/>
                </a:solidFill>
                <a:latin typeface="FangSong" panose="02010609060101010101" pitchFamily="49" charset="-122"/>
                <a:ea typeface="FangSong" panose="02010609060101010101" pitchFamily="49" charset="-122"/>
                <a:cs typeface="Comic Sans MS"/>
                <a:sym typeface="Comic Sans MS"/>
              </a:rPr>
              <a:t>程序统计双十一购买了商品的男女比例，以及购买了商品的买家年龄段的比例</a:t>
            </a:r>
          </a:p>
        </p:txBody>
      </p:sp>
    </p:spTree>
    <p:extLst>
      <p:ext uri="{BB962C8B-B14F-4D97-AF65-F5344CB8AC3E}">
        <p14:creationId xmlns:p14="http://schemas.microsoft.com/office/powerpoint/2010/main" val="1308293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7" name="Google Shape;156;p21">
            <a:extLst>
              <a:ext uri="{FF2B5EF4-FFF2-40B4-BE49-F238E27FC236}">
                <a16:creationId xmlns:a16="http://schemas.microsoft.com/office/drawing/2014/main" id="{79BFDECB-76C0-A240-A419-291710696CA5}"/>
              </a:ext>
            </a:extLst>
          </p:cNvPr>
          <p:cNvSpPr txBox="1"/>
          <p:nvPr/>
        </p:nvSpPr>
        <p:spPr>
          <a:xfrm>
            <a:off x="538722" y="913747"/>
            <a:ext cx="8510689" cy="3213048"/>
          </a:xfrm>
          <a:prstGeom prst="rect">
            <a:avLst/>
          </a:prstGeom>
          <a:noFill/>
          <a:ln>
            <a:noFill/>
          </a:ln>
        </p:spPr>
        <p:txBody>
          <a:bodyPr spcFirstLastPara="1" wrap="square" lIns="91425" tIns="91425" rIns="91425" bIns="91425" anchor="ctr" anchorCtr="0">
            <a:noAutofit/>
          </a:bodyPr>
          <a:lstStyle/>
          <a:p>
            <a:pPr marL="393700" indent="-285750">
              <a:lnSpc>
                <a:spcPct val="150000"/>
              </a:lnSpc>
              <a:buClr>
                <a:srgbClr val="333333"/>
              </a:buClr>
              <a:buSzPts val="1900"/>
              <a:buFont typeface="Arial" panose="020B0604020202020204" pitchFamily="34" charset="0"/>
              <a:buChar char="•"/>
            </a:pPr>
            <a:r>
              <a:rPr lang="zh-CN" altLang="en-US" sz="1800" b="1" dirty="0">
                <a:solidFill>
                  <a:srgbClr val="333333"/>
                </a:solidFill>
                <a:latin typeface="Comic Sans MS" panose="030F0902030302020204" pitchFamily="66" charset="0"/>
                <a:ea typeface="FangSong" panose="02010609060101010101" pitchFamily="49" charset="-122"/>
                <a:cs typeface="Comic Sans MS"/>
                <a:sym typeface="Comic Sans MS"/>
              </a:rPr>
              <a:t>选择：</a:t>
            </a:r>
            <a:r>
              <a:rPr lang="en-US" altLang="zh-CN" sz="1800" b="1" dirty="0">
                <a:solidFill>
                  <a:srgbClr val="333333"/>
                </a:solidFill>
                <a:latin typeface="Comic Sans MS" panose="030F0902030302020204" pitchFamily="66" charset="0"/>
                <a:ea typeface="FangSong" panose="02010609060101010101" pitchFamily="49" charset="-122"/>
                <a:cs typeface="Comic Sans MS"/>
                <a:sym typeface="Comic Sans MS"/>
              </a:rPr>
              <a:t>spark SQL </a:t>
            </a:r>
            <a:r>
              <a:rPr lang="zh-CN" altLang="en-US" sz="1800" b="1" dirty="0">
                <a:solidFill>
                  <a:srgbClr val="333333"/>
                </a:solidFill>
                <a:latin typeface="Comic Sans MS" panose="030F0902030302020204" pitchFamily="66" charset="0"/>
                <a:ea typeface="FangSong" panose="02010609060101010101" pitchFamily="49" charset="-122"/>
                <a:cs typeface="Comic Sans MS"/>
                <a:sym typeface="Comic Sans MS"/>
              </a:rPr>
              <a:t>（简洁）</a:t>
            </a:r>
            <a:endParaRPr lang="en-US" altLang="zh-CN" sz="1800" b="1" dirty="0">
              <a:solidFill>
                <a:srgbClr val="333333"/>
              </a:solidFill>
              <a:latin typeface="Comic Sans MS" panose="030F0902030302020204" pitchFamily="66" charset="0"/>
              <a:ea typeface="FangSong" panose="02010609060101010101" pitchFamily="49" charset="-122"/>
              <a:cs typeface="Comic Sans MS"/>
              <a:sym typeface="Comic Sans MS"/>
            </a:endParaRPr>
          </a:p>
          <a:p>
            <a:pPr marL="393700" indent="-285750">
              <a:lnSpc>
                <a:spcPct val="150000"/>
              </a:lnSpc>
              <a:buClr>
                <a:srgbClr val="333333"/>
              </a:buClr>
              <a:buSzPts val="1900"/>
              <a:buFont typeface="Arial" panose="020B0604020202020204" pitchFamily="34" charset="0"/>
              <a:buChar char="•"/>
            </a:pPr>
            <a:endParaRPr lang="en-US" altLang="zh-CN" sz="1800" dirty="0">
              <a:solidFill>
                <a:srgbClr val="333333"/>
              </a:solidFill>
              <a:latin typeface="Comic Sans MS" panose="030F0902030302020204" pitchFamily="66" charset="0"/>
              <a:ea typeface="FangSong" panose="02010609060101010101" pitchFamily="49" charset="-122"/>
              <a:cs typeface="Comic Sans MS"/>
              <a:sym typeface="Comic Sans MS"/>
            </a:endParaRPr>
          </a:p>
          <a:p>
            <a:pPr marL="450850" indent="-342900">
              <a:lnSpc>
                <a:spcPct val="150000"/>
              </a:lnSpc>
              <a:buClr>
                <a:srgbClr val="333333"/>
              </a:buClr>
              <a:buSzPts val="1900"/>
              <a:buFont typeface="Arial" panose="020B0604020202020204" pitchFamily="34" charset="0"/>
              <a:buChar char="•"/>
            </a:pPr>
            <a:r>
              <a:rPr lang="zh-CN" altLang="en-US" sz="1800" b="1" dirty="0">
                <a:solidFill>
                  <a:srgbClr val="333333"/>
                </a:solidFill>
                <a:latin typeface="Comic Sans MS" panose="030F0902030302020204" pitchFamily="66" charset="0"/>
                <a:ea typeface="FangSong" panose="02010609060101010101" pitchFamily="49" charset="-122"/>
                <a:cs typeface="Comic Sans MS"/>
                <a:sym typeface="Comic Sans MS"/>
              </a:rPr>
              <a:t>核心代码一</a:t>
            </a:r>
            <a:endParaRPr sz="1800" dirty="0">
              <a:solidFill>
                <a:srgbClr val="333333"/>
              </a:solidFill>
              <a:highlight>
                <a:srgbClr val="FFFFFF"/>
              </a:highlight>
              <a:latin typeface="Comic Sans MS" panose="030F0902030302020204" pitchFamily="66" charset="0"/>
              <a:ea typeface="FangSong" panose="02010609060101010101" pitchFamily="49" charset="-122"/>
              <a:cs typeface="Comic Sans MS"/>
              <a:sym typeface="Comic Sans MS"/>
            </a:endParaRPr>
          </a:p>
        </p:txBody>
      </p:sp>
      <p:sp>
        <p:nvSpPr>
          <p:cNvPr id="155" name="Google Shape;155;p21"/>
          <p:cNvSpPr txBox="1"/>
          <p:nvPr/>
        </p:nvSpPr>
        <p:spPr>
          <a:xfrm>
            <a:off x="170575" y="0"/>
            <a:ext cx="3402000" cy="386100"/>
          </a:xfrm>
          <a:prstGeom prst="rect">
            <a:avLst/>
          </a:prstGeom>
          <a:solidFill>
            <a:srgbClr val="BF0000"/>
          </a:solidFill>
          <a:ln>
            <a:noFill/>
          </a:ln>
        </p:spPr>
        <p:txBody>
          <a:bodyPr spcFirstLastPara="1" wrap="square" lIns="91425" tIns="91425" rIns="91425" bIns="91425" anchor="t" anchorCtr="0">
            <a:noAutofit/>
          </a:bodyPr>
          <a:lstStyle/>
          <a:p>
            <a:pPr lvl="0"/>
            <a:r>
              <a:rPr lang="en" altLang="zh-CN" sz="1900" b="1" dirty="0">
                <a:solidFill>
                  <a:schemeClr val="lt1"/>
                </a:solidFill>
                <a:latin typeface="Comic Sans MS"/>
                <a:ea typeface="Comic Sans MS"/>
                <a:cs typeface="Comic Sans MS"/>
                <a:sym typeface="Comic Sans MS"/>
              </a:rPr>
              <a:t>MR &amp; Spark 1</a:t>
            </a:r>
            <a:r>
              <a:rPr lang="zh-CN" altLang="en" sz="1900" b="1" dirty="0">
                <a:solidFill>
                  <a:schemeClr val="lt1"/>
                </a:solidFill>
                <a:latin typeface="Comic Sans MS"/>
                <a:ea typeface="Comic Sans MS"/>
                <a:cs typeface="Comic Sans MS"/>
                <a:sym typeface="Comic Sans MS"/>
              </a:rPr>
              <a:t>～</a:t>
            </a:r>
            <a:r>
              <a:rPr lang="en" altLang="zh-CN" sz="1900" b="1" dirty="0">
                <a:solidFill>
                  <a:schemeClr val="lt1"/>
                </a:solidFill>
                <a:latin typeface="Comic Sans MS"/>
                <a:ea typeface="Comic Sans MS"/>
                <a:cs typeface="Comic Sans MS"/>
                <a:sym typeface="Comic Sans MS"/>
              </a:rPr>
              <a:t>3</a:t>
            </a:r>
          </a:p>
        </p:txBody>
      </p:sp>
      <p:sp>
        <p:nvSpPr>
          <p:cNvPr id="2" name="文本框 1">
            <a:extLst>
              <a:ext uri="{FF2B5EF4-FFF2-40B4-BE49-F238E27FC236}">
                <a16:creationId xmlns:a16="http://schemas.microsoft.com/office/drawing/2014/main" id="{A2C1098A-AFEF-4546-933D-094D5D3F7FCA}"/>
              </a:ext>
            </a:extLst>
          </p:cNvPr>
          <p:cNvSpPr txBox="1"/>
          <p:nvPr/>
        </p:nvSpPr>
        <p:spPr>
          <a:xfrm>
            <a:off x="1006554" y="3238146"/>
            <a:ext cx="7380547" cy="1600438"/>
          </a:xfrm>
          <a:prstGeom prst="rect">
            <a:avLst/>
          </a:prstGeom>
          <a:noFill/>
        </p:spPr>
        <p:txBody>
          <a:bodyPr wrap="none" rtlCol="0">
            <a:spAutoFit/>
          </a:bodyPr>
          <a:lstStyle/>
          <a:p>
            <a:r>
              <a:rPr lang="en" altLang="zh-CN" dirty="0">
                <a:latin typeface="Courier" pitchFamily="2" charset="0"/>
              </a:rPr>
              <a:t>print("============</a:t>
            </a:r>
            <a:r>
              <a:rPr lang="zh-CN" altLang="en-US" dirty="0">
                <a:latin typeface="Courier" pitchFamily="2" charset="0"/>
              </a:rPr>
              <a:t>购买了商品的男⼥⽐例</a:t>
            </a:r>
            <a:r>
              <a:rPr lang="en" altLang="zh-CN" dirty="0">
                <a:latin typeface="Courier" pitchFamily="2" charset="0"/>
              </a:rPr>
              <a:t>==============") </a:t>
            </a:r>
          </a:p>
          <a:p>
            <a:r>
              <a:rPr lang="en" altLang="zh-CN" dirty="0" err="1">
                <a:latin typeface="Courier" pitchFamily="2" charset="0"/>
              </a:rPr>
              <a:t>spark.sql</a:t>
            </a:r>
            <a:r>
              <a:rPr lang="en" altLang="zh-CN" dirty="0">
                <a:latin typeface="Courier" pitchFamily="2" charset="0"/>
              </a:rPr>
              <a:t>(‘select gender,</a:t>
            </a:r>
            <a:r>
              <a:rPr lang="zh-CN" altLang="en-US" dirty="0">
                <a:latin typeface="Courier" pitchFamily="2" charset="0"/>
              </a:rPr>
              <a:t> </a:t>
            </a:r>
            <a:r>
              <a:rPr lang="en" altLang="zh-CN" dirty="0" err="1">
                <a:latin typeface="Courier" pitchFamily="2" charset="0"/>
              </a:rPr>
              <a:t>gender_count</a:t>
            </a:r>
            <a:r>
              <a:rPr lang="en" altLang="zh-CN" dirty="0">
                <a:latin typeface="Courier" pitchFamily="2" charset="0"/>
              </a:rPr>
              <a:t>/sum(</a:t>
            </a:r>
            <a:r>
              <a:rPr lang="en" altLang="zh-CN" dirty="0" err="1">
                <a:latin typeface="Courier" pitchFamily="2" charset="0"/>
              </a:rPr>
              <a:t>gender_count</a:t>
            </a:r>
            <a:r>
              <a:rPr lang="en" altLang="zh-CN" dirty="0">
                <a:latin typeface="Courier" pitchFamily="2" charset="0"/>
              </a:rPr>
              <a:t>) </a:t>
            </a:r>
          </a:p>
          <a:p>
            <a:r>
              <a:rPr lang="en" altLang="zh-CN" dirty="0">
                <a:latin typeface="Courier" pitchFamily="2" charset="0"/>
              </a:rPr>
              <a:t>over (partition by 1) as percent </a:t>
            </a:r>
          </a:p>
          <a:p>
            <a:r>
              <a:rPr lang="en" altLang="zh-CN" dirty="0">
                <a:latin typeface="Courier" pitchFamily="2" charset="0"/>
              </a:rPr>
              <a:t>from (select count(*)as </a:t>
            </a:r>
            <a:r>
              <a:rPr lang="en" altLang="zh-CN" dirty="0" err="1">
                <a:latin typeface="Courier" pitchFamily="2" charset="0"/>
              </a:rPr>
              <a:t>gender_count,gender</a:t>
            </a:r>
            <a:r>
              <a:rPr lang="en" altLang="zh-CN" dirty="0">
                <a:latin typeface="Courier" pitchFamily="2" charset="0"/>
              </a:rPr>
              <a:t> from </a:t>
            </a:r>
            <a:r>
              <a:rPr lang="en" altLang="zh-CN" dirty="0" err="1">
                <a:latin typeface="Courier" pitchFamily="2" charset="0"/>
              </a:rPr>
              <a:t>shop_data</a:t>
            </a:r>
            <a:r>
              <a:rPr lang="en" altLang="zh-CN" dirty="0">
                <a:latin typeface="Courier" pitchFamily="2" charset="0"/>
              </a:rPr>
              <a:t> </a:t>
            </a:r>
          </a:p>
          <a:p>
            <a:r>
              <a:rPr lang="en" altLang="zh-CN" dirty="0">
                <a:latin typeface="Courier" pitchFamily="2" charset="0"/>
              </a:rPr>
              <a:t>join </a:t>
            </a:r>
            <a:r>
              <a:rPr lang="en" altLang="zh-CN" dirty="0" err="1">
                <a:latin typeface="Courier" pitchFamily="2" charset="0"/>
              </a:rPr>
              <a:t>user_info</a:t>
            </a:r>
            <a:r>
              <a:rPr lang="en" altLang="zh-CN" dirty="0">
                <a:latin typeface="Courier" pitchFamily="2" charset="0"/>
              </a:rPr>
              <a:t> on(</a:t>
            </a:r>
            <a:r>
              <a:rPr lang="en" altLang="zh-CN" dirty="0" err="1">
                <a:latin typeface="Courier" pitchFamily="2" charset="0"/>
              </a:rPr>
              <a:t>user_info.user_id</a:t>
            </a:r>
            <a:r>
              <a:rPr lang="en" altLang="zh-CN" dirty="0">
                <a:latin typeface="Courier" pitchFamily="2" charset="0"/>
              </a:rPr>
              <a:t> = </a:t>
            </a:r>
            <a:r>
              <a:rPr lang="en" altLang="zh-CN" dirty="0" err="1">
                <a:latin typeface="Courier" pitchFamily="2" charset="0"/>
              </a:rPr>
              <a:t>shop_data.user_id</a:t>
            </a:r>
            <a:r>
              <a:rPr lang="en" altLang="zh-CN" dirty="0">
                <a:latin typeface="Courier" pitchFamily="2" charset="0"/>
              </a:rPr>
              <a:t>) </a:t>
            </a:r>
          </a:p>
          <a:p>
            <a:r>
              <a:rPr lang="en" altLang="zh-CN" dirty="0">
                <a:latin typeface="Courier" pitchFamily="2" charset="0"/>
              </a:rPr>
              <a:t>where ' '</a:t>
            </a:r>
            <a:r>
              <a:rPr lang="en" altLang="zh-CN" dirty="0" err="1">
                <a:latin typeface="Courier" pitchFamily="2" charset="0"/>
              </a:rPr>
              <a:t>user_info.gender</a:t>
            </a:r>
            <a:r>
              <a:rPr lang="en" altLang="zh-CN" dirty="0">
                <a:latin typeface="Courier" pitchFamily="2" charset="0"/>
              </a:rPr>
              <a:t> in (''1'',''0'')' ‘ </a:t>
            </a:r>
          </a:p>
          <a:p>
            <a:r>
              <a:rPr lang="en" altLang="zh-CN" dirty="0">
                <a:latin typeface="Courier" pitchFamily="2" charset="0"/>
              </a:rPr>
              <a:t>and </a:t>
            </a:r>
            <a:r>
              <a:rPr lang="en" altLang="zh-CN" dirty="0" err="1">
                <a:latin typeface="Courier" pitchFamily="2" charset="0"/>
              </a:rPr>
              <a:t>shop_data.action_type</a:t>
            </a:r>
            <a:r>
              <a:rPr lang="en" altLang="zh-CN" dirty="0">
                <a:latin typeface="Courier" pitchFamily="2" charset="0"/>
              </a:rPr>
              <a:t> == ''2'' group by gender)data ').show(10)</a:t>
            </a:r>
            <a:endParaRPr kumimoji="1" lang="zh-CN" altLang="en-US" dirty="0">
              <a:latin typeface="Courier" pitchFamily="2" charset="0"/>
            </a:endParaRPr>
          </a:p>
        </p:txBody>
      </p:sp>
      <p:sp>
        <p:nvSpPr>
          <p:cNvPr id="5" name="矩形 4">
            <a:extLst>
              <a:ext uri="{FF2B5EF4-FFF2-40B4-BE49-F238E27FC236}">
                <a16:creationId xmlns:a16="http://schemas.microsoft.com/office/drawing/2014/main" id="{9CFD9A4C-0E50-E844-A710-3B40D12BD04B}"/>
              </a:ext>
            </a:extLst>
          </p:cNvPr>
          <p:cNvSpPr/>
          <p:nvPr/>
        </p:nvSpPr>
        <p:spPr>
          <a:xfrm>
            <a:off x="117816" y="704362"/>
            <a:ext cx="8908367" cy="96776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1CA8B6EB-3946-7A46-895E-31339E54DAD4}"/>
              </a:ext>
            </a:extLst>
          </p:cNvPr>
          <p:cNvSpPr/>
          <p:nvPr/>
        </p:nvSpPr>
        <p:spPr>
          <a:xfrm>
            <a:off x="48273" y="685567"/>
            <a:ext cx="9047451" cy="960519"/>
          </a:xfrm>
          <a:prstGeom prst="rect">
            <a:avLst/>
          </a:prstGeom>
        </p:spPr>
        <p:txBody>
          <a:bodyPr wrap="square">
            <a:spAutoFit/>
          </a:bodyPr>
          <a:lstStyle/>
          <a:p>
            <a:pPr marL="107950" lvl="0">
              <a:lnSpc>
                <a:spcPct val="150000"/>
              </a:lnSpc>
              <a:buClr>
                <a:srgbClr val="333333"/>
              </a:buClr>
              <a:buSzPts val="1900"/>
            </a:pPr>
            <a:r>
              <a:rPr lang="zh-CN" altLang="en-US" sz="2000" b="1" dirty="0">
                <a:solidFill>
                  <a:srgbClr val="333333"/>
                </a:solidFill>
                <a:latin typeface="FangSong" panose="02010609060101010101" pitchFamily="49" charset="-122"/>
                <a:ea typeface="FangSong" panose="02010609060101010101" pitchFamily="49" charset="-122"/>
                <a:cs typeface="Comic Sans MS"/>
                <a:sym typeface="Comic Sans MS"/>
              </a:rPr>
              <a:t>三、基于</a:t>
            </a:r>
            <a:r>
              <a:rPr lang="es-ES" altLang="zh-CN" sz="2000" b="1" dirty="0" err="1">
                <a:solidFill>
                  <a:srgbClr val="333333"/>
                </a:solidFill>
                <a:latin typeface="FangSong" panose="02010609060101010101" pitchFamily="49" charset="-122"/>
                <a:ea typeface="FangSong" panose="02010609060101010101" pitchFamily="49" charset="-122"/>
                <a:cs typeface="Comic Sans MS"/>
                <a:sym typeface="Comic Sans MS"/>
              </a:rPr>
              <a:t>Hive</a:t>
            </a:r>
            <a:r>
              <a:rPr lang="zh-CN" altLang="en-US" sz="2000" b="1" dirty="0">
                <a:solidFill>
                  <a:srgbClr val="333333"/>
                </a:solidFill>
                <a:latin typeface="FangSong" panose="02010609060101010101" pitchFamily="49" charset="-122"/>
                <a:ea typeface="FangSong" panose="02010609060101010101" pitchFamily="49" charset="-122"/>
                <a:cs typeface="Comic Sans MS"/>
                <a:sym typeface="Comic Sans MS"/>
              </a:rPr>
              <a:t>或者</a:t>
            </a:r>
            <a:r>
              <a:rPr lang="es-ES" altLang="zh-CN" sz="2000" b="1" dirty="0" err="1">
                <a:solidFill>
                  <a:srgbClr val="333333"/>
                </a:solidFill>
                <a:latin typeface="FangSong" panose="02010609060101010101" pitchFamily="49" charset="-122"/>
                <a:ea typeface="FangSong" panose="02010609060101010101" pitchFamily="49" charset="-122"/>
                <a:cs typeface="Comic Sans MS"/>
                <a:sym typeface="Comic Sans MS"/>
              </a:rPr>
              <a:t>Spark</a:t>
            </a:r>
            <a:r>
              <a:rPr lang="es-ES" altLang="zh-CN" sz="2000" b="1" dirty="0">
                <a:solidFill>
                  <a:srgbClr val="333333"/>
                </a:solidFill>
                <a:latin typeface="FangSong" panose="02010609060101010101" pitchFamily="49" charset="-122"/>
                <a:ea typeface="FangSong" panose="02010609060101010101" pitchFamily="49" charset="-122"/>
                <a:cs typeface="Comic Sans MS"/>
                <a:sym typeface="Comic Sans MS"/>
              </a:rPr>
              <a:t> SQL</a:t>
            </a:r>
            <a:r>
              <a:rPr lang="zh-CN" altLang="en-US" sz="2000" b="1" dirty="0">
                <a:solidFill>
                  <a:srgbClr val="333333"/>
                </a:solidFill>
                <a:latin typeface="FangSong" panose="02010609060101010101" pitchFamily="49" charset="-122"/>
                <a:ea typeface="FangSong" panose="02010609060101010101" pitchFamily="49" charset="-122"/>
                <a:cs typeface="Comic Sans MS"/>
                <a:sym typeface="Comic Sans MS"/>
              </a:rPr>
              <a:t>查询双十一购买了商品的男女比例，以及购买了商品的买家年龄段的比例</a:t>
            </a:r>
          </a:p>
        </p:txBody>
      </p:sp>
      <p:sp>
        <p:nvSpPr>
          <p:cNvPr id="3" name="矩形 2">
            <a:extLst>
              <a:ext uri="{FF2B5EF4-FFF2-40B4-BE49-F238E27FC236}">
                <a16:creationId xmlns:a16="http://schemas.microsoft.com/office/drawing/2014/main" id="{234DA08F-0EA4-1B42-A156-0F9A0E7502EF}"/>
              </a:ext>
            </a:extLst>
          </p:cNvPr>
          <p:cNvSpPr/>
          <p:nvPr/>
        </p:nvSpPr>
        <p:spPr>
          <a:xfrm>
            <a:off x="1006554" y="3157870"/>
            <a:ext cx="7297474" cy="1765004"/>
          </a:xfrm>
          <a:prstGeom prst="rect">
            <a:avLst/>
          </a:prstGeom>
          <a:noFill/>
          <a:ln w="38100">
            <a:solidFill>
              <a:srgbClr val="B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440037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7" name="Google Shape;156;p21">
            <a:extLst>
              <a:ext uri="{FF2B5EF4-FFF2-40B4-BE49-F238E27FC236}">
                <a16:creationId xmlns:a16="http://schemas.microsoft.com/office/drawing/2014/main" id="{79BFDECB-76C0-A240-A419-291710696CA5}"/>
              </a:ext>
            </a:extLst>
          </p:cNvPr>
          <p:cNvSpPr txBox="1"/>
          <p:nvPr/>
        </p:nvSpPr>
        <p:spPr>
          <a:xfrm>
            <a:off x="538722" y="913747"/>
            <a:ext cx="8510689" cy="3213048"/>
          </a:xfrm>
          <a:prstGeom prst="rect">
            <a:avLst/>
          </a:prstGeom>
          <a:noFill/>
          <a:ln>
            <a:noFill/>
          </a:ln>
        </p:spPr>
        <p:txBody>
          <a:bodyPr spcFirstLastPara="1" wrap="square" lIns="91425" tIns="91425" rIns="91425" bIns="91425" anchor="ctr" anchorCtr="0">
            <a:noAutofit/>
          </a:bodyPr>
          <a:lstStyle/>
          <a:p>
            <a:pPr marL="393700" indent="-285750">
              <a:lnSpc>
                <a:spcPct val="150000"/>
              </a:lnSpc>
              <a:buClr>
                <a:srgbClr val="333333"/>
              </a:buClr>
              <a:buSzPts val="1900"/>
              <a:buFont typeface="Arial" panose="020B0604020202020204" pitchFamily="34" charset="0"/>
              <a:buChar char="•"/>
            </a:pPr>
            <a:r>
              <a:rPr lang="zh-CN" altLang="en-US" sz="1800" b="1" dirty="0">
                <a:solidFill>
                  <a:srgbClr val="333333"/>
                </a:solidFill>
                <a:latin typeface="Comic Sans MS" panose="030F0902030302020204" pitchFamily="66" charset="0"/>
                <a:ea typeface="FangSong" panose="02010609060101010101" pitchFamily="49" charset="-122"/>
                <a:cs typeface="Comic Sans MS"/>
                <a:sym typeface="Comic Sans MS"/>
              </a:rPr>
              <a:t>选择：</a:t>
            </a:r>
            <a:r>
              <a:rPr lang="en-US" altLang="zh-CN" sz="1800" b="1" dirty="0">
                <a:solidFill>
                  <a:srgbClr val="333333"/>
                </a:solidFill>
                <a:latin typeface="Comic Sans MS" panose="030F0902030302020204" pitchFamily="66" charset="0"/>
                <a:ea typeface="FangSong" panose="02010609060101010101" pitchFamily="49" charset="-122"/>
                <a:cs typeface="Comic Sans MS"/>
                <a:sym typeface="Comic Sans MS"/>
              </a:rPr>
              <a:t>spark SQL </a:t>
            </a:r>
            <a:r>
              <a:rPr lang="zh-CN" altLang="en-US" sz="1800" b="1" dirty="0">
                <a:solidFill>
                  <a:srgbClr val="333333"/>
                </a:solidFill>
                <a:latin typeface="Comic Sans MS" panose="030F0902030302020204" pitchFamily="66" charset="0"/>
                <a:ea typeface="FangSong" panose="02010609060101010101" pitchFamily="49" charset="-122"/>
                <a:cs typeface="Comic Sans MS"/>
                <a:sym typeface="Comic Sans MS"/>
              </a:rPr>
              <a:t>简洁</a:t>
            </a:r>
            <a:endParaRPr lang="en-US" altLang="zh-CN" sz="1800" b="1" dirty="0">
              <a:solidFill>
                <a:srgbClr val="333333"/>
              </a:solidFill>
              <a:latin typeface="Comic Sans MS" panose="030F0902030302020204" pitchFamily="66" charset="0"/>
              <a:ea typeface="FangSong" panose="02010609060101010101" pitchFamily="49" charset="-122"/>
              <a:cs typeface="Comic Sans MS"/>
              <a:sym typeface="Comic Sans MS"/>
            </a:endParaRPr>
          </a:p>
          <a:p>
            <a:pPr marL="393700" indent="-285750">
              <a:lnSpc>
                <a:spcPct val="150000"/>
              </a:lnSpc>
              <a:buClr>
                <a:srgbClr val="333333"/>
              </a:buClr>
              <a:buSzPts val="1900"/>
              <a:buFont typeface="Arial" panose="020B0604020202020204" pitchFamily="34" charset="0"/>
              <a:buChar char="•"/>
            </a:pPr>
            <a:endParaRPr lang="en-US" altLang="zh-CN" sz="1800" dirty="0">
              <a:solidFill>
                <a:srgbClr val="333333"/>
              </a:solidFill>
              <a:latin typeface="Comic Sans MS" panose="030F0902030302020204" pitchFamily="66" charset="0"/>
              <a:ea typeface="FangSong" panose="02010609060101010101" pitchFamily="49" charset="-122"/>
              <a:cs typeface="Comic Sans MS"/>
              <a:sym typeface="Comic Sans MS"/>
            </a:endParaRPr>
          </a:p>
          <a:p>
            <a:pPr marL="450850" indent="-342900">
              <a:lnSpc>
                <a:spcPct val="150000"/>
              </a:lnSpc>
              <a:buClr>
                <a:srgbClr val="333333"/>
              </a:buClr>
              <a:buSzPts val="1900"/>
              <a:buFont typeface="Arial" panose="020B0604020202020204" pitchFamily="34" charset="0"/>
              <a:buChar char="•"/>
            </a:pPr>
            <a:r>
              <a:rPr lang="zh-CN" altLang="en-US" sz="1800" b="1" dirty="0">
                <a:solidFill>
                  <a:srgbClr val="333333"/>
                </a:solidFill>
                <a:latin typeface="Comic Sans MS" panose="030F0902030302020204" pitchFamily="66" charset="0"/>
                <a:ea typeface="FangSong" panose="02010609060101010101" pitchFamily="49" charset="-122"/>
                <a:cs typeface="Comic Sans MS"/>
                <a:sym typeface="Comic Sans MS"/>
              </a:rPr>
              <a:t>核心代码二</a:t>
            </a:r>
            <a:endParaRPr sz="1800" dirty="0">
              <a:solidFill>
                <a:srgbClr val="333333"/>
              </a:solidFill>
              <a:highlight>
                <a:srgbClr val="FFFFFF"/>
              </a:highlight>
              <a:latin typeface="Comic Sans MS" panose="030F0902030302020204" pitchFamily="66" charset="0"/>
              <a:ea typeface="FangSong" panose="02010609060101010101" pitchFamily="49" charset="-122"/>
              <a:cs typeface="Comic Sans MS"/>
              <a:sym typeface="Comic Sans MS"/>
            </a:endParaRPr>
          </a:p>
        </p:txBody>
      </p:sp>
      <p:sp>
        <p:nvSpPr>
          <p:cNvPr id="155" name="Google Shape;155;p21"/>
          <p:cNvSpPr txBox="1"/>
          <p:nvPr/>
        </p:nvSpPr>
        <p:spPr>
          <a:xfrm>
            <a:off x="170575" y="0"/>
            <a:ext cx="3402000" cy="386100"/>
          </a:xfrm>
          <a:prstGeom prst="rect">
            <a:avLst/>
          </a:prstGeom>
          <a:solidFill>
            <a:srgbClr val="BF0000"/>
          </a:solidFill>
          <a:ln>
            <a:noFill/>
          </a:ln>
        </p:spPr>
        <p:txBody>
          <a:bodyPr spcFirstLastPara="1" wrap="square" lIns="91425" tIns="91425" rIns="91425" bIns="91425" anchor="t" anchorCtr="0">
            <a:noAutofit/>
          </a:bodyPr>
          <a:lstStyle/>
          <a:p>
            <a:pPr lvl="0"/>
            <a:r>
              <a:rPr lang="en" altLang="zh-CN" sz="1900" b="1" dirty="0">
                <a:solidFill>
                  <a:schemeClr val="lt1"/>
                </a:solidFill>
                <a:latin typeface="Comic Sans MS"/>
                <a:ea typeface="Comic Sans MS"/>
                <a:cs typeface="Comic Sans MS"/>
                <a:sym typeface="Comic Sans MS"/>
              </a:rPr>
              <a:t>MR &amp; Spark 1</a:t>
            </a:r>
            <a:r>
              <a:rPr lang="zh-CN" altLang="en" sz="1900" b="1" dirty="0">
                <a:solidFill>
                  <a:schemeClr val="lt1"/>
                </a:solidFill>
                <a:latin typeface="Comic Sans MS"/>
                <a:ea typeface="Comic Sans MS"/>
                <a:cs typeface="Comic Sans MS"/>
                <a:sym typeface="Comic Sans MS"/>
              </a:rPr>
              <a:t>～</a:t>
            </a:r>
            <a:r>
              <a:rPr lang="en" altLang="zh-CN" sz="1900" b="1" dirty="0">
                <a:solidFill>
                  <a:schemeClr val="lt1"/>
                </a:solidFill>
                <a:latin typeface="Comic Sans MS"/>
                <a:ea typeface="Comic Sans MS"/>
                <a:cs typeface="Comic Sans MS"/>
                <a:sym typeface="Comic Sans MS"/>
              </a:rPr>
              <a:t>3</a:t>
            </a:r>
          </a:p>
        </p:txBody>
      </p:sp>
      <p:sp>
        <p:nvSpPr>
          <p:cNvPr id="5" name="矩形 4">
            <a:extLst>
              <a:ext uri="{FF2B5EF4-FFF2-40B4-BE49-F238E27FC236}">
                <a16:creationId xmlns:a16="http://schemas.microsoft.com/office/drawing/2014/main" id="{9CFD9A4C-0E50-E844-A710-3B40D12BD04B}"/>
              </a:ext>
            </a:extLst>
          </p:cNvPr>
          <p:cNvSpPr/>
          <p:nvPr/>
        </p:nvSpPr>
        <p:spPr>
          <a:xfrm>
            <a:off x="117816" y="704362"/>
            <a:ext cx="8908367" cy="96776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1CA8B6EB-3946-7A46-895E-31339E54DAD4}"/>
              </a:ext>
            </a:extLst>
          </p:cNvPr>
          <p:cNvSpPr/>
          <p:nvPr/>
        </p:nvSpPr>
        <p:spPr>
          <a:xfrm>
            <a:off x="48273" y="685567"/>
            <a:ext cx="9047451" cy="960519"/>
          </a:xfrm>
          <a:prstGeom prst="rect">
            <a:avLst/>
          </a:prstGeom>
        </p:spPr>
        <p:txBody>
          <a:bodyPr wrap="square">
            <a:spAutoFit/>
          </a:bodyPr>
          <a:lstStyle/>
          <a:p>
            <a:pPr marL="107950" lvl="0">
              <a:lnSpc>
                <a:spcPct val="150000"/>
              </a:lnSpc>
              <a:buClr>
                <a:srgbClr val="333333"/>
              </a:buClr>
              <a:buSzPts val="1900"/>
            </a:pPr>
            <a:r>
              <a:rPr lang="zh-CN" altLang="en-US" sz="2000" b="1" dirty="0">
                <a:solidFill>
                  <a:srgbClr val="333333"/>
                </a:solidFill>
                <a:latin typeface="FangSong" panose="02010609060101010101" pitchFamily="49" charset="-122"/>
                <a:ea typeface="FangSong" panose="02010609060101010101" pitchFamily="49" charset="-122"/>
                <a:cs typeface="Comic Sans MS"/>
                <a:sym typeface="Comic Sans MS"/>
              </a:rPr>
              <a:t>三、基于</a:t>
            </a:r>
            <a:r>
              <a:rPr lang="es-ES" altLang="zh-CN" sz="2000" b="1" dirty="0" err="1">
                <a:solidFill>
                  <a:srgbClr val="333333"/>
                </a:solidFill>
                <a:latin typeface="FangSong" panose="02010609060101010101" pitchFamily="49" charset="-122"/>
                <a:ea typeface="FangSong" panose="02010609060101010101" pitchFamily="49" charset="-122"/>
                <a:cs typeface="Comic Sans MS"/>
                <a:sym typeface="Comic Sans MS"/>
              </a:rPr>
              <a:t>Hive</a:t>
            </a:r>
            <a:r>
              <a:rPr lang="zh-CN" altLang="en-US" sz="2000" b="1" dirty="0">
                <a:solidFill>
                  <a:srgbClr val="333333"/>
                </a:solidFill>
                <a:latin typeface="FangSong" panose="02010609060101010101" pitchFamily="49" charset="-122"/>
                <a:ea typeface="FangSong" panose="02010609060101010101" pitchFamily="49" charset="-122"/>
                <a:cs typeface="Comic Sans MS"/>
                <a:sym typeface="Comic Sans MS"/>
              </a:rPr>
              <a:t>或者</a:t>
            </a:r>
            <a:r>
              <a:rPr lang="es-ES" altLang="zh-CN" sz="2000" b="1" dirty="0" err="1">
                <a:solidFill>
                  <a:srgbClr val="333333"/>
                </a:solidFill>
                <a:latin typeface="FangSong" panose="02010609060101010101" pitchFamily="49" charset="-122"/>
                <a:ea typeface="FangSong" panose="02010609060101010101" pitchFamily="49" charset="-122"/>
                <a:cs typeface="Comic Sans MS"/>
                <a:sym typeface="Comic Sans MS"/>
              </a:rPr>
              <a:t>Spark</a:t>
            </a:r>
            <a:r>
              <a:rPr lang="es-ES" altLang="zh-CN" sz="2000" b="1" dirty="0">
                <a:solidFill>
                  <a:srgbClr val="333333"/>
                </a:solidFill>
                <a:latin typeface="FangSong" panose="02010609060101010101" pitchFamily="49" charset="-122"/>
                <a:ea typeface="FangSong" panose="02010609060101010101" pitchFamily="49" charset="-122"/>
                <a:cs typeface="Comic Sans MS"/>
                <a:sym typeface="Comic Sans MS"/>
              </a:rPr>
              <a:t> SQL</a:t>
            </a:r>
            <a:r>
              <a:rPr lang="zh-CN" altLang="en-US" sz="2000" b="1" dirty="0">
                <a:solidFill>
                  <a:srgbClr val="333333"/>
                </a:solidFill>
                <a:latin typeface="FangSong" panose="02010609060101010101" pitchFamily="49" charset="-122"/>
                <a:ea typeface="FangSong" panose="02010609060101010101" pitchFamily="49" charset="-122"/>
                <a:cs typeface="Comic Sans MS"/>
                <a:sym typeface="Comic Sans MS"/>
              </a:rPr>
              <a:t>查询双十一购买了商品的男女比例，以及购买了商品的买家年龄段的比例</a:t>
            </a:r>
          </a:p>
        </p:txBody>
      </p:sp>
      <p:sp>
        <p:nvSpPr>
          <p:cNvPr id="3" name="矩形 2">
            <a:extLst>
              <a:ext uri="{FF2B5EF4-FFF2-40B4-BE49-F238E27FC236}">
                <a16:creationId xmlns:a16="http://schemas.microsoft.com/office/drawing/2014/main" id="{234DA08F-0EA4-1B42-A156-0F9A0E7502EF}"/>
              </a:ext>
            </a:extLst>
          </p:cNvPr>
          <p:cNvSpPr/>
          <p:nvPr/>
        </p:nvSpPr>
        <p:spPr>
          <a:xfrm>
            <a:off x="1006554" y="3157870"/>
            <a:ext cx="7297474" cy="1573618"/>
          </a:xfrm>
          <a:prstGeom prst="rect">
            <a:avLst/>
          </a:prstGeom>
          <a:noFill/>
          <a:ln w="38100">
            <a:solidFill>
              <a:srgbClr val="B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文本框 7">
            <a:extLst>
              <a:ext uri="{FF2B5EF4-FFF2-40B4-BE49-F238E27FC236}">
                <a16:creationId xmlns:a16="http://schemas.microsoft.com/office/drawing/2014/main" id="{BB147679-625B-3F41-A879-CC7A4CB14969}"/>
              </a:ext>
            </a:extLst>
          </p:cNvPr>
          <p:cNvSpPr txBox="1"/>
          <p:nvPr/>
        </p:nvSpPr>
        <p:spPr>
          <a:xfrm>
            <a:off x="1006554" y="3250170"/>
            <a:ext cx="7273145" cy="1384995"/>
          </a:xfrm>
          <a:prstGeom prst="rect">
            <a:avLst/>
          </a:prstGeom>
          <a:noFill/>
        </p:spPr>
        <p:txBody>
          <a:bodyPr wrap="none" rtlCol="0">
            <a:spAutoFit/>
          </a:bodyPr>
          <a:lstStyle/>
          <a:p>
            <a:r>
              <a:rPr lang="en" altLang="zh-CN" dirty="0">
                <a:latin typeface="Courier" pitchFamily="2" charset="0"/>
              </a:rPr>
              <a:t>print(</a:t>
            </a:r>
            <a:r>
              <a:rPr lang="en-US" altLang="zh-CN" dirty="0">
                <a:latin typeface="Courier" pitchFamily="2" charset="0"/>
              </a:rPr>
              <a:t>”</a:t>
            </a:r>
            <a:r>
              <a:rPr lang="en" altLang="zh-CN" dirty="0">
                <a:latin typeface="Courier" pitchFamily="2" charset="0"/>
              </a:rPr>
              <a:t>============</a:t>
            </a:r>
            <a:r>
              <a:rPr lang="zh-CN" altLang="en-US" dirty="0">
                <a:latin typeface="Courier" pitchFamily="2" charset="0"/>
              </a:rPr>
              <a:t>购买了商品的买家年龄段的比例</a:t>
            </a:r>
            <a:r>
              <a:rPr lang="en-US" altLang="zh-CN" dirty="0">
                <a:latin typeface="Courier" pitchFamily="2" charset="0"/>
              </a:rPr>
              <a:t>==============“) </a:t>
            </a:r>
          </a:p>
          <a:p>
            <a:r>
              <a:rPr lang="en" altLang="zh-CN" dirty="0" err="1">
                <a:latin typeface="Courier" pitchFamily="2" charset="0"/>
              </a:rPr>
              <a:t>spark.sql</a:t>
            </a:r>
            <a:r>
              <a:rPr lang="en" altLang="zh-CN" dirty="0">
                <a:latin typeface="Courier" pitchFamily="2" charset="0"/>
              </a:rPr>
              <a:t>( 'select </a:t>
            </a:r>
            <a:r>
              <a:rPr lang="en" altLang="zh-CN" dirty="0" err="1">
                <a:latin typeface="Courier" pitchFamily="2" charset="0"/>
              </a:rPr>
              <a:t>age_range,age_count</a:t>
            </a:r>
            <a:r>
              <a:rPr lang="en" altLang="zh-CN" dirty="0">
                <a:latin typeface="Courier" pitchFamily="2" charset="0"/>
              </a:rPr>
              <a:t>/sum(</a:t>
            </a:r>
            <a:r>
              <a:rPr lang="en" altLang="zh-CN" dirty="0" err="1">
                <a:latin typeface="Courier" pitchFamily="2" charset="0"/>
              </a:rPr>
              <a:t>age_count</a:t>
            </a:r>
            <a:r>
              <a:rPr lang="en" altLang="zh-CN" dirty="0">
                <a:latin typeface="Courier" pitchFamily="2" charset="0"/>
              </a:rPr>
              <a:t>) over </a:t>
            </a:r>
          </a:p>
          <a:p>
            <a:r>
              <a:rPr lang="en" altLang="zh-CN" dirty="0">
                <a:latin typeface="Courier" pitchFamily="2" charset="0"/>
              </a:rPr>
              <a:t>(partition by 1) as percent from (select count(*)as </a:t>
            </a:r>
          </a:p>
          <a:p>
            <a:r>
              <a:rPr lang="en" altLang="zh-CN" dirty="0" err="1">
                <a:latin typeface="Courier" pitchFamily="2" charset="0"/>
              </a:rPr>
              <a:t>age_count,age_range</a:t>
            </a:r>
            <a:r>
              <a:rPr lang="en" altLang="zh-CN" dirty="0">
                <a:latin typeface="Courier" pitchFamily="2" charset="0"/>
              </a:rPr>
              <a:t> from </a:t>
            </a:r>
            <a:r>
              <a:rPr lang="en" altLang="zh-CN" dirty="0" err="1">
                <a:latin typeface="Courier" pitchFamily="2" charset="0"/>
              </a:rPr>
              <a:t>shop_data</a:t>
            </a:r>
            <a:r>
              <a:rPr lang="en" altLang="zh-CN" dirty="0">
                <a:latin typeface="Courier" pitchFamily="2" charset="0"/>
              </a:rPr>
              <a:t> join </a:t>
            </a:r>
            <a:r>
              <a:rPr lang="en" altLang="zh-CN" dirty="0" err="1">
                <a:latin typeface="Courier" pitchFamily="2" charset="0"/>
              </a:rPr>
              <a:t>user_info</a:t>
            </a:r>
            <a:r>
              <a:rPr lang="en" altLang="zh-CN" dirty="0">
                <a:latin typeface="Courier" pitchFamily="2" charset="0"/>
              </a:rPr>
              <a:t> on</a:t>
            </a:r>
          </a:p>
          <a:p>
            <a:r>
              <a:rPr lang="en" altLang="zh-CN" dirty="0">
                <a:latin typeface="Courier" pitchFamily="2" charset="0"/>
              </a:rPr>
              <a:t>(</a:t>
            </a:r>
            <a:r>
              <a:rPr lang="en" altLang="zh-CN" dirty="0" err="1">
                <a:latin typeface="Courier" pitchFamily="2" charset="0"/>
              </a:rPr>
              <a:t>user_info.user_id</a:t>
            </a:r>
            <a:r>
              <a:rPr lang="en" altLang="zh-CN" dirty="0">
                <a:latin typeface="Courier" pitchFamily="2" charset="0"/>
              </a:rPr>
              <a:t> = </a:t>
            </a:r>
            <a:r>
              <a:rPr lang="en" altLang="zh-CN" dirty="0" err="1">
                <a:latin typeface="Courier" pitchFamily="2" charset="0"/>
              </a:rPr>
              <a:t>shop_data.user_id</a:t>
            </a:r>
            <a:r>
              <a:rPr lang="en" altLang="zh-CN" dirty="0">
                <a:latin typeface="Courier" pitchFamily="2" charset="0"/>
              </a:rPr>
              <a:t>) where ' ‘ </a:t>
            </a:r>
          </a:p>
          <a:p>
            <a:r>
              <a:rPr lang="en" altLang="zh-CN" dirty="0" err="1">
                <a:latin typeface="Courier" pitchFamily="2" charset="0"/>
              </a:rPr>
              <a:t>shop_data.action_type</a:t>
            </a:r>
            <a:r>
              <a:rPr lang="en" altLang="zh-CN" dirty="0">
                <a:latin typeface="Courier" pitchFamily="2" charset="0"/>
              </a:rPr>
              <a:t> == ''2'' group by </a:t>
            </a:r>
            <a:r>
              <a:rPr lang="en" altLang="zh-CN" dirty="0" err="1">
                <a:latin typeface="Courier" pitchFamily="2" charset="0"/>
              </a:rPr>
              <a:t>age_range</a:t>
            </a:r>
            <a:r>
              <a:rPr lang="en" altLang="zh-CN" dirty="0">
                <a:latin typeface="Courier" pitchFamily="2" charset="0"/>
              </a:rPr>
              <a:t>)data ').show(10)</a:t>
            </a:r>
            <a:endParaRPr kumimoji="1" lang="zh-CN" altLang="en-US" dirty="0">
              <a:latin typeface="Courier" pitchFamily="2" charset="0"/>
            </a:endParaRPr>
          </a:p>
        </p:txBody>
      </p:sp>
    </p:spTree>
    <p:extLst>
      <p:ext uri="{BB962C8B-B14F-4D97-AF65-F5344CB8AC3E}">
        <p14:creationId xmlns:p14="http://schemas.microsoft.com/office/powerpoint/2010/main" val="2959896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7"/>
          <p:cNvSpPr/>
          <p:nvPr/>
        </p:nvSpPr>
        <p:spPr>
          <a:xfrm>
            <a:off x="0" y="0"/>
            <a:ext cx="9144000" cy="5143500"/>
          </a:xfrm>
          <a:prstGeom prst="rect">
            <a:avLst/>
          </a:prstGeom>
          <a:solidFill>
            <a:srgbClr val="B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Comic Sans MS"/>
              <a:ea typeface="Comic Sans MS"/>
              <a:cs typeface="Comic Sans MS"/>
              <a:sym typeface="Comic Sans MS"/>
            </a:endParaRPr>
          </a:p>
        </p:txBody>
      </p:sp>
      <p:pic>
        <p:nvPicPr>
          <p:cNvPr id="249" name="Google Shape;249;p27"/>
          <p:cNvPicPr preferRelativeResize="0"/>
          <p:nvPr/>
        </p:nvPicPr>
        <p:blipFill rotWithShape="1">
          <a:blip r:embed="rId3">
            <a:alphaModFix/>
          </a:blip>
          <a:srcRect b="28744"/>
          <a:stretch/>
        </p:blipFill>
        <p:spPr>
          <a:xfrm>
            <a:off x="0" y="2218045"/>
            <a:ext cx="9143998" cy="2925454"/>
          </a:xfrm>
          <a:prstGeom prst="rect">
            <a:avLst/>
          </a:prstGeom>
          <a:noFill/>
          <a:ln>
            <a:noFill/>
          </a:ln>
        </p:spPr>
      </p:pic>
      <p:sp>
        <p:nvSpPr>
          <p:cNvPr id="250" name="Google Shape;250;p27"/>
          <p:cNvSpPr/>
          <p:nvPr/>
        </p:nvSpPr>
        <p:spPr>
          <a:xfrm>
            <a:off x="2223497" y="1973934"/>
            <a:ext cx="1012200" cy="1012200"/>
          </a:xfrm>
          <a:prstGeom prst="ellipse">
            <a:avLst/>
          </a:prstGeom>
          <a:solidFill>
            <a:schemeClr val="lt1"/>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3100" dirty="0">
                <a:solidFill>
                  <a:schemeClr val="accent1"/>
                </a:solidFill>
                <a:latin typeface="Comic Sans MS"/>
                <a:ea typeface="Comic Sans MS"/>
                <a:cs typeface="Comic Sans MS"/>
                <a:sym typeface="Comic Sans MS"/>
              </a:rPr>
              <a:t>2</a:t>
            </a:r>
            <a:endParaRPr sz="3100" dirty="0">
              <a:solidFill>
                <a:schemeClr val="accent1"/>
              </a:solidFill>
              <a:latin typeface="Comic Sans MS"/>
              <a:ea typeface="Comic Sans MS"/>
              <a:cs typeface="Comic Sans MS"/>
              <a:sym typeface="Comic Sans MS"/>
            </a:endParaRPr>
          </a:p>
        </p:txBody>
      </p:sp>
      <p:sp>
        <p:nvSpPr>
          <p:cNvPr id="251" name="Google Shape;251;p27"/>
          <p:cNvSpPr/>
          <p:nvPr/>
        </p:nvSpPr>
        <p:spPr>
          <a:xfrm>
            <a:off x="646663" y="2140277"/>
            <a:ext cx="7850672" cy="926743"/>
          </a:xfrm>
          <a:custGeom>
            <a:avLst/>
            <a:gdLst/>
            <a:ahLst/>
            <a:cxnLst/>
            <a:rect l="l" t="t" r="r" b="b"/>
            <a:pathLst>
              <a:path w="2520280" h="1872208" extrusionOk="0">
                <a:moveTo>
                  <a:pt x="0" y="1872208"/>
                </a:moveTo>
                <a:lnTo>
                  <a:pt x="2520280" y="1872208"/>
                </a:lnTo>
                <a:lnTo>
                  <a:pt x="0" y="1872208"/>
                </a:lnTo>
                <a:close/>
                <a:moveTo>
                  <a:pt x="0" y="0"/>
                </a:moveTo>
                <a:lnTo>
                  <a:pt x="916" y="0"/>
                </a:lnTo>
                <a:lnTo>
                  <a:pt x="0" y="0"/>
                </a:lnTo>
                <a:close/>
              </a:path>
            </a:pathLst>
          </a:cu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3200" b="1" dirty="0" err="1">
                <a:solidFill>
                  <a:schemeClr val="lt1"/>
                </a:solidFill>
                <a:latin typeface="FangSong" panose="02010609060101010101" pitchFamily="49" charset="-122"/>
                <a:ea typeface="FangSong" panose="02010609060101010101" pitchFamily="49" charset="-122"/>
                <a:cs typeface="Comic Sans MS"/>
                <a:sym typeface="Comic Sans MS"/>
              </a:rPr>
              <a:t>数据分析</a:t>
            </a:r>
            <a:endParaRPr sz="4000" b="1" dirty="0">
              <a:solidFill>
                <a:schemeClr val="lt1"/>
              </a:solidFill>
              <a:latin typeface="FangSong" panose="02010609060101010101" pitchFamily="49" charset="-122"/>
              <a:ea typeface="FangSong" panose="02010609060101010101" pitchFamily="49" charset="-122"/>
              <a:cs typeface="Comic Sans MS"/>
              <a:sym typeface="Comic Sans MS"/>
            </a:endParaRPr>
          </a:p>
          <a:p>
            <a:pPr marL="0" marR="0" lvl="0" indent="0" algn="ctr" rtl="0">
              <a:spcBef>
                <a:spcPts val="0"/>
              </a:spcBef>
              <a:spcAft>
                <a:spcPts val="0"/>
              </a:spcAft>
              <a:buNone/>
            </a:pPr>
            <a:endParaRPr sz="1800" dirty="0">
              <a:solidFill>
                <a:schemeClr val="lt1"/>
              </a:solidFill>
              <a:latin typeface="FangSong" panose="02010609060101010101" pitchFamily="49" charset="-122"/>
              <a:ea typeface="FangSong" panose="02010609060101010101" pitchFamily="49" charset="-122"/>
              <a:cs typeface="Comic Sans MS"/>
              <a:sym typeface="Comic Sans M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0"/>
                                        </p:tgtEl>
                                        <p:attrNameLst>
                                          <p:attrName>style.visibility</p:attrName>
                                        </p:attrNameLst>
                                      </p:cBhvr>
                                      <p:to>
                                        <p:strVal val="visible"/>
                                      </p:to>
                                    </p:set>
                                    <p:anim calcmode="lin" valueType="num">
                                      <p:cBhvr additive="base">
                                        <p:cTn id="7" dur="1500"/>
                                        <p:tgtEl>
                                          <p:spTgt spid="250"/>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1"/>
                                        </p:tgtEl>
                                        <p:attrNameLst>
                                          <p:attrName>style.visibility</p:attrName>
                                        </p:attrNameLst>
                                      </p:cBhvr>
                                      <p:to>
                                        <p:strVal val="visible"/>
                                      </p:to>
                                    </p:set>
                                    <p:animEffect transition="in" filter="fade">
                                      <p:cBhvr>
                                        <p:cTn id="12" dur="1000"/>
                                        <p:tgtEl>
                                          <p:spTgt spid="25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9"/>
                                        </p:tgtEl>
                                        <p:attrNameLst>
                                          <p:attrName>style.visibility</p:attrName>
                                        </p:attrNameLst>
                                      </p:cBhvr>
                                      <p:to>
                                        <p:strVal val="visible"/>
                                      </p:to>
                                    </p:set>
                                    <p:animEffect transition="in" filter="fade">
                                      <p:cBhvr>
                                        <p:cTn id="17" dur="500"/>
                                        <p:tgtEl>
                                          <p:spTgt spid="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9" name="Google Shape;269;p29"/>
          <p:cNvSpPr txBox="1"/>
          <p:nvPr/>
        </p:nvSpPr>
        <p:spPr>
          <a:xfrm>
            <a:off x="248625" y="870200"/>
            <a:ext cx="4724100" cy="48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imelight"/>
              <a:ea typeface="Limelight"/>
              <a:cs typeface="Limelight"/>
              <a:sym typeface="Limelight"/>
            </a:endParaRPr>
          </a:p>
        </p:txBody>
      </p:sp>
      <p:pic>
        <p:nvPicPr>
          <p:cNvPr id="270" name="Google Shape;270;p29"/>
          <p:cNvPicPr preferRelativeResize="0"/>
          <p:nvPr/>
        </p:nvPicPr>
        <p:blipFill>
          <a:blip r:embed="rId3">
            <a:alphaModFix/>
          </a:blip>
          <a:stretch>
            <a:fillRect/>
          </a:stretch>
        </p:blipFill>
        <p:spPr>
          <a:xfrm>
            <a:off x="170576" y="584791"/>
            <a:ext cx="5709230" cy="4558709"/>
          </a:xfrm>
          <a:prstGeom prst="rect">
            <a:avLst/>
          </a:prstGeom>
          <a:noFill/>
          <a:ln>
            <a:noFill/>
          </a:ln>
        </p:spPr>
      </p:pic>
      <p:sp>
        <p:nvSpPr>
          <p:cNvPr id="271" name="Google Shape;271;p29"/>
          <p:cNvSpPr txBox="1"/>
          <p:nvPr/>
        </p:nvSpPr>
        <p:spPr>
          <a:xfrm>
            <a:off x="5286424" y="2529831"/>
            <a:ext cx="3687000" cy="668628"/>
          </a:xfrm>
          <a:prstGeom prst="rect">
            <a:avLst/>
          </a:prstGeom>
          <a:noFill/>
          <a:ln>
            <a:noFill/>
          </a:ln>
        </p:spPr>
        <p:txBody>
          <a:bodyPr spcFirstLastPara="1" wrap="square" lIns="68575" tIns="34275" rIns="68575" bIns="34275" anchor="t" anchorCtr="0">
            <a:noAutofit/>
          </a:bodyPr>
          <a:lstStyle/>
          <a:p>
            <a:pPr marL="0" lvl="0" indent="0" rtl="0">
              <a:spcBef>
                <a:spcPts val="0"/>
              </a:spcBef>
              <a:spcAft>
                <a:spcPts val="0"/>
              </a:spcAft>
              <a:buClr>
                <a:srgbClr val="000000"/>
              </a:buClr>
              <a:buFont typeface="Arial"/>
              <a:buNone/>
            </a:pPr>
            <a:r>
              <a:rPr lang="zh-CN" altLang="en-US" sz="1800" b="1" dirty="0">
                <a:solidFill>
                  <a:srgbClr val="980000"/>
                </a:solidFill>
                <a:latin typeface="FangSong" panose="02010609060101010101" pitchFamily="49" charset="-122"/>
                <a:ea typeface="FangSong" panose="02010609060101010101" pitchFamily="49" charset="-122"/>
                <a:cs typeface="Comic Sans MS"/>
                <a:sym typeface="Comic Sans MS"/>
              </a:rPr>
              <a:t>    我们的数据显示浏览和购买行为主要为女性用户</a:t>
            </a:r>
            <a:endParaRPr dirty="0">
              <a:solidFill>
                <a:srgbClr val="980000"/>
              </a:solidFill>
              <a:latin typeface="FangSong" panose="02010609060101010101" pitchFamily="49" charset="-122"/>
              <a:ea typeface="FangSong" panose="02010609060101010101" pitchFamily="49" charset="-122"/>
            </a:endParaRPr>
          </a:p>
        </p:txBody>
      </p:sp>
      <p:sp>
        <p:nvSpPr>
          <p:cNvPr id="7" name="Google Shape;258;p28">
            <a:extLst>
              <a:ext uri="{FF2B5EF4-FFF2-40B4-BE49-F238E27FC236}">
                <a16:creationId xmlns:a16="http://schemas.microsoft.com/office/drawing/2014/main" id="{4DC6BFBF-563C-D34C-ADC2-1E6B63D3612E}"/>
              </a:ext>
            </a:extLst>
          </p:cNvPr>
          <p:cNvSpPr txBox="1"/>
          <p:nvPr/>
        </p:nvSpPr>
        <p:spPr>
          <a:xfrm>
            <a:off x="62087" y="0"/>
            <a:ext cx="3402000" cy="386100"/>
          </a:xfrm>
          <a:prstGeom prst="rect">
            <a:avLst/>
          </a:prstGeom>
          <a:solidFill>
            <a:srgbClr val="BF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1900" b="1" dirty="0">
                <a:solidFill>
                  <a:schemeClr val="lt1"/>
                </a:solidFill>
                <a:latin typeface="FangSong" panose="02010609060101010101" pitchFamily="49" charset="-122"/>
                <a:ea typeface="FangSong" panose="02010609060101010101" pitchFamily="49" charset="-122"/>
                <a:cs typeface="Comic Sans MS"/>
                <a:sym typeface="Comic Sans MS"/>
              </a:rPr>
              <a:t>用户性别</a:t>
            </a:r>
            <a:endParaRPr sz="900" dirty="0">
              <a:latin typeface="FangSong" panose="02010609060101010101" pitchFamily="49" charset="-122"/>
              <a:ea typeface="FangSong" panose="02010609060101010101" pitchFamily="49" charset="-122"/>
              <a:cs typeface="Comic Sans MS"/>
              <a:sym typeface="Comic Sans MS"/>
            </a:endParaRPr>
          </a:p>
        </p:txBody>
      </p:sp>
    </p:spTree>
  </p:cSld>
  <p:clrMapOvr>
    <a:masterClrMapping/>
  </p:clrMapOvr>
</p:sld>
</file>

<file path=ppt/theme/theme1.xml><?xml version="1.0" encoding="utf-8"?>
<a:theme xmlns:a="http://schemas.openxmlformats.org/drawingml/2006/main" name="www.55.la">
  <a:themeElements>
    <a:clrScheme name="自定义 70">
      <a:dk1>
        <a:srgbClr val="494B4D"/>
      </a:dk1>
      <a:lt1>
        <a:srgbClr val="FFFFFF"/>
      </a:lt1>
      <a:dk2>
        <a:srgbClr val="3D3F41"/>
      </a:dk2>
      <a:lt2>
        <a:srgbClr val="FFFFFF"/>
      </a:lt2>
      <a:accent1>
        <a:srgbClr val="BE0000"/>
      </a:accent1>
      <a:accent2>
        <a:srgbClr val="363839"/>
      </a:accent2>
      <a:accent3>
        <a:srgbClr val="BE0000"/>
      </a:accent3>
      <a:accent4>
        <a:srgbClr val="363839"/>
      </a:accent4>
      <a:accent5>
        <a:srgbClr val="BE0000"/>
      </a:accent5>
      <a:accent6>
        <a:srgbClr val="363839"/>
      </a:accent6>
      <a:hlink>
        <a:srgbClr val="00B0F0"/>
      </a:hlink>
      <a:folHlink>
        <a:srgbClr val="AFB2B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2116</TotalTime>
  <Words>1626</Words>
  <Application>Microsoft Macintosh PowerPoint</Application>
  <PresentationFormat>全屏显示(16:9)</PresentationFormat>
  <Paragraphs>223</Paragraphs>
  <Slides>31</Slides>
  <Notes>31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31</vt:i4>
      </vt:variant>
    </vt:vector>
  </HeadingPairs>
  <TitlesOfParts>
    <vt:vector size="42" baseType="lpstr">
      <vt:lpstr>Calibri</vt:lpstr>
      <vt:lpstr>Arial</vt:lpstr>
      <vt:lpstr>Microsoft Yahei</vt:lpstr>
      <vt:lpstr>Wingdings</vt:lpstr>
      <vt:lpstr>PingFang SC</vt:lpstr>
      <vt:lpstr>Comic Sans MS</vt:lpstr>
      <vt:lpstr>Limelight</vt:lpstr>
      <vt:lpstr>FangSong</vt:lpstr>
      <vt:lpstr>Courier</vt:lpstr>
      <vt:lpstr>Noto Sans Symbols</vt:lpstr>
      <vt:lpstr>www.55.la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Wang Avon</cp:lastModifiedBy>
  <cp:revision>53</cp:revision>
  <dcterms:modified xsi:type="dcterms:W3CDTF">2020-12-24T13:44:50Z</dcterms:modified>
</cp:coreProperties>
</file>