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72" r:id="rId5"/>
    <p:sldId id="267" r:id="rId6"/>
    <p:sldId id="273" r:id="rId7"/>
    <p:sldId id="268" r:id="rId8"/>
    <p:sldId id="275" r:id="rId9"/>
    <p:sldId id="269" r:id="rId10"/>
    <p:sldId id="271" r:id="rId11"/>
    <p:sldId id="276" r:id="rId12"/>
    <p:sldId id="27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293"/>
  </p:normalViewPr>
  <p:slideViewPr>
    <p:cSldViewPr snapToGrid="0">
      <p:cViewPr varScale="1">
        <p:scale>
          <a:sx n="106" d="100"/>
          <a:sy n="106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890" y="233552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Ticket Agency</a:t>
            </a:r>
            <a:br>
              <a:rPr lang="en-US" dirty="0" smtClean="0"/>
            </a:br>
            <a:r>
              <a:rPr lang="en-US" sz="2400" dirty="0" smtClean="0"/>
              <a:t>- A Reactive Application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890" y="3835172"/>
            <a:ext cx="7766936" cy="1096899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Implement </a:t>
            </a:r>
            <a:r>
              <a:rPr lang="en-US" sz="2000" dirty="0" err="1" smtClean="0"/>
              <a:t>Akka</a:t>
            </a:r>
            <a:r>
              <a:rPr lang="en-US" sz="2000" dirty="0" smtClean="0"/>
              <a:t> Test-Kit to simulate 3000 POST requests.</a:t>
            </a:r>
          </a:p>
          <a:p>
            <a:r>
              <a:rPr lang="en-US" sz="2000" dirty="0" smtClean="0"/>
              <a:t>Run the Application on distributed environment (AWS) to check for fault tolerance.</a:t>
            </a:r>
          </a:p>
          <a:p>
            <a:r>
              <a:rPr lang="en-US" sz="2000" dirty="0" smtClean="0"/>
              <a:t>Roles for Users.</a:t>
            </a:r>
          </a:p>
          <a:p>
            <a:r>
              <a:rPr lang="en-US" sz="2000" dirty="0" smtClean="0"/>
              <a:t>A Super User to monitor everything.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0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500 requests </a:t>
            </a:r>
            <a:r>
              <a:rPr lang="en-US" dirty="0" err="1" smtClean="0"/>
              <a:t>simulataneously</a:t>
            </a:r>
            <a:r>
              <a:rPr lang="en-US" dirty="0" smtClean="0"/>
              <a:t> using Paw HTTP Client</a:t>
            </a:r>
          </a:p>
          <a:p>
            <a:r>
              <a:rPr lang="en-US" dirty="0" smtClean="0"/>
              <a:t>Average request processing time ~ 6ms per request</a:t>
            </a:r>
          </a:p>
          <a:p>
            <a:r>
              <a:rPr lang="en-US" dirty="0" smtClean="0"/>
              <a:t>Application is tested </a:t>
            </a:r>
            <a:r>
              <a:rPr lang="en-US" dirty="0" err="1" smtClean="0"/>
              <a:t>upto</a:t>
            </a:r>
            <a:r>
              <a:rPr lang="en-US" dirty="0" smtClean="0"/>
              <a:t> 4096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8" y="1270000"/>
            <a:ext cx="10394444" cy="5419307"/>
          </a:xfrm>
        </p:spPr>
      </p:pic>
    </p:spTree>
    <p:extLst>
      <p:ext uri="{BB962C8B-B14F-4D97-AF65-F5344CB8AC3E}">
        <p14:creationId xmlns:p14="http://schemas.microsoft.com/office/powerpoint/2010/main" val="35565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44" y="305087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Leela Gangadhar Vallabhaneni</a:t>
            </a:r>
          </a:p>
          <a:p>
            <a:r>
              <a:rPr lang="en-US" sz="2400" dirty="0"/>
              <a:t>Srikanth </a:t>
            </a:r>
            <a:r>
              <a:rPr lang="en-US" sz="2400" dirty="0" err="1"/>
              <a:t>Melugiri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Build an Scala application that can handle single request successfully. Single User web-based model. Involves </a:t>
            </a:r>
            <a:r>
              <a:rPr lang="en-US" dirty="0" smtClean="0"/>
              <a:t>Play, </a:t>
            </a:r>
            <a:r>
              <a:rPr lang="en-US" dirty="0" err="1" smtClean="0"/>
              <a:t>Akka</a:t>
            </a:r>
            <a:r>
              <a:rPr lang="en-US" dirty="0" smtClean="0"/>
              <a:t>(single Actor) H2 DB.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Handle </a:t>
            </a:r>
            <a:r>
              <a:rPr lang="en-US" dirty="0" smtClean="0"/>
              <a:t>requests with communication between multiple Actors using </a:t>
            </a:r>
            <a:r>
              <a:rPr lang="en-US" dirty="0" err="1" smtClean="0"/>
              <a:t>Akka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Introduce the application to a distributed framework, Spark on AWS(EC2).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Super </a:t>
            </a:r>
            <a:r>
              <a:rPr lang="en-US" dirty="0" smtClean="0"/>
              <a:t>User </a:t>
            </a:r>
            <a:r>
              <a:rPr lang="en-US" dirty="0"/>
              <a:t>to monitor complete status of the application.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web Application Framework.</a:t>
            </a:r>
          </a:p>
          <a:p>
            <a:r>
              <a:rPr lang="en-US" sz="2000" dirty="0" smtClean="0"/>
              <a:t>Why Play?</a:t>
            </a:r>
            <a:br>
              <a:rPr lang="en-US" sz="2000" dirty="0" smtClean="0"/>
            </a:br>
            <a:r>
              <a:rPr lang="en-US" sz="2000" dirty="0" smtClean="0"/>
              <a:t>Good framework with Scala.</a:t>
            </a:r>
          </a:p>
          <a:p>
            <a:r>
              <a:rPr lang="en-US" sz="2000" dirty="0" smtClean="0"/>
              <a:t>Design pattern </a:t>
            </a:r>
            <a:br>
              <a:rPr lang="en-US" sz="2000" dirty="0" smtClean="0"/>
            </a:br>
            <a:r>
              <a:rPr lang="en-US" sz="2000" dirty="0" smtClean="0"/>
              <a:t>Model-View-Controller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2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15" y="1613140"/>
            <a:ext cx="7716652" cy="4727016"/>
          </a:xfrm>
        </p:spPr>
      </p:pic>
    </p:spTree>
    <p:extLst>
      <p:ext uri="{BB962C8B-B14F-4D97-AF65-F5344CB8AC3E}">
        <p14:creationId xmlns:p14="http://schemas.microsoft.com/office/powerpoint/2010/main" val="29853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Why Actors?</a:t>
            </a:r>
            <a:br>
              <a:rPr lang="en-US" sz="2000" dirty="0" smtClean="0"/>
            </a:br>
            <a:r>
              <a:rPr lang="en-US" sz="2000" dirty="0" smtClean="0"/>
              <a:t>Core – Asynchronous Messaging</a:t>
            </a:r>
          </a:p>
          <a:p>
            <a:r>
              <a:rPr lang="en-US" sz="2000" dirty="0" smtClean="0"/>
              <a:t>Scalability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Pool of Actors – </a:t>
            </a:r>
            <a:r>
              <a:rPr lang="en-US" sz="2000" dirty="0" err="1" smtClean="0"/>
              <a:t>RoundRobinPool</a:t>
            </a:r>
            <a:endParaRPr lang="en-US" sz="2000" dirty="0" smtClean="0"/>
          </a:p>
          <a:p>
            <a:r>
              <a:rPr lang="en-US" sz="2000" dirty="0" smtClean="0"/>
              <a:t>Fault Tolerance</a:t>
            </a:r>
            <a:br>
              <a:rPr lang="en-US" sz="2000" dirty="0" smtClean="0"/>
            </a:br>
            <a:r>
              <a:rPr lang="en-US" sz="2000" dirty="0" smtClean="0"/>
              <a:t>Actor System has hierarchy.</a:t>
            </a:r>
            <a:br>
              <a:rPr lang="en-US" sz="2000" dirty="0" smtClean="0"/>
            </a:br>
            <a:r>
              <a:rPr lang="en-US" sz="2000" dirty="0" smtClean="0"/>
              <a:t>Supervision of Parental Actors.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81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26" y="1703388"/>
            <a:ext cx="7889078" cy="4629679"/>
          </a:xfrm>
        </p:spPr>
      </p:pic>
    </p:spTree>
    <p:extLst>
      <p:ext uri="{BB962C8B-B14F-4D97-AF65-F5344CB8AC3E}">
        <p14:creationId xmlns:p14="http://schemas.microsoft.com/office/powerpoint/2010/main" val="1907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of Actors using Actor Pools</a:t>
            </a:r>
          </a:p>
          <a:p>
            <a:r>
              <a:rPr lang="en-US" dirty="0" smtClean="0"/>
              <a:t>Used Round-Robin Routing for equal distribution of messages</a:t>
            </a:r>
          </a:p>
          <a:p>
            <a:r>
              <a:rPr lang="en-US" dirty="0" smtClean="0"/>
              <a:t>E.g. </a:t>
            </a:r>
            <a:r>
              <a:rPr lang="en-US" b="1" dirty="0" err="1"/>
              <a:t>val</a:t>
            </a:r>
            <a:r>
              <a:rPr lang="en-US" b="1" dirty="0"/>
              <a:t> person2 = </a:t>
            </a:r>
            <a:r>
              <a:rPr lang="en-US" b="1" dirty="0" err="1"/>
              <a:t>system.actorOf</a:t>
            </a:r>
            <a:r>
              <a:rPr lang="en-US" b="1" dirty="0"/>
              <a:t>(Person2.props(</a:t>
            </a:r>
            <a:r>
              <a:rPr lang="en-US" b="1" dirty="0" err="1"/>
              <a:t>repo,ec</a:t>
            </a:r>
            <a:r>
              <a:rPr lang="en-US" b="1" dirty="0"/>
              <a:t>).</a:t>
            </a:r>
            <a:r>
              <a:rPr lang="en-US" b="1" dirty="0" err="1"/>
              <a:t>withRouter</a:t>
            </a:r>
            <a:r>
              <a:rPr lang="en-US" b="1" dirty="0"/>
              <a:t>(</a:t>
            </a:r>
            <a:r>
              <a:rPr lang="en-US" b="1" dirty="0" err="1"/>
              <a:t>RoundRobinPool</a:t>
            </a:r>
            <a:r>
              <a:rPr lang="en-US" b="1" dirty="0"/>
              <a:t>(10)), name = "</a:t>
            </a:r>
            <a:r>
              <a:rPr lang="en-US" b="1" dirty="0" err="1"/>
              <a:t>PersonActors</a:t>
            </a:r>
            <a:r>
              <a:rPr lang="en-US" b="1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 DB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Table: Movie</a:t>
            </a:r>
            <a:br>
              <a:rPr lang="en-US" dirty="0" smtClean="0"/>
            </a:br>
            <a:r>
              <a:rPr lang="en-US" dirty="0" smtClean="0"/>
              <a:t>Columns : ID, Name, number of tickets</a:t>
            </a:r>
          </a:p>
          <a:p>
            <a:r>
              <a:rPr lang="en-US" dirty="0" smtClean="0"/>
              <a:t>Table: Ticket</a:t>
            </a:r>
            <a:br>
              <a:rPr lang="en-US" dirty="0" smtClean="0"/>
            </a:br>
            <a:r>
              <a:rPr lang="en-US" dirty="0" smtClean="0"/>
              <a:t>Columns: ID, Name, number of tickets, movie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4854</TotalTime>
  <Words>183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Trebuchet MS</vt:lpstr>
      <vt:lpstr>Wingdings</vt:lpstr>
      <vt:lpstr>Wingdings 3</vt:lpstr>
      <vt:lpstr>Arial</vt:lpstr>
      <vt:lpstr>Facet</vt:lpstr>
      <vt:lpstr>Ticket Agency - A Reactive Application</vt:lpstr>
      <vt:lpstr>Team Members</vt:lpstr>
      <vt:lpstr>Goals</vt:lpstr>
      <vt:lpstr>Play</vt:lpstr>
      <vt:lpstr>Overview</vt:lpstr>
      <vt:lpstr>Akka</vt:lpstr>
      <vt:lpstr>Actor Model</vt:lpstr>
      <vt:lpstr>Scalability </vt:lpstr>
      <vt:lpstr>H2 DB Schema</vt:lpstr>
      <vt:lpstr>Improvements</vt:lpstr>
      <vt:lpstr>Results</vt:lpstr>
      <vt:lpstr>Scalability results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Agency - A Reactive Concurrent Application</dc:title>
  <dc:creator>Leela Gangadhar Vallabhaneni</dc:creator>
  <cp:lastModifiedBy>Srikanth Melugiri</cp:lastModifiedBy>
  <cp:revision>61</cp:revision>
  <dcterms:created xsi:type="dcterms:W3CDTF">2016-03-15T19:57:53Z</dcterms:created>
  <dcterms:modified xsi:type="dcterms:W3CDTF">2016-04-23T00:13:28Z</dcterms:modified>
</cp:coreProperties>
</file>