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833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890" y="233552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Ticket Agency</a:t>
            </a:r>
            <a:br>
              <a:rPr lang="en-US" dirty="0" smtClean="0"/>
            </a:br>
            <a:r>
              <a:rPr lang="en-US" sz="2400" dirty="0" smtClean="0"/>
              <a:t>- A Reactive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890" y="3835172"/>
            <a:ext cx="7766936" cy="1096899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625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Leela Gangadhar Vallabhaneni</a:t>
            </a:r>
          </a:p>
          <a:p>
            <a:r>
              <a:rPr lang="en-US" sz="2400" dirty="0"/>
              <a:t>Srikanth </a:t>
            </a:r>
            <a:r>
              <a:rPr lang="en-US" sz="2400" dirty="0" err="1"/>
              <a:t>Melugiri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Building </a:t>
            </a:r>
            <a:r>
              <a:rPr lang="en-US" sz="2000" dirty="0" smtClean="0"/>
              <a:t>a Reactive application </a:t>
            </a:r>
            <a:r>
              <a:rPr lang="en-US" sz="2000" dirty="0"/>
              <a:t>based on the Actor Model using Akka framework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Resilient and </a:t>
            </a:r>
            <a:r>
              <a:rPr lang="en-US" sz="2000" dirty="0" smtClean="0"/>
              <a:t>Scalable, hence Responsive too.</a:t>
            </a:r>
          </a:p>
          <a:p>
            <a:r>
              <a:rPr lang="en-US" sz="2000" dirty="0" smtClean="0"/>
              <a:t>Event-Driven approach</a:t>
            </a:r>
            <a:endParaRPr lang="en-US" sz="2000" dirty="0" smtClean="0"/>
          </a:p>
          <a:p>
            <a:r>
              <a:rPr lang="en-US" sz="2000" dirty="0" smtClean="0"/>
              <a:t>Provide Web interface using Play framework.</a:t>
            </a:r>
          </a:p>
          <a:p>
            <a:r>
              <a:rPr lang="en-US" sz="2000" dirty="0" smtClean="0"/>
              <a:t>Non-Relational Database support (MongoDB).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9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b="1" i="1" dirty="0" smtClean="0"/>
              <a:t>Agile </a:t>
            </a:r>
            <a:r>
              <a:rPr lang="en-US" sz="2200" b="1" i="1" dirty="0"/>
              <a:t>Software </a:t>
            </a:r>
            <a:r>
              <a:rPr lang="en-US" sz="2200" b="1" i="1" dirty="0" smtClean="0"/>
              <a:t>Development</a:t>
            </a:r>
            <a:endParaRPr lang="en-US" sz="2200" b="1" i="1" dirty="0"/>
          </a:p>
          <a:p>
            <a:pPr marL="0" indent="0">
              <a:buNone/>
            </a:pPr>
            <a:r>
              <a:rPr lang="en-US" dirty="0" smtClean="0"/>
              <a:t>	Sprints: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Build an Scala application that can handle single request successfully. Single User web-based model. Involves Play and MongoDB 3.0(NoSQL DB).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Handle multiple requests using the Actor Model, Akka.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Introduce </a:t>
            </a:r>
            <a:r>
              <a:rPr lang="en-US" dirty="0"/>
              <a:t>the application to a distributed </a:t>
            </a:r>
            <a:r>
              <a:rPr lang="en-US" dirty="0" smtClean="0"/>
              <a:t>framework, Spark on AWS(EC2).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SuperUser</a:t>
            </a:r>
            <a:r>
              <a:rPr lang="en-US" dirty="0" smtClean="0"/>
              <a:t> </a:t>
            </a:r>
            <a:r>
              <a:rPr lang="en-US" dirty="0"/>
              <a:t>to monitor complete status of the application</a:t>
            </a:r>
            <a:r>
              <a:rPr lang="en-US" dirty="0" smtClean="0"/>
              <a:t>.</a:t>
            </a:r>
            <a:r>
              <a:rPr lang="en-US" dirty="0"/>
              <a:t>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Sprint includes "test cases" of it's own.</a:t>
            </a:r>
          </a:p>
        </p:txBody>
      </p:sp>
    </p:spTree>
    <p:extLst>
      <p:ext uri="{BB962C8B-B14F-4D97-AF65-F5344CB8AC3E}">
        <p14:creationId xmlns:p14="http://schemas.microsoft.com/office/powerpoint/2010/main" val="35071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</a:t>
            </a:r>
            <a:r>
              <a:rPr lang="en-US" dirty="0" smtClean="0"/>
              <a:t>Application with user interaction. Hence, no specific Dataset is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	</a:t>
            </a:r>
            <a:r>
              <a:rPr lang="en-US" sz="2200" dirty="0" smtClean="0"/>
              <a:t>April 2 </a:t>
            </a:r>
            <a:r>
              <a:rPr lang="en-US" sz="2200" dirty="0" smtClean="0"/>
              <a:t>- Sprint 1</a:t>
            </a:r>
            <a:endParaRPr lang="en-US" sz="2200" dirty="0"/>
          </a:p>
          <a:p>
            <a:r>
              <a:rPr lang="en-US" sz="2200" dirty="0"/>
              <a:t>	</a:t>
            </a:r>
            <a:r>
              <a:rPr lang="en-US" sz="2200" dirty="0" smtClean="0"/>
              <a:t>April </a:t>
            </a:r>
            <a:r>
              <a:rPr lang="en-US" sz="2200" dirty="0" smtClean="0"/>
              <a:t>9 </a:t>
            </a:r>
            <a:r>
              <a:rPr lang="en-US" sz="2200" dirty="0" smtClean="0"/>
              <a:t>- Sprint 2</a:t>
            </a:r>
            <a:endParaRPr lang="en-US" sz="2200" dirty="0"/>
          </a:p>
          <a:p>
            <a:r>
              <a:rPr lang="en-US" sz="2200" dirty="0"/>
              <a:t>	</a:t>
            </a:r>
            <a:r>
              <a:rPr lang="en-US" sz="2200" dirty="0" smtClean="0"/>
              <a:t>April </a:t>
            </a:r>
            <a:r>
              <a:rPr lang="en-US" sz="2200" dirty="0" smtClean="0"/>
              <a:t>16 </a:t>
            </a:r>
            <a:r>
              <a:rPr lang="en-US" sz="2200" dirty="0" smtClean="0"/>
              <a:t>- Sprint 3,4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6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program in Scala?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Request </a:t>
            </a:r>
            <a:r>
              <a:rPr lang="en-US" sz="2200" dirty="0"/>
              <a:t>Handling(Play framework)</a:t>
            </a:r>
          </a:p>
          <a:p>
            <a:r>
              <a:rPr lang="en-US" sz="2200" dirty="0" smtClean="0"/>
              <a:t>Concurrent </a:t>
            </a:r>
            <a:r>
              <a:rPr lang="en-US" sz="2200" dirty="0"/>
              <a:t>Model(</a:t>
            </a:r>
            <a:r>
              <a:rPr lang="en-US" sz="2200" dirty="0" err="1"/>
              <a:t>Akka</a:t>
            </a:r>
            <a:r>
              <a:rPr lang="en-US" sz="2200" dirty="0"/>
              <a:t> framework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MongoDB Integration</a:t>
            </a:r>
            <a:endParaRPr lang="en-US" sz="2200" dirty="0"/>
          </a:p>
          <a:p>
            <a:r>
              <a:rPr lang="en-US" sz="2200" dirty="0" smtClean="0"/>
              <a:t>Business logic Implementation </a:t>
            </a:r>
            <a:r>
              <a:rPr lang="en-US" sz="2200" smtClean="0"/>
              <a:t>and Validation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</a:t>
            </a:r>
            <a:r>
              <a:rPr lang="en-US" sz="2400" dirty="0"/>
              <a:t>should be scalable enough to handle minimum of 3000 </a:t>
            </a:r>
            <a:r>
              <a:rPr lang="en-US" sz="2400" dirty="0" smtClean="0"/>
              <a:t>requests per minute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Handle node failure effectively and smooth transition of jobs from failing node to the active node.</a:t>
            </a:r>
          </a:p>
          <a:p>
            <a:r>
              <a:rPr lang="en-US" sz="2400" dirty="0" smtClean="0"/>
              <a:t>Application should be responsive. It should increase the nodes, if needed, in case of high traffic.</a:t>
            </a:r>
          </a:p>
          <a:p>
            <a:r>
              <a:rPr lang="en-US" sz="2400" dirty="0" smtClean="0"/>
              <a:t>Application should effectively handle payment failure and seats unavailable scenarios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6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being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Activator </a:t>
            </a:r>
            <a:r>
              <a:rPr lang="en-US" sz="2200" dirty="0"/>
              <a:t>- uses Play </a:t>
            </a:r>
            <a:r>
              <a:rPr lang="en-US" sz="2200" dirty="0" smtClean="0"/>
              <a:t>with Akka</a:t>
            </a:r>
            <a:endParaRPr lang="en-US" sz="2200" dirty="0"/>
          </a:p>
          <a:p>
            <a:r>
              <a:rPr lang="en-US" sz="2200" dirty="0" err="1" smtClean="0"/>
              <a:t>MongoDB</a:t>
            </a:r>
            <a:r>
              <a:rPr lang="en-US" sz="2200" dirty="0" smtClean="0"/>
              <a:t> - </a:t>
            </a:r>
            <a:r>
              <a:rPr lang="en-US" sz="2200" dirty="0"/>
              <a:t>NoSQL </a:t>
            </a:r>
            <a:r>
              <a:rPr lang="en-US" sz="2200" dirty="0" smtClean="0"/>
              <a:t>Database</a:t>
            </a:r>
            <a:endParaRPr lang="en-US" sz="2200" dirty="0"/>
          </a:p>
          <a:p>
            <a:r>
              <a:rPr lang="en-US" sz="2200" dirty="0" smtClean="0"/>
              <a:t>Spark </a:t>
            </a:r>
            <a:r>
              <a:rPr lang="en-US" sz="2200" dirty="0"/>
              <a:t>- D</a:t>
            </a:r>
            <a:r>
              <a:rPr lang="en-US" sz="2200" dirty="0" smtClean="0"/>
              <a:t>istributed framework</a:t>
            </a:r>
            <a:endParaRPr lang="en-US" sz="2200" dirty="0"/>
          </a:p>
          <a:p>
            <a:r>
              <a:rPr lang="en-US" sz="2200" dirty="0" smtClean="0"/>
              <a:t>AWS </a:t>
            </a:r>
            <a:r>
              <a:rPr lang="en-US" sz="2200" dirty="0"/>
              <a:t>- Cloud Computing web service(EC2)</a:t>
            </a:r>
          </a:p>
        </p:txBody>
      </p:sp>
    </p:spTree>
    <p:extLst>
      <p:ext uri="{BB962C8B-B14F-4D97-AF65-F5344CB8AC3E}">
        <p14:creationId xmlns:p14="http://schemas.microsoft.com/office/powerpoint/2010/main" val="15033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178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Wingdings 3</vt:lpstr>
      <vt:lpstr>Arial</vt:lpstr>
      <vt:lpstr>Facet</vt:lpstr>
      <vt:lpstr>Ticket Agency - A Reactive Application</vt:lpstr>
      <vt:lpstr>Team Members</vt:lpstr>
      <vt:lpstr>Goals of the project</vt:lpstr>
      <vt:lpstr>Methodology</vt:lpstr>
      <vt:lpstr>Data sources</vt:lpstr>
      <vt:lpstr>Milestones</vt:lpstr>
      <vt:lpstr>What will you program in Scala?</vt:lpstr>
      <vt:lpstr>Acceptance criteria</vt:lpstr>
      <vt:lpstr>Tools being used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Agency - A Reactive Concurrent Application</dc:title>
  <dc:creator>Leela Gangadhar Vallabhaneni</dc:creator>
  <cp:lastModifiedBy>Srikanth Melugiri</cp:lastModifiedBy>
  <cp:revision>45</cp:revision>
  <dcterms:created xsi:type="dcterms:W3CDTF">2016-03-15T19:57:53Z</dcterms:created>
  <dcterms:modified xsi:type="dcterms:W3CDTF">2016-03-22T17:28:38Z</dcterms:modified>
</cp:coreProperties>
</file>