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8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41C9-414F-4DCA-9DEA-37BB717BB39A}" type="datetimeFigureOut">
              <a:rPr lang="en-US" smtClean="0"/>
              <a:pPr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28B-C4AA-4923-A414-18C9D4BAA4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41C9-414F-4DCA-9DEA-37BB717BB39A}" type="datetimeFigureOut">
              <a:rPr lang="en-US" smtClean="0"/>
              <a:pPr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28B-C4AA-4923-A414-18C9D4BAA4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41C9-414F-4DCA-9DEA-37BB717BB39A}" type="datetimeFigureOut">
              <a:rPr lang="en-US" smtClean="0"/>
              <a:pPr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28B-C4AA-4923-A414-18C9D4BAA4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41C9-414F-4DCA-9DEA-37BB717BB39A}" type="datetimeFigureOut">
              <a:rPr lang="en-US" smtClean="0"/>
              <a:pPr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28B-C4AA-4923-A414-18C9D4BAA4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41C9-414F-4DCA-9DEA-37BB717BB39A}" type="datetimeFigureOut">
              <a:rPr lang="en-US" smtClean="0"/>
              <a:pPr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28B-C4AA-4923-A414-18C9D4BAA4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41C9-414F-4DCA-9DEA-37BB717BB39A}" type="datetimeFigureOut">
              <a:rPr lang="en-US" smtClean="0"/>
              <a:pPr/>
              <a:t>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28B-C4AA-4923-A414-18C9D4BAA4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41C9-414F-4DCA-9DEA-37BB717BB39A}" type="datetimeFigureOut">
              <a:rPr lang="en-US" smtClean="0"/>
              <a:pPr/>
              <a:t>1/18/2013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28B-C4AA-4923-A414-18C9D4BAA4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41C9-414F-4DCA-9DEA-37BB717BB39A}" type="datetimeFigureOut">
              <a:rPr lang="en-US" smtClean="0"/>
              <a:pPr/>
              <a:t>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28B-C4AA-4923-A414-18C9D4BAA4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41C9-414F-4DCA-9DEA-37BB717BB39A}" type="datetimeFigureOut">
              <a:rPr lang="en-US" smtClean="0"/>
              <a:pPr/>
              <a:t>1/18/2013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28B-C4AA-4923-A414-18C9D4BAA4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1676400" y="2133600"/>
            <a:ext cx="5638800" cy="19812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41C9-414F-4DCA-9DEA-37BB717BB39A}" type="datetimeFigureOut">
              <a:rPr lang="en-US" smtClean="0"/>
              <a:pPr/>
              <a:t>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28B-C4AA-4923-A414-18C9D4BAA4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41C9-414F-4DCA-9DEA-37BB717BB39A}" type="datetimeFigureOut">
              <a:rPr lang="en-US" smtClean="0"/>
              <a:pPr/>
              <a:t>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28B-C4AA-4923-A414-18C9D4BAA4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441C9-414F-4DCA-9DEA-37BB717BB39A}" type="datetimeFigureOut">
              <a:rPr lang="en-US" smtClean="0"/>
              <a:pPr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1D28B-C4AA-4923-A414-18C9D4BAA4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3"/>
          </p:nvPr>
        </p:nvSpPr>
        <p:spPr/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synerzip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synerzip</dc:creator>
  <cp:lastModifiedBy>synerzip</cp:lastModifiedBy>
  <cp:revision>10</cp:revision>
  <dcterms:created xsi:type="dcterms:W3CDTF">2013-01-18T10:00:05Z</dcterms:created>
  <dcterms:modified xsi:type="dcterms:W3CDTF">2013-01-18T10:53:08Z</dcterms:modified>
</cp:coreProperties>
</file>