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C67-7598-4C4A-AF60-D29093046BD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C7D0-2421-49C7-BEE0-BC321C7B54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2057400" y="1676400"/>
            <a:ext cx="4876800" cy="320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C67-7598-4C4A-AF60-D29093046BD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C7D0-2421-49C7-BEE0-BC321C7B5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C67-7598-4C4A-AF60-D29093046BD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C7D0-2421-49C7-BEE0-BC321C7B5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C67-7598-4C4A-AF60-D29093046BD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C7D0-2421-49C7-BEE0-BC321C7B54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nip Diagonal Corner Rectangle 6"/>
          <p:cNvSpPr/>
          <p:nvPr userDrawn="1"/>
        </p:nvSpPr>
        <p:spPr>
          <a:xfrm>
            <a:off x="2514600" y="1600200"/>
            <a:ext cx="4495800" cy="3048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C67-7598-4C4A-AF60-D29093046BD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C7D0-2421-49C7-BEE0-BC321C7B5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C67-7598-4C4A-AF60-D29093046BD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C7D0-2421-49C7-BEE0-BC321C7B5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C67-7598-4C4A-AF60-D29093046BD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C7D0-2421-49C7-BEE0-BC321C7B5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C67-7598-4C4A-AF60-D29093046BD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C7D0-2421-49C7-BEE0-BC321C7B5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C67-7598-4C4A-AF60-D29093046BD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C7D0-2421-49C7-BEE0-BC321C7B5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C67-7598-4C4A-AF60-D29093046BD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C7D0-2421-49C7-BEE0-BC321C7B5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C67-7598-4C4A-AF60-D29093046BD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C7D0-2421-49C7-BEE0-BC321C7B5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9C67-7598-4C4A-AF60-D29093046BD5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C7D0-2421-49C7-BEE0-BC321C7B54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synerzip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synerzip</dc:creator>
  <cp:lastModifiedBy>synerzip</cp:lastModifiedBy>
  <cp:revision>8</cp:revision>
  <dcterms:created xsi:type="dcterms:W3CDTF">2012-12-17T10:15:19Z</dcterms:created>
  <dcterms:modified xsi:type="dcterms:W3CDTF">2012-12-17T10:28:39Z</dcterms:modified>
</cp:coreProperties>
</file>