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5BD0-2617-4C76-8393-00D32921C4E4}" type="datetimeFigureOut">
              <a:rPr lang="en-IN" smtClean="0"/>
              <a:t>2/17/12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F5B5-6BF2-4F8C-B056-06435DE11F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1</a:t>
            </a:r>
            <a:r>
              <a:rPr lang="en-IN" baseline="30000" smtClean="0"/>
              <a:t>st</a:t>
            </a:r>
            <a:r>
              <a:rPr lang="en-IN" smtClean="0"/>
              <a:t> slide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Hidden slide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(4:3)</PresentationFormat>
  <Paragraphs>2</Paragraphs>
  <Slides>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1st slide</vt:lpstr>
      <vt:lpstr>Hidden slide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slide</dc:title>
  <dc:creator>upasanakumari</dc:creator>
  <cp:lastModifiedBy>Sunil Enadle</cp:lastModifiedBy>
  <cp:revision>2</cp:revision>
  <dcterms:created xsi:type="dcterms:W3CDTF">2012-01-27T11:48:49Z</dcterms:created>
  <dcterms:modified xsi:type="dcterms:W3CDTF">2012-02-16T19:29:04Z</dcterms:modified>
</cp:coreProperties>
</file>