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95708d6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95708d6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91caf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91caf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bb340c6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bb340c6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62e1a8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62e1a8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9a84ef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9a84ef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9a84ef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9a84ef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968ee2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968ee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b48f4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b48f4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9a84ef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9a84ef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968ee2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968ee2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5708d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5708d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c0f0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c0f0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95708d6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95708d6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4c0f0f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4c0f0f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b48f4d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b48f4d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bb340c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bb340c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bb340c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bb340c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5708d6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95708d6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876275"/>
            <a:ext cx="8520600" cy="19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0000"/>
                </a:solidFill>
              </a:rPr>
              <a:t>Cloud </a:t>
            </a:r>
            <a:r>
              <a:rPr lang="en" sz="6000">
                <a:solidFill>
                  <a:srgbClr val="000000"/>
                </a:solidFill>
              </a:rPr>
              <a:t>Forensics</a:t>
            </a:r>
            <a:endParaRPr b="1" sz="6000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1100" y="3170975"/>
            <a:ext cx="8371200" cy="1363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Team: Josh Mpere, Sam Mendimasa, Nikola Slavov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Sponsor: Al Holt with National Security Agency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lang="en" sz="1800"/>
              <a:t>Advisor: Dr. Haibin Zhang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did?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475"/>
            <a:ext cx="4862300" cy="21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300" y="1170200"/>
            <a:ext cx="4281700" cy="205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Framework Concerns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 instance loading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connection to the outside Internet (UMBC Network blocks ICMP and connections to outside networks)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Attempted workarounds: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malicious image to attack other instances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a compromised image from a snapshot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use VirtualBox to simulate a cloud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24123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Virtual Box Design</a:t>
            </a:r>
            <a:endParaRPr sz="18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50" y="678325"/>
            <a:ext cx="6775650" cy="4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Memory Forensics?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forensics refers to the analysis of the volatile data of a computer contained it its memory dump.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occurs when one acquires the ram from a machine and is able to analyze that file offline.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925" y="1373224"/>
            <a:ext cx="3760199" cy="28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Why Forensics is important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28600" rtl="0" algn="l"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Arial"/>
              <a:buChar char="•"/>
            </a:pPr>
            <a:r>
              <a:rPr lang="en" sz="1800"/>
              <a:t>Processes must be loaded into memory(“you can run but you can’t hide”)</a:t>
            </a:r>
            <a:endParaRPr sz="1800"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Roboto"/>
              <a:buChar char="•"/>
            </a:pPr>
            <a:r>
              <a:rPr lang="en" sz="1800">
                <a:solidFill>
                  <a:srgbClr val="000000"/>
                </a:solidFill>
              </a:rPr>
              <a:t>The memory can provide insights into system activity at runtime.</a:t>
            </a:r>
            <a:endParaRPr sz="1800">
              <a:solidFill>
                <a:srgbClr val="000000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Roboto"/>
              <a:buChar char="•"/>
            </a:pPr>
            <a:r>
              <a:rPr lang="en" sz="1800">
                <a:solidFill>
                  <a:srgbClr val="000000"/>
                </a:solidFill>
              </a:rPr>
              <a:t>Some data related to the attack exists solely in memory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50" y="1515825"/>
            <a:ext cx="4542125" cy="3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59525" y="3035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Results / Findings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495100" y="864175"/>
            <a:ext cx="823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graph shows the parent-child relationship of the processes spawned by the malicious actor.</a:t>
            </a:r>
            <a:endParaRPr sz="18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300" y="1491700"/>
            <a:ext cx="6776650" cy="3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59525" y="3035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Results / Findings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561600" y="911300"/>
            <a:ext cx="7380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we used the privs plugin to determine privileges gained by the attacker.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00" y="1471125"/>
            <a:ext cx="7059201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04725" y="1125625"/>
            <a:ext cx="36552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malfind plugin we found code injected into other processes.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975" y="1196950"/>
            <a:ext cx="5346024" cy="25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dumps proved to be an effective way to detect malware in cloud environments.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other forensics tools to analyze cloud related cyber crime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another Framework to address problems faced by forensic investigators in cloud computing.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looking into configuring Devstack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76950" y="1141250"/>
            <a:ext cx="8368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Overview &amp; Plan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 Computing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Memory Forensics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 and Findings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Work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/ Problem Statement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63300" y="1219175"/>
            <a:ext cx="76137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2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Problem: When a cloud instance is terminated all the data that was stored locally on that instance is deleted.  So in the case of a compromise no evidence is preserved.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42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Goal: To provide a way to perform digital forensics on instances in the cloud.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Design a framework that collects memory and data from VMs before the instance gets terminated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Conduct forensics analysis and determine what malicious activities occurred.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Develop metrics of amount of information that is collected from a cloud environment with different forensic tools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Background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88100" y="1192700"/>
            <a:ext cx="8144100" cy="3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Devstack Rocky and Stein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Virtualbox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Kali linux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Volatility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Dumpit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Ideal Setup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practice we would have 3 virtual machines setup.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End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Attacker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Forensic analyst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end user on 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forensic analyst will be on a separate network offline.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Delivery of computing services, ex. virtualization, servers, storage, databases, software, and more.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IaaS (Infrastructure as a Service), SaaS(Software as a Service), PaaS(Platform as a Service)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Examples: Amazon AWS, OpenStack, Google Cloud Platform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Benefits: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</a:rPr>
              <a:t>Flexibility, Full control, Scalability, and Security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Devstack Framework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3475" y="1229875"/>
            <a:ext cx="294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Open source platform for cloud computing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Used by over 500+ companies as basis for their private cloud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Devstack is single server variant of  Openstack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775" y="979800"/>
            <a:ext cx="6031351" cy="38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96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Cloud Framework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6800"/>
            <a:ext cx="6213601" cy="19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075" y="804750"/>
            <a:ext cx="200977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52400" y="3530475"/>
            <a:ext cx="5736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Resources: 100+ gb storage, 6 gb RAM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