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1E165-47E6-4704-8523-7DA1FCB6500C}" v="3302" dt="2018-06-25T02:40:15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ca Maria Gomez Buitrago" userId="58f9ef7a-71cf-4d5e-a478-372082333f42" providerId="ADAL" clId="{2CA1E165-47E6-4704-8523-7DA1FCB6500C}"/>
    <pc:docChg chg="undo redo custSel addSld delSld modSld">
      <pc:chgData name="Angelica Maria Gomez Buitrago" userId="58f9ef7a-71cf-4d5e-a478-372082333f42" providerId="ADAL" clId="{2CA1E165-47E6-4704-8523-7DA1FCB6500C}" dt="2018-06-25T02:40:15.884" v="3297" actId="20577"/>
      <pc:docMkLst>
        <pc:docMk/>
      </pc:docMkLst>
      <pc:sldChg chg="modSp">
        <pc:chgData name="Angelica Maria Gomez Buitrago" userId="58f9ef7a-71cf-4d5e-a478-372082333f42" providerId="ADAL" clId="{2CA1E165-47E6-4704-8523-7DA1FCB6500C}" dt="2018-06-25T02:39:38.417" v="3292" actId="6549"/>
        <pc:sldMkLst>
          <pc:docMk/>
          <pc:sldMk cId="219246845" sldId="256"/>
        </pc:sldMkLst>
        <pc:spChg chg="mod">
          <ac:chgData name="Angelica Maria Gomez Buitrago" userId="58f9ef7a-71cf-4d5e-a478-372082333f42" providerId="ADAL" clId="{2CA1E165-47E6-4704-8523-7DA1FCB6500C}" dt="2018-06-25T02:39:38.417" v="3292" actId="6549"/>
          <ac:spMkLst>
            <pc:docMk/>
            <pc:sldMk cId="219246845" sldId="256"/>
            <ac:spMk id="3" creationId="{7C0AB6E6-869C-4ACA-9564-EAD1877C415C}"/>
          </ac:spMkLst>
        </pc:spChg>
      </pc:sldChg>
      <pc:sldChg chg="addSp delSp modSp">
        <pc:chgData name="Angelica Maria Gomez Buitrago" userId="58f9ef7a-71cf-4d5e-a478-372082333f42" providerId="ADAL" clId="{2CA1E165-47E6-4704-8523-7DA1FCB6500C}" dt="2018-06-25T02:40:15.884" v="3297" actId="20577"/>
        <pc:sldMkLst>
          <pc:docMk/>
          <pc:sldMk cId="519878446" sldId="257"/>
        </pc:sldMkLst>
        <pc:spChg chg="mod">
          <ac:chgData name="Angelica Maria Gomez Buitrago" userId="58f9ef7a-71cf-4d5e-a478-372082333f42" providerId="ADAL" clId="{2CA1E165-47E6-4704-8523-7DA1FCB6500C}" dt="2018-06-24T23:06:42.714" v="28" actId="14100"/>
          <ac:spMkLst>
            <pc:docMk/>
            <pc:sldMk cId="519878446" sldId="257"/>
            <ac:spMk id="2" creationId="{15A6EB4A-7977-47F2-853E-9B3EB8022C92}"/>
          </ac:spMkLst>
        </pc:spChg>
        <pc:spChg chg="add mod">
          <ac:chgData name="Angelica Maria Gomez Buitrago" userId="58f9ef7a-71cf-4d5e-a478-372082333f42" providerId="ADAL" clId="{2CA1E165-47E6-4704-8523-7DA1FCB6500C}" dt="2018-06-25T02:40:15.884" v="3297" actId="20577"/>
          <ac:spMkLst>
            <pc:docMk/>
            <pc:sldMk cId="519878446" sldId="257"/>
            <ac:spMk id="7" creationId="{C4077CB7-4D49-43C9-936D-101FD243EC1E}"/>
          </ac:spMkLst>
        </pc:spChg>
        <pc:spChg chg="add mod">
          <ac:chgData name="Angelica Maria Gomez Buitrago" userId="58f9ef7a-71cf-4d5e-a478-372082333f42" providerId="ADAL" clId="{2CA1E165-47E6-4704-8523-7DA1FCB6500C}" dt="2018-06-24T23:41:08.881" v="1414" actId="1035"/>
          <ac:spMkLst>
            <pc:docMk/>
            <pc:sldMk cId="519878446" sldId="257"/>
            <ac:spMk id="8" creationId="{1D814024-5D3B-4ECF-B64F-5B21F8AFFB46}"/>
          </ac:spMkLst>
        </pc:spChg>
        <pc:spChg chg="add mod">
          <ac:chgData name="Angelica Maria Gomez Buitrago" userId="58f9ef7a-71cf-4d5e-a478-372082333f42" providerId="ADAL" clId="{2CA1E165-47E6-4704-8523-7DA1FCB6500C}" dt="2018-06-24T23:41:17.008" v="1416" actId="1076"/>
          <ac:spMkLst>
            <pc:docMk/>
            <pc:sldMk cId="519878446" sldId="257"/>
            <ac:spMk id="9" creationId="{BCD13493-1150-47A1-8765-56A303187B69}"/>
          </ac:spMkLst>
        </pc:spChg>
        <pc:spChg chg="mod topLvl">
          <ac:chgData name="Angelica Maria Gomez Buitrago" userId="58f9ef7a-71cf-4d5e-a478-372082333f42" providerId="ADAL" clId="{2CA1E165-47E6-4704-8523-7DA1FCB6500C}" dt="2018-06-24T23:41:22.911" v="1417" actId="1076"/>
          <ac:spMkLst>
            <pc:docMk/>
            <pc:sldMk cId="519878446" sldId="257"/>
            <ac:spMk id="12" creationId="{E0376598-61AF-4DAD-9D01-0CA6A046841C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3" creationId="{4C311610-7477-478B-B8C2-3FBF29C75A3C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4" creationId="{C78C9358-FFD0-454F-9EFD-80A0B34DAAE0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5" creationId="{FE39AA83-B1E7-4FCA-BDE7-21752835706B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6" creationId="{EE65ADA9-8CDF-4EAD-9708-6223D1AABCF2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7" creationId="{1F5F382D-BE70-4153-BC78-054F74CAD3F1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8" creationId="{0B406730-CB7D-45F0-8208-BA9047F58F6A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19" creationId="{AFFC8875-2607-4F9D-A48E-3A1D0C971298}"/>
          </ac:spMkLst>
        </pc:spChg>
        <pc:spChg chg="mod topLvl">
          <ac:chgData name="Angelica Maria Gomez Buitrago" userId="58f9ef7a-71cf-4d5e-a478-372082333f42" providerId="ADAL" clId="{2CA1E165-47E6-4704-8523-7DA1FCB6500C}" dt="2018-06-24T23:29:40.486" v="956" actId="403"/>
          <ac:spMkLst>
            <pc:docMk/>
            <pc:sldMk cId="519878446" sldId="257"/>
            <ac:spMk id="20" creationId="{B31890A3-EF82-43FC-90FB-4DE069926C15}"/>
          </ac:spMkLst>
        </pc:spChg>
        <pc:spChg chg="add del mod">
          <ac:chgData name="Angelica Maria Gomez Buitrago" userId="58f9ef7a-71cf-4d5e-a478-372082333f42" providerId="ADAL" clId="{2CA1E165-47E6-4704-8523-7DA1FCB6500C}" dt="2018-06-24T23:32:19.299" v="989" actId="478"/>
          <ac:spMkLst>
            <pc:docMk/>
            <pc:sldMk cId="519878446" sldId="257"/>
            <ac:spMk id="25" creationId="{C1445A2A-A334-4706-BD40-2BA0781316BA}"/>
          </ac:spMkLst>
        </pc:spChg>
        <pc:spChg chg="add del mod">
          <ac:chgData name="Angelica Maria Gomez Buitrago" userId="58f9ef7a-71cf-4d5e-a478-372082333f42" providerId="ADAL" clId="{2CA1E165-47E6-4704-8523-7DA1FCB6500C}" dt="2018-06-24T23:33:01.805" v="995" actId="478"/>
          <ac:spMkLst>
            <pc:docMk/>
            <pc:sldMk cId="519878446" sldId="257"/>
            <ac:spMk id="28" creationId="{81B80996-FBDE-439A-938E-6FFB1B62F28C}"/>
          </ac:spMkLst>
        </pc:spChg>
        <pc:spChg chg="add del mod">
          <ac:chgData name="Angelica Maria Gomez Buitrago" userId="58f9ef7a-71cf-4d5e-a478-372082333f42" providerId="ADAL" clId="{2CA1E165-47E6-4704-8523-7DA1FCB6500C}" dt="2018-06-24T23:33:49.409" v="1028" actId="478"/>
          <ac:spMkLst>
            <pc:docMk/>
            <pc:sldMk cId="519878446" sldId="257"/>
            <ac:spMk id="31" creationId="{C6AEBD4D-2355-41C0-9785-9BCE066BC747}"/>
          </ac:spMkLst>
        </pc:spChg>
        <pc:spChg chg="add del">
          <ac:chgData name="Angelica Maria Gomez Buitrago" userId="58f9ef7a-71cf-4d5e-a478-372082333f42" providerId="ADAL" clId="{2CA1E165-47E6-4704-8523-7DA1FCB6500C}" dt="2018-06-24T23:33:57.927" v="1030" actId="20577"/>
          <ac:spMkLst>
            <pc:docMk/>
            <pc:sldMk cId="519878446" sldId="257"/>
            <ac:spMk id="32" creationId="{8EAADD3E-A040-4712-A010-FA5CA30553E1}"/>
          </ac:spMkLst>
        </pc:spChg>
        <pc:spChg chg="add del mod">
          <ac:chgData name="Angelica Maria Gomez Buitrago" userId="58f9ef7a-71cf-4d5e-a478-372082333f42" providerId="ADAL" clId="{2CA1E165-47E6-4704-8523-7DA1FCB6500C}" dt="2018-06-24T23:35:05.725" v="1097" actId="478"/>
          <ac:spMkLst>
            <pc:docMk/>
            <pc:sldMk cId="519878446" sldId="257"/>
            <ac:spMk id="34" creationId="{9F573F0A-204D-442C-9537-BF8BB0169349}"/>
          </ac:spMkLst>
        </pc:spChg>
        <pc:spChg chg="mod">
          <ac:chgData name="Angelica Maria Gomez Buitrago" userId="58f9ef7a-71cf-4d5e-a478-372082333f42" providerId="ADAL" clId="{2CA1E165-47E6-4704-8523-7DA1FCB6500C}" dt="2018-06-24T23:35:42.339" v="1102" actId="13822"/>
          <ac:spMkLst>
            <pc:docMk/>
            <pc:sldMk cId="519878446" sldId="257"/>
            <ac:spMk id="36" creationId="{11E417A8-54AE-40FA-AEEE-06C227981C31}"/>
          </ac:spMkLst>
        </pc:spChg>
        <pc:spChg chg="mod">
          <ac:chgData name="Angelica Maria Gomez Buitrago" userId="58f9ef7a-71cf-4d5e-a478-372082333f42" providerId="ADAL" clId="{2CA1E165-47E6-4704-8523-7DA1FCB6500C}" dt="2018-06-24T23:36:21.603" v="1123" actId="20577"/>
          <ac:spMkLst>
            <pc:docMk/>
            <pc:sldMk cId="519878446" sldId="257"/>
            <ac:spMk id="37" creationId="{AD5ECCD6-7369-4570-88FC-F77B1FBEF419}"/>
          </ac:spMkLst>
        </pc:spChg>
        <pc:spChg chg="mod">
          <ac:chgData name="Angelica Maria Gomez Buitrago" userId="58f9ef7a-71cf-4d5e-a478-372082333f42" providerId="ADAL" clId="{2CA1E165-47E6-4704-8523-7DA1FCB6500C}" dt="2018-06-24T23:35:42.339" v="1102" actId="13822"/>
          <ac:spMkLst>
            <pc:docMk/>
            <pc:sldMk cId="519878446" sldId="257"/>
            <ac:spMk id="38" creationId="{4372C34E-92B3-477B-B5E2-240B718230C0}"/>
          </ac:spMkLst>
        </pc:spChg>
        <pc:spChg chg="mod">
          <ac:chgData name="Angelica Maria Gomez Buitrago" userId="58f9ef7a-71cf-4d5e-a478-372082333f42" providerId="ADAL" clId="{2CA1E165-47E6-4704-8523-7DA1FCB6500C}" dt="2018-06-24T23:36:33.082" v="1149" actId="20577"/>
          <ac:spMkLst>
            <pc:docMk/>
            <pc:sldMk cId="519878446" sldId="257"/>
            <ac:spMk id="39" creationId="{F3EA367C-6389-4075-8E26-99D22EF50947}"/>
          </ac:spMkLst>
        </pc:spChg>
        <pc:spChg chg="mod">
          <ac:chgData name="Angelica Maria Gomez Buitrago" userId="58f9ef7a-71cf-4d5e-a478-372082333f42" providerId="ADAL" clId="{2CA1E165-47E6-4704-8523-7DA1FCB6500C}" dt="2018-06-24T23:35:42.339" v="1102" actId="13822"/>
          <ac:spMkLst>
            <pc:docMk/>
            <pc:sldMk cId="519878446" sldId="257"/>
            <ac:spMk id="40" creationId="{296FF1DF-B4A8-4190-9AFC-3C0C97629410}"/>
          </ac:spMkLst>
        </pc:spChg>
        <pc:spChg chg="mod">
          <ac:chgData name="Angelica Maria Gomez Buitrago" userId="58f9ef7a-71cf-4d5e-a478-372082333f42" providerId="ADAL" clId="{2CA1E165-47E6-4704-8523-7DA1FCB6500C}" dt="2018-06-24T23:38:19.248" v="1171" actId="207"/>
          <ac:spMkLst>
            <pc:docMk/>
            <pc:sldMk cId="519878446" sldId="257"/>
            <ac:spMk id="41" creationId="{AFAEB4FF-44AF-427D-9C11-7741E6DC4F87}"/>
          </ac:spMkLst>
        </pc:spChg>
        <pc:spChg chg="mod">
          <ac:chgData name="Angelica Maria Gomez Buitrago" userId="58f9ef7a-71cf-4d5e-a478-372082333f42" providerId="ADAL" clId="{2CA1E165-47E6-4704-8523-7DA1FCB6500C}" dt="2018-06-24T23:35:42.339" v="1102" actId="13822"/>
          <ac:spMkLst>
            <pc:docMk/>
            <pc:sldMk cId="519878446" sldId="257"/>
            <ac:spMk id="42" creationId="{BD06A708-A85E-4F8F-9236-53356362AED4}"/>
          </ac:spMkLst>
        </pc:spChg>
        <pc:spChg chg="mod">
          <ac:chgData name="Angelica Maria Gomez Buitrago" userId="58f9ef7a-71cf-4d5e-a478-372082333f42" providerId="ADAL" clId="{2CA1E165-47E6-4704-8523-7DA1FCB6500C}" dt="2018-06-24T23:38:15.628" v="1170" actId="207"/>
          <ac:spMkLst>
            <pc:docMk/>
            <pc:sldMk cId="519878446" sldId="257"/>
            <ac:spMk id="43" creationId="{2B481BC1-DF09-47B3-8BBA-B4AFE775215E}"/>
          </ac:spMkLst>
        </pc:spChg>
        <pc:spChg chg="add mod">
          <ac:chgData name="Angelica Maria Gomez Buitrago" userId="58f9ef7a-71cf-4d5e-a478-372082333f42" providerId="ADAL" clId="{2CA1E165-47E6-4704-8523-7DA1FCB6500C}" dt="2018-06-24T23:41:22.911" v="1417" actId="1076"/>
          <ac:spMkLst>
            <pc:docMk/>
            <pc:sldMk cId="519878446" sldId="257"/>
            <ac:spMk id="44" creationId="{A1B4F95F-F514-4D01-8DED-D92B780DE845}"/>
          </ac:spMkLst>
        </pc:spChg>
        <pc:spChg chg="add mod">
          <ac:chgData name="Angelica Maria Gomez Buitrago" userId="58f9ef7a-71cf-4d5e-a478-372082333f42" providerId="ADAL" clId="{2CA1E165-47E6-4704-8523-7DA1FCB6500C}" dt="2018-06-24T23:41:22.911" v="1417" actId="1076"/>
          <ac:spMkLst>
            <pc:docMk/>
            <pc:sldMk cId="519878446" sldId="257"/>
            <ac:spMk id="45" creationId="{4AEA0708-E714-4F2E-85E1-FB2034953245}"/>
          </ac:spMkLst>
        </pc:spChg>
        <pc:grpChg chg="del mod">
          <ac:chgData name="Angelica Maria Gomez Buitrago" userId="58f9ef7a-71cf-4d5e-a478-372082333f42" providerId="ADAL" clId="{2CA1E165-47E6-4704-8523-7DA1FCB6500C}" dt="2018-06-24T23:28:10.124" v="935" actId="165"/>
          <ac:grpSpMkLst>
            <pc:docMk/>
            <pc:sldMk cId="519878446" sldId="257"/>
            <ac:grpSpMk id="11" creationId="{4208C411-FAB5-4864-AFA9-76B288BF72E8}"/>
          </ac:grpSpMkLst>
        </pc:grpChg>
        <pc:grpChg chg="add del mod">
          <ac:chgData name="Angelica Maria Gomez Buitrago" userId="58f9ef7a-71cf-4d5e-a478-372082333f42" providerId="ADAL" clId="{2CA1E165-47E6-4704-8523-7DA1FCB6500C}" dt="2018-06-24T23:29:13.218" v="953" actId="165"/>
          <ac:grpSpMkLst>
            <pc:docMk/>
            <pc:sldMk cId="519878446" sldId="257"/>
            <ac:grpSpMk id="21" creationId="{DF8F2943-6ACA-4486-88E3-90309C038B25}"/>
          </ac:grpSpMkLst>
        </pc:grpChg>
        <pc:grpChg chg="add mod">
          <ac:chgData name="Angelica Maria Gomez Buitrago" userId="58f9ef7a-71cf-4d5e-a478-372082333f42" providerId="ADAL" clId="{2CA1E165-47E6-4704-8523-7DA1FCB6500C}" dt="2018-06-24T23:41:22.911" v="1417" actId="1076"/>
          <ac:grpSpMkLst>
            <pc:docMk/>
            <pc:sldMk cId="519878446" sldId="257"/>
            <ac:grpSpMk id="22" creationId="{B91C0110-BEBF-4E1C-A649-BEDAD5F9C290}"/>
          </ac:grpSpMkLst>
        </pc:grpChg>
        <pc:grpChg chg="add mod">
          <ac:chgData name="Angelica Maria Gomez Buitrago" userId="58f9ef7a-71cf-4d5e-a478-372082333f42" providerId="ADAL" clId="{2CA1E165-47E6-4704-8523-7DA1FCB6500C}" dt="2018-06-24T23:41:22.911" v="1417" actId="1076"/>
          <ac:grpSpMkLst>
            <pc:docMk/>
            <pc:sldMk cId="519878446" sldId="257"/>
            <ac:grpSpMk id="35" creationId="{E5CE18F9-3FBC-461A-9DAA-A04F5EB45F9D}"/>
          </ac:grpSpMkLst>
        </pc:grpChg>
        <pc:graphicFrameChg chg="add del mod">
          <ac:chgData name="Angelica Maria Gomez Buitrago" userId="58f9ef7a-71cf-4d5e-a478-372082333f42" providerId="ADAL" clId="{2CA1E165-47E6-4704-8523-7DA1FCB6500C}" dt="2018-06-24T23:28:06.737" v="934" actId="18245"/>
          <ac:graphicFrameMkLst>
            <pc:docMk/>
            <pc:sldMk cId="519878446" sldId="257"/>
            <ac:graphicFrameMk id="10" creationId="{8416A665-B063-4C24-BC43-877BF44EA1AC}"/>
          </ac:graphicFrameMkLst>
        </pc:graphicFrameChg>
        <pc:picChg chg="mod">
          <ac:chgData name="Angelica Maria Gomez Buitrago" userId="58f9ef7a-71cf-4d5e-a478-372082333f42" providerId="ADAL" clId="{2CA1E165-47E6-4704-8523-7DA1FCB6500C}" dt="2018-06-24T23:41:08.881" v="1414" actId="1035"/>
          <ac:picMkLst>
            <pc:docMk/>
            <pc:sldMk cId="519878446" sldId="257"/>
            <ac:picMk id="4" creationId="{2830F9A8-04B2-4EB9-9C1D-114783A80019}"/>
          </ac:picMkLst>
        </pc:picChg>
        <pc:picChg chg="mod">
          <ac:chgData name="Angelica Maria Gomez Buitrago" userId="58f9ef7a-71cf-4d5e-a478-372082333f42" providerId="ADAL" clId="{2CA1E165-47E6-4704-8523-7DA1FCB6500C}" dt="2018-06-24T23:41:08.881" v="1414" actId="1035"/>
          <ac:picMkLst>
            <pc:docMk/>
            <pc:sldMk cId="519878446" sldId="257"/>
            <ac:picMk id="6" creationId="{264A2AD1-3739-4A2A-BF3F-6917A1AA94DB}"/>
          </ac:picMkLst>
        </pc:picChg>
        <pc:picChg chg="add mod">
          <ac:chgData name="Angelica Maria Gomez Buitrago" userId="58f9ef7a-71cf-4d5e-a478-372082333f42" providerId="ADAL" clId="{2CA1E165-47E6-4704-8523-7DA1FCB6500C}" dt="2018-06-24T23:41:08.881" v="1414" actId="1035"/>
          <ac:picMkLst>
            <pc:docMk/>
            <pc:sldMk cId="519878446" sldId="257"/>
            <ac:picMk id="24" creationId="{86139486-F7CD-43BB-B31D-284D2E00D9F1}"/>
          </ac:picMkLst>
        </pc:picChg>
        <pc:picChg chg="add del mod">
          <ac:chgData name="Angelica Maria Gomez Buitrago" userId="58f9ef7a-71cf-4d5e-a478-372082333f42" providerId="ADAL" clId="{2CA1E165-47E6-4704-8523-7DA1FCB6500C}" dt="2018-06-24T23:34:21.286" v="1039" actId="478"/>
          <ac:picMkLst>
            <pc:docMk/>
            <pc:sldMk cId="519878446" sldId="257"/>
            <ac:picMk id="33" creationId="{7832F431-7E9F-4BE3-B281-B440E9C0B33D}"/>
          </ac:picMkLst>
        </pc:picChg>
        <pc:cxnChg chg="add del mod">
          <ac:chgData name="Angelica Maria Gomez Buitrago" userId="58f9ef7a-71cf-4d5e-a478-372082333f42" providerId="ADAL" clId="{2CA1E165-47E6-4704-8523-7DA1FCB6500C}" dt="2018-06-24T23:32:37.145" v="991" actId="478"/>
          <ac:cxnSpMkLst>
            <pc:docMk/>
            <pc:sldMk cId="519878446" sldId="257"/>
            <ac:cxnSpMk id="27" creationId="{1B1F559D-33C3-4DD6-A88A-8B86F3354DC7}"/>
          </ac:cxnSpMkLst>
        </pc:cxnChg>
        <pc:cxnChg chg="add del mod">
          <ac:chgData name="Angelica Maria Gomez Buitrago" userId="58f9ef7a-71cf-4d5e-a478-372082333f42" providerId="ADAL" clId="{2CA1E165-47E6-4704-8523-7DA1FCB6500C}" dt="2018-06-24T23:35:08.224" v="1098" actId="478"/>
          <ac:cxnSpMkLst>
            <pc:docMk/>
            <pc:sldMk cId="519878446" sldId="257"/>
            <ac:cxnSpMk id="30" creationId="{08EB533F-8565-4C2D-8856-2AE70AA943FF}"/>
          </ac:cxnSpMkLst>
        </pc:cxnChg>
      </pc:sldChg>
      <pc:sldChg chg="addSp delSp modSp add">
        <pc:chgData name="Angelica Maria Gomez Buitrago" userId="58f9ef7a-71cf-4d5e-a478-372082333f42" providerId="ADAL" clId="{2CA1E165-47E6-4704-8523-7DA1FCB6500C}" dt="2018-06-25T02:34:46.615" v="3267" actId="20577"/>
        <pc:sldMkLst>
          <pc:docMk/>
          <pc:sldMk cId="1603732732" sldId="258"/>
        </pc:sldMkLst>
        <pc:spChg chg="mod">
          <ac:chgData name="Angelica Maria Gomez Buitrago" userId="58f9ef7a-71cf-4d5e-a478-372082333f42" providerId="ADAL" clId="{2CA1E165-47E6-4704-8523-7DA1FCB6500C}" dt="2018-06-24T23:07:17.963" v="87" actId="27636"/>
          <ac:spMkLst>
            <pc:docMk/>
            <pc:sldMk cId="1603732732" sldId="258"/>
            <ac:spMk id="2" creationId="{7EC70DA3-68F6-4013-9B20-B24CB0E9E03F}"/>
          </ac:spMkLst>
        </pc:spChg>
        <pc:spChg chg="mod">
          <ac:chgData name="Angelica Maria Gomez Buitrago" userId="58f9ef7a-71cf-4d5e-a478-372082333f42" providerId="ADAL" clId="{2CA1E165-47E6-4704-8523-7DA1FCB6500C}" dt="2018-06-25T00:04:01.569" v="1898" actId="115"/>
          <ac:spMkLst>
            <pc:docMk/>
            <pc:sldMk cId="1603732732" sldId="258"/>
            <ac:spMk id="3" creationId="{563244B0-C044-4976-8825-FA29B33D8DFE}"/>
          </ac:spMkLst>
        </pc:spChg>
        <pc:spChg chg="add mod">
          <ac:chgData name="Angelica Maria Gomez Buitrago" userId="58f9ef7a-71cf-4d5e-a478-372082333f42" providerId="ADAL" clId="{2CA1E165-47E6-4704-8523-7DA1FCB6500C}" dt="2018-06-25T02:20:17.371" v="2482" actId="1076"/>
          <ac:spMkLst>
            <pc:docMk/>
            <pc:sldMk cId="1603732732" sldId="258"/>
            <ac:spMk id="5" creationId="{34B3B553-9E88-4FE4-B0BB-B9B42F237303}"/>
          </ac:spMkLst>
        </pc:spChg>
        <pc:spChg chg="add mod">
          <ac:chgData name="Angelica Maria Gomez Buitrago" userId="58f9ef7a-71cf-4d5e-a478-372082333f42" providerId="ADAL" clId="{2CA1E165-47E6-4704-8523-7DA1FCB6500C}" dt="2018-06-25T02:31:06.123" v="2983" actId="14100"/>
          <ac:spMkLst>
            <pc:docMk/>
            <pc:sldMk cId="1603732732" sldId="258"/>
            <ac:spMk id="6" creationId="{3E37E7B9-AD98-4D9D-A7F2-A736A5FC1EF7}"/>
          </ac:spMkLst>
        </pc:spChg>
        <pc:spChg chg="add mod">
          <ac:chgData name="Angelica Maria Gomez Buitrago" userId="58f9ef7a-71cf-4d5e-a478-372082333f42" providerId="ADAL" clId="{2CA1E165-47E6-4704-8523-7DA1FCB6500C}" dt="2018-06-25T02:30:14.626" v="2976" actId="1076"/>
          <ac:spMkLst>
            <pc:docMk/>
            <pc:sldMk cId="1603732732" sldId="258"/>
            <ac:spMk id="7" creationId="{6ADB94BF-66E2-4295-90F2-0881D299F07C}"/>
          </ac:spMkLst>
        </pc:spChg>
        <pc:spChg chg="add mod">
          <ac:chgData name="Angelica Maria Gomez Buitrago" userId="58f9ef7a-71cf-4d5e-a478-372082333f42" providerId="ADAL" clId="{2CA1E165-47E6-4704-8523-7DA1FCB6500C}" dt="2018-06-25T02:31:42.284" v="3034" actId="6549"/>
          <ac:spMkLst>
            <pc:docMk/>
            <pc:sldMk cId="1603732732" sldId="258"/>
            <ac:spMk id="31" creationId="{B9D48CD0-5A96-4AC9-82AA-071758C36EC8}"/>
          </ac:spMkLst>
        </pc:spChg>
        <pc:spChg chg="add mod">
          <ac:chgData name="Angelica Maria Gomez Buitrago" userId="58f9ef7a-71cf-4d5e-a478-372082333f42" providerId="ADAL" clId="{2CA1E165-47E6-4704-8523-7DA1FCB6500C}" dt="2018-06-25T02:33:58.412" v="3121" actId="20577"/>
          <ac:spMkLst>
            <pc:docMk/>
            <pc:sldMk cId="1603732732" sldId="258"/>
            <ac:spMk id="33" creationId="{F979374B-41FA-430A-8BD3-AB0E927DED94}"/>
          </ac:spMkLst>
        </pc:spChg>
        <pc:spChg chg="add mod">
          <ac:chgData name="Angelica Maria Gomez Buitrago" userId="58f9ef7a-71cf-4d5e-a478-372082333f42" providerId="ADAL" clId="{2CA1E165-47E6-4704-8523-7DA1FCB6500C}" dt="2018-06-25T02:34:11.708" v="3169" actId="20577"/>
          <ac:spMkLst>
            <pc:docMk/>
            <pc:sldMk cId="1603732732" sldId="258"/>
            <ac:spMk id="35" creationId="{C5EB460B-A1A2-4428-8A90-AD6B6582EF18}"/>
          </ac:spMkLst>
        </pc:spChg>
        <pc:spChg chg="add mod">
          <ac:chgData name="Angelica Maria Gomez Buitrago" userId="58f9ef7a-71cf-4d5e-a478-372082333f42" providerId="ADAL" clId="{2CA1E165-47E6-4704-8523-7DA1FCB6500C}" dt="2018-06-25T02:34:46.615" v="3267" actId="20577"/>
          <ac:spMkLst>
            <pc:docMk/>
            <pc:sldMk cId="1603732732" sldId="258"/>
            <ac:spMk id="37" creationId="{6F534183-29AF-43C8-B8A1-66976605DC40}"/>
          </ac:spMkLst>
        </pc:spChg>
        <pc:grpChg chg="mod">
          <ac:chgData name="Angelica Maria Gomez Buitrago" userId="58f9ef7a-71cf-4d5e-a478-372082333f42" providerId="ADAL" clId="{2CA1E165-47E6-4704-8523-7DA1FCB6500C}" dt="2018-06-25T02:31:14.837" v="2985" actId="1076"/>
          <ac:grpSpMkLst>
            <pc:docMk/>
            <pc:sldMk cId="1603732732" sldId="258"/>
            <ac:grpSpMk id="8" creationId="{47A92F15-B2F3-48CC-BC0D-5883D1E59E19}"/>
          </ac:grpSpMkLst>
        </pc:grpChg>
        <pc:graphicFrameChg chg="add del mod">
          <ac:chgData name="Angelica Maria Gomez Buitrago" userId="58f9ef7a-71cf-4d5e-a478-372082333f42" providerId="ADAL" clId="{2CA1E165-47E6-4704-8523-7DA1FCB6500C}" dt="2018-06-25T02:26:57.352" v="2684" actId="18245"/>
          <ac:graphicFrameMkLst>
            <pc:docMk/>
            <pc:sldMk cId="1603732732" sldId="258"/>
            <ac:graphicFrameMk id="4" creationId="{B4F44C36-EA84-4348-9F47-E463D273CBF1}"/>
          </ac:graphicFrameMkLst>
        </pc:graphicFrameChg>
        <pc:picChg chg="add mod">
          <ac:chgData name="Angelica Maria Gomez Buitrago" userId="58f9ef7a-71cf-4d5e-a478-372082333f42" providerId="ADAL" clId="{2CA1E165-47E6-4704-8523-7DA1FCB6500C}" dt="2018-06-25T02:31:27.852" v="3022" actId="14100"/>
          <ac:picMkLst>
            <pc:docMk/>
            <pc:sldMk cId="1603732732" sldId="258"/>
            <ac:picMk id="30" creationId="{623BA872-0E1A-4432-8A1C-DEAE85CBC620}"/>
          </ac:picMkLst>
        </pc:picChg>
        <pc:picChg chg="add mod">
          <ac:chgData name="Angelica Maria Gomez Buitrago" userId="58f9ef7a-71cf-4d5e-a478-372082333f42" providerId="ADAL" clId="{2CA1E165-47E6-4704-8523-7DA1FCB6500C}" dt="2018-06-25T02:31:27.852" v="3022" actId="14100"/>
          <ac:picMkLst>
            <pc:docMk/>
            <pc:sldMk cId="1603732732" sldId="258"/>
            <ac:picMk id="32" creationId="{06FE5901-68D3-450B-A5C5-B7CEFA75FA00}"/>
          </ac:picMkLst>
        </pc:picChg>
        <pc:picChg chg="add mod">
          <ac:chgData name="Angelica Maria Gomez Buitrago" userId="58f9ef7a-71cf-4d5e-a478-372082333f42" providerId="ADAL" clId="{2CA1E165-47E6-4704-8523-7DA1FCB6500C}" dt="2018-06-25T02:32:15.512" v="3057" actId="1037"/>
          <ac:picMkLst>
            <pc:docMk/>
            <pc:sldMk cId="1603732732" sldId="258"/>
            <ac:picMk id="34" creationId="{24DC0F20-013B-44E8-98EE-E560ECEC05CA}"/>
          </ac:picMkLst>
        </pc:picChg>
        <pc:picChg chg="add mod">
          <ac:chgData name="Angelica Maria Gomez Buitrago" userId="58f9ef7a-71cf-4d5e-a478-372082333f42" providerId="ADAL" clId="{2CA1E165-47E6-4704-8523-7DA1FCB6500C}" dt="2018-06-25T02:32:30.080" v="3062" actId="1076"/>
          <ac:picMkLst>
            <pc:docMk/>
            <pc:sldMk cId="1603732732" sldId="258"/>
            <ac:picMk id="36" creationId="{A969B9AE-90E2-44E9-AB47-F0E011F0D610}"/>
          </ac:picMkLst>
        </pc:picChg>
      </pc:sldChg>
      <pc:sldChg chg="add del">
        <pc:chgData name="Angelica Maria Gomez Buitrago" userId="58f9ef7a-71cf-4d5e-a478-372082333f42" providerId="ADAL" clId="{2CA1E165-47E6-4704-8523-7DA1FCB6500C}" dt="2018-06-24T23:07:02.053" v="82" actId="2696"/>
        <pc:sldMkLst>
          <pc:docMk/>
          <pc:sldMk cId="2196573157" sldId="259"/>
        </pc:sldMkLst>
      </pc:sldChg>
      <pc:sldChg chg="addSp delSp modSp add">
        <pc:chgData name="Angelica Maria Gomez Buitrago" userId="58f9ef7a-71cf-4d5e-a478-372082333f42" providerId="ADAL" clId="{2CA1E165-47E6-4704-8523-7DA1FCB6500C}" dt="2018-06-25T02:35:19.445" v="3286" actId="113"/>
        <pc:sldMkLst>
          <pc:docMk/>
          <pc:sldMk cId="3369754330" sldId="260"/>
        </pc:sldMkLst>
        <pc:spChg chg="mod">
          <ac:chgData name="Angelica Maria Gomez Buitrago" userId="58f9ef7a-71cf-4d5e-a478-372082333f42" providerId="ADAL" clId="{2CA1E165-47E6-4704-8523-7DA1FCB6500C}" dt="2018-06-24T23:07:11.585" v="85" actId="14100"/>
          <ac:spMkLst>
            <pc:docMk/>
            <pc:sldMk cId="3369754330" sldId="260"/>
            <ac:spMk id="2" creationId="{7EC70DA3-68F6-4013-9B20-B24CB0E9E03F}"/>
          </ac:spMkLst>
        </pc:spChg>
        <pc:spChg chg="del mod">
          <ac:chgData name="Angelica Maria Gomez Buitrago" userId="58f9ef7a-71cf-4d5e-a478-372082333f42" providerId="ADAL" clId="{2CA1E165-47E6-4704-8523-7DA1FCB6500C}" dt="2018-06-25T00:09:02.908" v="1966" actId="478"/>
          <ac:spMkLst>
            <pc:docMk/>
            <pc:sldMk cId="3369754330" sldId="260"/>
            <ac:spMk id="3" creationId="{563244B0-C044-4976-8825-FA29B33D8DFE}"/>
          </ac:spMkLst>
        </pc:spChg>
        <pc:spChg chg="add del mod">
          <ac:chgData name="Angelica Maria Gomez Buitrago" userId="58f9ef7a-71cf-4d5e-a478-372082333f42" providerId="ADAL" clId="{2CA1E165-47E6-4704-8523-7DA1FCB6500C}" dt="2018-06-25T00:10:16.626" v="1974" actId="478"/>
          <ac:spMkLst>
            <pc:docMk/>
            <pc:sldMk cId="3369754330" sldId="260"/>
            <ac:spMk id="5" creationId="{8A98CA57-0D17-4509-B3D0-E636A08A0A2C}"/>
          </ac:spMkLst>
        </pc:spChg>
        <pc:spChg chg="add mod">
          <ac:chgData name="Angelica Maria Gomez Buitrago" userId="58f9ef7a-71cf-4d5e-a478-372082333f42" providerId="ADAL" clId="{2CA1E165-47E6-4704-8523-7DA1FCB6500C}" dt="2018-06-25T00:10:29.973" v="1977" actId="1076"/>
          <ac:spMkLst>
            <pc:docMk/>
            <pc:sldMk cId="3369754330" sldId="260"/>
            <ac:spMk id="6" creationId="{60AE6324-C916-46AF-AA5C-1A3DCAF5A6A6}"/>
          </ac:spMkLst>
        </pc:spChg>
        <pc:spChg chg="add">
          <ac:chgData name="Angelica Maria Gomez Buitrago" userId="58f9ef7a-71cf-4d5e-a478-372082333f42" providerId="ADAL" clId="{2CA1E165-47E6-4704-8523-7DA1FCB6500C}" dt="2018-06-25T00:10:26.230" v="1976" actId="113"/>
          <ac:spMkLst>
            <pc:docMk/>
            <pc:sldMk cId="3369754330" sldId="260"/>
            <ac:spMk id="8" creationId="{A7CF8C8F-3B4E-447A-952E-E624B89D1EC6}"/>
          </ac:spMkLst>
        </pc:spChg>
        <pc:spChg chg="add">
          <ac:chgData name="Angelica Maria Gomez Buitrago" userId="58f9ef7a-71cf-4d5e-a478-372082333f42" providerId="ADAL" clId="{2CA1E165-47E6-4704-8523-7DA1FCB6500C}" dt="2018-06-25T00:10:26.230" v="1976" actId="113"/>
          <ac:spMkLst>
            <pc:docMk/>
            <pc:sldMk cId="3369754330" sldId="260"/>
            <ac:spMk id="9" creationId="{85FA71D8-8C10-46A2-A3DD-E7EF3A3457A3}"/>
          </ac:spMkLst>
        </pc:spChg>
        <pc:spChg chg="add del mod">
          <ac:chgData name="Angelica Maria Gomez Buitrago" userId="58f9ef7a-71cf-4d5e-a478-372082333f42" providerId="ADAL" clId="{2CA1E165-47E6-4704-8523-7DA1FCB6500C}" dt="2018-06-25T00:13:55.266" v="1981" actId="478"/>
          <ac:spMkLst>
            <pc:docMk/>
            <pc:sldMk cId="3369754330" sldId="260"/>
            <ac:spMk id="10" creationId="{232E907A-36D8-4A74-B832-9318F2546A15}"/>
          </ac:spMkLst>
        </pc:spChg>
        <pc:spChg chg="add mod">
          <ac:chgData name="Angelica Maria Gomez Buitrago" userId="58f9ef7a-71cf-4d5e-a478-372082333f42" providerId="ADAL" clId="{2CA1E165-47E6-4704-8523-7DA1FCB6500C}" dt="2018-06-25T02:22:42.293" v="2590" actId="403"/>
          <ac:spMkLst>
            <pc:docMk/>
            <pc:sldMk cId="3369754330" sldId="260"/>
            <ac:spMk id="12" creationId="{5114D4FC-F054-470A-89EB-3C941A4218A4}"/>
          </ac:spMkLst>
        </pc:spChg>
        <pc:spChg chg="add mod">
          <ac:chgData name="Angelica Maria Gomez Buitrago" userId="58f9ef7a-71cf-4d5e-a478-372082333f42" providerId="ADAL" clId="{2CA1E165-47E6-4704-8523-7DA1FCB6500C}" dt="2018-06-25T02:35:19.445" v="3286" actId="113"/>
          <ac:spMkLst>
            <pc:docMk/>
            <pc:sldMk cId="3369754330" sldId="260"/>
            <ac:spMk id="13" creationId="{A41B50AE-080B-4D7F-92CC-DE297F472D7C}"/>
          </ac:spMkLst>
        </pc:spChg>
        <pc:grpChg chg="add mod">
          <ac:chgData name="Angelica Maria Gomez Buitrago" userId="58f9ef7a-71cf-4d5e-a478-372082333f42" providerId="ADAL" clId="{2CA1E165-47E6-4704-8523-7DA1FCB6500C}" dt="2018-06-25T00:10:29.973" v="1977" actId="1076"/>
          <ac:grpSpMkLst>
            <pc:docMk/>
            <pc:sldMk cId="3369754330" sldId="260"/>
            <ac:grpSpMk id="7" creationId="{30EB5A94-F840-4491-A757-44356AB4B5DA}"/>
          </ac:grpSpMkLst>
        </pc:grpChg>
        <pc:graphicFrameChg chg="add del mod">
          <ac:chgData name="Angelica Maria Gomez Buitrago" userId="58f9ef7a-71cf-4d5e-a478-372082333f42" providerId="ADAL" clId="{2CA1E165-47E6-4704-8523-7DA1FCB6500C}" dt="2018-06-25T00:10:14.654" v="1973" actId="478"/>
          <ac:graphicFrameMkLst>
            <pc:docMk/>
            <pc:sldMk cId="3369754330" sldId="260"/>
            <ac:graphicFrameMk id="4" creationId="{DFE3F6D9-109C-4BAB-8468-AC8B279BDD10}"/>
          </ac:graphicFrameMkLst>
        </pc:graphicFrameChg>
        <pc:graphicFrameChg chg="add mod">
          <ac:chgData name="Angelica Maria Gomez Buitrago" userId="58f9ef7a-71cf-4d5e-a478-372082333f42" providerId="ADAL" clId="{2CA1E165-47E6-4704-8523-7DA1FCB6500C}" dt="2018-06-25T02:34:58.822" v="3268" actId="1076"/>
          <ac:graphicFrameMkLst>
            <pc:docMk/>
            <pc:sldMk cId="3369754330" sldId="260"/>
            <ac:graphicFrameMk id="11" creationId="{87A18ECB-313E-43C0-B545-2CEA8F810B7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683EA-AB4E-437B-9E2F-2929DABC0CCA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</dgm:pt>
    <dgm:pt modelId="{FBD95BFB-1937-4F1F-B03C-5F3A8DE051E9}">
      <dgm:prSet phldrT="[Texto]"/>
      <dgm:spPr/>
      <dgm:t>
        <a:bodyPr/>
        <a:lstStyle/>
        <a:p>
          <a:r>
            <a:rPr lang="es-CO" dirty="0" err="1"/>
            <a:t>Random</a:t>
          </a:r>
          <a:r>
            <a:rPr lang="es-CO" dirty="0"/>
            <a:t> Forest</a:t>
          </a:r>
        </a:p>
      </dgm:t>
    </dgm:pt>
    <dgm:pt modelId="{90B0E505-378A-43D6-B844-E510F1F4DA3D}" type="parTrans" cxnId="{1F78BE88-BBE0-4EB1-A926-0EA88F4B96AC}">
      <dgm:prSet/>
      <dgm:spPr/>
      <dgm:t>
        <a:bodyPr/>
        <a:lstStyle/>
        <a:p>
          <a:endParaRPr lang="es-CO"/>
        </a:p>
      </dgm:t>
    </dgm:pt>
    <dgm:pt modelId="{E38A85BF-E6F9-41E3-B999-FFB24E3CE795}" type="sibTrans" cxnId="{1F78BE88-BBE0-4EB1-A926-0EA88F4B96AC}">
      <dgm:prSet/>
      <dgm:spPr/>
      <dgm:t>
        <a:bodyPr/>
        <a:lstStyle/>
        <a:p>
          <a:endParaRPr lang="es-CO"/>
        </a:p>
      </dgm:t>
    </dgm:pt>
    <dgm:pt modelId="{3C087016-2205-4ECC-B4B4-B37860ED0363}">
      <dgm:prSet phldrT="[Texto]"/>
      <dgm:spPr/>
      <dgm:t>
        <a:bodyPr/>
        <a:lstStyle/>
        <a:p>
          <a:r>
            <a:rPr lang="es-CO" dirty="0"/>
            <a:t>KNN</a:t>
          </a:r>
        </a:p>
      </dgm:t>
    </dgm:pt>
    <dgm:pt modelId="{B8CABD2F-46D3-4A46-94E0-CC3B636ED4E1}" type="parTrans" cxnId="{2E59BDB5-6FD9-4D7C-9AFD-1F8CD3736AEE}">
      <dgm:prSet/>
      <dgm:spPr/>
      <dgm:t>
        <a:bodyPr/>
        <a:lstStyle/>
        <a:p>
          <a:endParaRPr lang="es-CO"/>
        </a:p>
      </dgm:t>
    </dgm:pt>
    <dgm:pt modelId="{B30C5355-959E-4091-9B0B-28A04A3C2391}" type="sibTrans" cxnId="{2E59BDB5-6FD9-4D7C-9AFD-1F8CD3736AEE}">
      <dgm:prSet/>
      <dgm:spPr/>
      <dgm:t>
        <a:bodyPr/>
        <a:lstStyle/>
        <a:p>
          <a:endParaRPr lang="es-CO"/>
        </a:p>
      </dgm:t>
    </dgm:pt>
    <dgm:pt modelId="{6B17BD79-08E3-4AFF-AE44-7BC6C7B745B1}">
      <dgm:prSet phldrT="[Texto]"/>
      <dgm:spPr/>
      <dgm:t>
        <a:bodyPr/>
        <a:lstStyle/>
        <a:p>
          <a:r>
            <a:rPr lang="es-CO" dirty="0" err="1"/>
            <a:t>Gradient</a:t>
          </a:r>
          <a:r>
            <a:rPr lang="es-CO" dirty="0"/>
            <a:t> </a:t>
          </a:r>
          <a:r>
            <a:rPr lang="es-CO" dirty="0" err="1"/>
            <a:t>Boosting</a:t>
          </a:r>
          <a:r>
            <a:rPr lang="es-CO" dirty="0"/>
            <a:t> </a:t>
          </a:r>
          <a:r>
            <a:rPr lang="es-CO" dirty="0" err="1"/>
            <a:t>Class</a:t>
          </a:r>
          <a:r>
            <a:rPr lang="es-CO" dirty="0"/>
            <a:t>.</a:t>
          </a:r>
        </a:p>
      </dgm:t>
    </dgm:pt>
    <dgm:pt modelId="{3F1F4C23-582E-44C9-BA08-1012F3D5F983}" type="parTrans" cxnId="{23315958-87CA-4FA5-9967-66D09221C267}">
      <dgm:prSet/>
      <dgm:spPr/>
      <dgm:t>
        <a:bodyPr/>
        <a:lstStyle/>
        <a:p>
          <a:endParaRPr lang="es-CO"/>
        </a:p>
      </dgm:t>
    </dgm:pt>
    <dgm:pt modelId="{769D653A-C776-4C2C-AE6B-BEB882822103}" type="sibTrans" cxnId="{23315958-87CA-4FA5-9967-66D09221C267}">
      <dgm:prSet/>
      <dgm:spPr/>
      <dgm:t>
        <a:bodyPr/>
        <a:lstStyle/>
        <a:p>
          <a:endParaRPr lang="es-CO"/>
        </a:p>
      </dgm:t>
    </dgm:pt>
    <dgm:pt modelId="{4F0D5ED9-8C6F-49FF-A941-9EECEB3FF3AB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dirty="0"/>
            <a:t>Modelo robusto al entrenar separadamente cada árbol</a:t>
          </a:r>
        </a:p>
      </dgm:t>
    </dgm:pt>
    <dgm:pt modelId="{E158CD26-43FE-48AD-83ED-B30FF1ED6E28}" type="parTrans" cxnId="{E27F9585-B876-423B-9F3F-B8EB00E4A921}">
      <dgm:prSet/>
      <dgm:spPr/>
      <dgm:t>
        <a:bodyPr/>
        <a:lstStyle/>
        <a:p>
          <a:endParaRPr lang="es-CO"/>
        </a:p>
      </dgm:t>
    </dgm:pt>
    <dgm:pt modelId="{CDE045D7-5BBB-42A0-A9A8-D7E15D5BA2BD}" type="sibTrans" cxnId="{E27F9585-B876-423B-9F3F-B8EB00E4A921}">
      <dgm:prSet/>
      <dgm:spPr/>
      <dgm:t>
        <a:bodyPr/>
        <a:lstStyle/>
        <a:p>
          <a:endParaRPr lang="es-CO"/>
        </a:p>
      </dgm:t>
    </dgm:pt>
    <dgm:pt modelId="{BBEE753D-8992-43D9-9C79-FECF4B6B03A2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b="0" i="0" dirty="0"/>
            <a:t>Maneja bien los problemas de naturaleza multiclase</a:t>
          </a:r>
          <a:endParaRPr lang="es-CO" sz="1800" dirty="0"/>
        </a:p>
      </dgm:t>
    </dgm:pt>
    <dgm:pt modelId="{8BD6DDF0-0D43-4CC9-B3C6-39532658C648}" type="parTrans" cxnId="{58DAE588-1BC0-4FDC-888C-E13FCF1925D9}">
      <dgm:prSet/>
      <dgm:spPr/>
      <dgm:t>
        <a:bodyPr/>
        <a:lstStyle/>
        <a:p>
          <a:endParaRPr lang="es-CO"/>
        </a:p>
      </dgm:t>
    </dgm:pt>
    <dgm:pt modelId="{7069C3A2-DA96-4D8F-9C99-7EADABD19990}" type="sibTrans" cxnId="{58DAE588-1BC0-4FDC-888C-E13FCF1925D9}">
      <dgm:prSet/>
      <dgm:spPr/>
      <dgm:t>
        <a:bodyPr/>
        <a:lstStyle/>
        <a:p>
          <a:endParaRPr lang="es-CO"/>
        </a:p>
      </dgm:t>
    </dgm:pt>
    <dgm:pt modelId="{6A3DAB34-BD9C-4DF9-B89A-52B608268194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b="0" i="0" kern="1200" dirty="0"/>
            <a:t>Incorpora el error de los árboles previamente entrenados </a:t>
          </a:r>
          <a:endParaRPr lang="es-CO" sz="1800" kern="1200" dirty="0"/>
        </a:p>
      </dgm:t>
    </dgm:pt>
    <dgm:pt modelId="{E01D7116-FD7A-4C32-A928-22BCA685D61B}" type="parTrans" cxnId="{6E87074A-030E-46C9-9555-C0724778BA9D}">
      <dgm:prSet/>
      <dgm:spPr/>
      <dgm:t>
        <a:bodyPr/>
        <a:lstStyle/>
        <a:p>
          <a:endParaRPr lang="es-CO"/>
        </a:p>
      </dgm:t>
    </dgm:pt>
    <dgm:pt modelId="{BD7E0CCC-F31C-461F-94DF-6EC6FAF990A1}" type="sibTrans" cxnId="{6E87074A-030E-46C9-9555-C0724778BA9D}">
      <dgm:prSet/>
      <dgm:spPr/>
      <dgm:t>
        <a:bodyPr/>
        <a:lstStyle/>
        <a:p>
          <a:endParaRPr lang="es-CO"/>
        </a:p>
      </dgm:t>
    </dgm:pt>
    <dgm:pt modelId="{060D2738-2821-4D81-990F-47D8EDFF140F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dirty="0" err="1"/>
            <a:t>Accuracy</a:t>
          </a:r>
          <a:r>
            <a:rPr lang="es-CO" sz="1800" dirty="0"/>
            <a:t> con datos sin balancear= 60%</a:t>
          </a:r>
        </a:p>
      </dgm:t>
    </dgm:pt>
    <dgm:pt modelId="{2281ACAF-8528-46D2-A801-D2538D97F4A7}" type="parTrans" cxnId="{CE835C1A-05EE-4AF0-BC42-7A41AD195A8C}">
      <dgm:prSet/>
      <dgm:spPr/>
      <dgm:t>
        <a:bodyPr/>
        <a:lstStyle/>
        <a:p>
          <a:endParaRPr lang="es-CO"/>
        </a:p>
      </dgm:t>
    </dgm:pt>
    <dgm:pt modelId="{711179BA-38DE-46D9-B3C6-41BC153F645F}" type="sibTrans" cxnId="{CE835C1A-05EE-4AF0-BC42-7A41AD195A8C}">
      <dgm:prSet/>
      <dgm:spPr/>
      <dgm:t>
        <a:bodyPr/>
        <a:lstStyle/>
        <a:p>
          <a:endParaRPr lang="es-CO"/>
        </a:p>
      </dgm:t>
    </dgm:pt>
    <dgm:pt modelId="{377165D4-4CC9-49A1-A3C8-FED7B0232EFA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dirty="0" err="1"/>
            <a:t>Accuracy</a:t>
          </a:r>
          <a:r>
            <a:rPr lang="es-CO" sz="1800" dirty="0"/>
            <a:t> con datos sin balancear= 61.27%</a:t>
          </a:r>
        </a:p>
      </dgm:t>
    </dgm:pt>
    <dgm:pt modelId="{E5E3D780-8C6D-4438-8464-81BAC8E748D1}" type="parTrans" cxnId="{1C04C4B9-90BA-4C67-9712-49FD8BF99E96}">
      <dgm:prSet/>
      <dgm:spPr/>
      <dgm:t>
        <a:bodyPr/>
        <a:lstStyle/>
        <a:p>
          <a:endParaRPr lang="es-CO"/>
        </a:p>
      </dgm:t>
    </dgm:pt>
    <dgm:pt modelId="{8C7545C9-CB80-469D-B1A1-AF15E10EBF75}" type="sibTrans" cxnId="{1C04C4B9-90BA-4C67-9712-49FD8BF99E96}">
      <dgm:prSet/>
      <dgm:spPr/>
      <dgm:t>
        <a:bodyPr/>
        <a:lstStyle/>
        <a:p>
          <a:endParaRPr lang="es-CO"/>
        </a:p>
      </dgm:t>
    </dgm:pt>
    <dgm:pt modelId="{DC38C84F-F9A5-4582-8B7E-E52876A43D30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dirty="0" err="1"/>
            <a:t>Accuracy</a:t>
          </a:r>
          <a:r>
            <a:rPr lang="es-CO" sz="1800" dirty="0"/>
            <a:t> con datos balanceados= 71.2%</a:t>
          </a:r>
        </a:p>
      </dgm:t>
    </dgm:pt>
    <dgm:pt modelId="{1A7E824A-1AEE-466E-987C-EC8C3F057BE9}" type="parTrans" cxnId="{002DC6D5-8CCB-4783-B176-CF8DE1BD46BA}">
      <dgm:prSet/>
      <dgm:spPr/>
      <dgm:t>
        <a:bodyPr/>
        <a:lstStyle/>
        <a:p>
          <a:endParaRPr lang="es-CO"/>
        </a:p>
      </dgm:t>
    </dgm:pt>
    <dgm:pt modelId="{FFDF0E4F-7D4F-4588-AA2B-0A3F9C698CF0}" type="sibTrans" cxnId="{002DC6D5-8CCB-4783-B176-CF8DE1BD46BA}">
      <dgm:prSet/>
      <dgm:spPr/>
      <dgm:t>
        <a:bodyPr/>
        <a:lstStyle/>
        <a:p>
          <a:endParaRPr lang="es-CO"/>
        </a:p>
      </dgm:t>
    </dgm:pt>
    <dgm:pt modelId="{A926402F-1069-4733-BEE5-E8A0ECFF77EA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sin balancear= 68.4%</a:t>
          </a:r>
        </a:p>
      </dgm:t>
    </dgm:pt>
    <dgm:pt modelId="{43504921-55A5-48D2-A4AA-83529AA69951}" type="parTrans" cxnId="{89A927AF-83A4-4BE4-BFCF-F96E111D314E}">
      <dgm:prSet/>
      <dgm:spPr/>
      <dgm:t>
        <a:bodyPr/>
        <a:lstStyle/>
        <a:p>
          <a:endParaRPr lang="es-CO"/>
        </a:p>
      </dgm:t>
    </dgm:pt>
    <dgm:pt modelId="{8EAE7FCD-69F6-4040-9A91-B724B68ED563}" type="sibTrans" cxnId="{89A927AF-83A4-4BE4-BFCF-F96E111D314E}">
      <dgm:prSet/>
      <dgm:spPr/>
      <dgm:t>
        <a:bodyPr/>
        <a:lstStyle/>
        <a:p>
          <a:endParaRPr lang="es-CO"/>
        </a:p>
      </dgm:t>
    </dgm:pt>
    <dgm:pt modelId="{91E74E39-4F04-47A8-9AE5-FE915C725F80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Accuracy</a:t>
          </a:r>
          <a:r>
            <a:rPr lang="es-CO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con datos balanceados= 65.3%</a:t>
          </a:r>
        </a:p>
      </dgm:t>
    </dgm:pt>
    <dgm:pt modelId="{C7FA1628-477D-4D8A-BADE-70EFCA143BFA}" type="parTrans" cxnId="{0FC883CD-9B08-4C49-928C-44B42CE83FCA}">
      <dgm:prSet/>
      <dgm:spPr/>
      <dgm:t>
        <a:bodyPr/>
        <a:lstStyle/>
        <a:p>
          <a:endParaRPr lang="es-CO"/>
        </a:p>
      </dgm:t>
    </dgm:pt>
    <dgm:pt modelId="{13007AFA-EB87-4268-9704-63AE2B4AA738}" type="sibTrans" cxnId="{0FC883CD-9B08-4C49-928C-44B42CE83FCA}">
      <dgm:prSet/>
      <dgm:spPr/>
      <dgm:t>
        <a:bodyPr/>
        <a:lstStyle/>
        <a:p>
          <a:endParaRPr lang="es-CO"/>
        </a:p>
      </dgm:t>
    </dgm:pt>
    <dgm:pt modelId="{99E4D53B-59C6-45E1-B53C-67483F6427F4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CO" sz="1800" dirty="0" err="1"/>
            <a:t>Accuracy</a:t>
          </a:r>
          <a:r>
            <a:rPr lang="es-CO" sz="1800" dirty="0"/>
            <a:t> con datos con balanceo= 58%</a:t>
          </a:r>
        </a:p>
      </dgm:t>
    </dgm:pt>
    <dgm:pt modelId="{88358A1B-7E61-4D20-BA8A-8A06C85757E6}" type="parTrans" cxnId="{C51DC351-E676-4027-B223-10D5C0CE2627}">
      <dgm:prSet/>
      <dgm:spPr/>
      <dgm:t>
        <a:bodyPr/>
        <a:lstStyle/>
        <a:p>
          <a:endParaRPr lang="es-CO"/>
        </a:p>
      </dgm:t>
    </dgm:pt>
    <dgm:pt modelId="{AD46173C-294F-4644-A232-4439D01C30CC}" type="sibTrans" cxnId="{C51DC351-E676-4027-B223-10D5C0CE2627}">
      <dgm:prSet/>
      <dgm:spPr/>
      <dgm:t>
        <a:bodyPr/>
        <a:lstStyle/>
        <a:p>
          <a:endParaRPr lang="es-CO"/>
        </a:p>
      </dgm:t>
    </dgm:pt>
    <dgm:pt modelId="{7792D18B-81A3-4EEE-B289-B8282CEA10ED}" type="pres">
      <dgm:prSet presAssocID="{843683EA-AB4E-437B-9E2F-2929DABC0CCA}" presName="diagram" presStyleCnt="0">
        <dgm:presLayoutVars>
          <dgm:dir/>
          <dgm:animLvl val="lvl"/>
          <dgm:resizeHandles val="exact"/>
        </dgm:presLayoutVars>
      </dgm:prSet>
      <dgm:spPr/>
    </dgm:pt>
    <dgm:pt modelId="{F5C9D941-20B8-477A-B5CD-65E1885E7751}" type="pres">
      <dgm:prSet presAssocID="{FBD95BFB-1937-4F1F-B03C-5F3A8DE051E9}" presName="compNode" presStyleCnt="0"/>
      <dgm:spPr/>
    </dgm:pt>
    <dgm:pt modelId="{05F0F895-A0C4-424D-9DE3-26979E1E15DF}" type="pres">
      <dgm:prSet presAssocID="{FBD95BFB-1937-4F1F-B03C-5F3A8DE051E9}" presName="childRect" presStyleLbl="bgAcc1" presStyleIdx="0" presStyleCnt="3">
        <dgm:presLayoutVars>
          <dgm:bulletEnabled val="1"/>
        </dgm:presLayoutVars>
      </dgm:prSet>
      <dgm:spPr/>
    </dgm:pt>
    <dgm:pt modelId="{5C9C5F93-4EA3-46E6-8156-D34A547E7C54}" type="pres">
      <dgm:prSet presAssocID="{FBD95BFB-1937-4F1F-B03C-5F3A8DE051E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B6931B4-75D6-43A0-B1AD-93486EC886A4}" type="pres">
      <dgm:prSet presAssocID="{FBD95BFB-1937-4F1F-B03C-5F3A8DE051E9}" presName="parentRect" presStyleLbl="alignNode1" presStyleIdx="0" presStyleCnt="3"/>
      <dgm:spPr/>
    </dgm:pt>
    <dgm:pt modelId="{6B05BD2D-32BA-4D93-963E-375FD5D8DDF3}" type="pres">
      <dgm:prSet presAssocID="{FBD95BFB-1937-4F1F-B03C-5F3A8DE051E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bol de hoja caduca"/>
        </a:ext>
      </dgm:extLst>
    </dgm:pt>
    <dgm:pt modelId="{D0E43948-DB5B-4A7D-A08A-B2C2BABE39D4}" type="pres">
      <dgm:prSet presAssocID="{E38A85BF-E6F9-41E3-B999-FFB24E3CE795}" presName="sibTrans" presStyleLbl="sibTrans2D1" presStyleIdx="0" presStyleCnt="0"/>
      <dgm:spPr/>
    </dgm:pt>
    <dgm:pt modelId="{9E1BBDC4-9E5D-4A72-8A2F-17F6C280214C}" type="pres">
      <dgm:prSet presAssocID="{3C087016-2205-4ECC-B4B4-B37860ED0363}" presName="compNode" presStyleCnt="0"/>
      <dgm:spPr/>
    </dgm:pt>
    <dgm:pt modelId="{CF844CA0-3885-48FF-BF3D-4F7B2AD5461A}" type="pres">
      <dgm:prSet presAssocID="{3C087016-2205-4ECC-B4B4-B37860ED0363}" presName="childRect" presStyleLbl="bgAcc1" presStyleIdx="1" presStyleCnt="3">
        <dgm:presLayoutVars>
          <dgm:bulletEnabled val="1"/>
        </dgm:presLayoutVars>
      </dgm:prSet>
      <dgm:spPr/>
    </dgm:pt>
    <dgm:pt modelId="{2A62DE49-6146-4FA5-A069-594ED2D7E115}" type="pres">
      <dgm:prSet presAssocID="{3C087016-2205-4ECC-B4B4-B37860ED036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72071FC-B38F-4963-973E-F6C5CB099684}" type="pres">
      <dgm:prSet presAssocID="{3C087016-2205-4ECC-B4B4-B37860ED0363}" presName="parentRect" presStyleLbl="alignNode1" presStyleIdx="1" presStyleCnt="3"/>
      <dgm:spPr/>
    </dgm:pt>
    <dgm:pt modelId="{ABC768E6-E08C-4339-AEF4-9C643C523A39}" type="pres">
      <dgm:prSet presAssocID="{3C087016-2205-4ECC-B4B4-B37860ED0363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2C958917-E011-45E1-ADE9-D28B585D3755}" type="pres">
      <dgm:prSet presAssocID="{B30C5355-959E-4091-9B0B-28A04A3C2391}" presName="sibTrans" presStyleLbl="sibTrans2D1" presStyleIdx="0" presStyleCnt="0"/>
      <dgm:spPr/>
    </dgm:pt>
    <dgm:pt modelId="{066AEC2D-1140-47DE-BA29-C0B582A16E95}" type="pres">
      <dgm:prSet presAssocID="{6B17BD79-08E3-4AFF-AE44-7BC6C7B745B1}" presName="compNode" presStyleCnt="0"/>
      <dgm:spPr/>
    </dgm:pt>
    <dgm:pt modelId="{D6AE2D48-A571-4B27-BA23-815B4FE7DCF0}" type="pres">
      <dgm:prSet presAssocID="{6B17BD79-08E3-4AFF-AE44-7BC6C7B745B1}" presName="childRect" presStyleLbl="bgAcc1" presStyleIdx="2" presStyleCnt="3">
        <dgm:presLayoutVars>
          <dgm:bulletEnabled val="1"/>
        </dgm:presLayoutVars>
      </dgm:prSet>
      <dgm:spPr/>
    </dgm:pt>
    <dgm:pt modelId="{983440C0-2134-4E04-8CCA-6550B804C040}" type="pres">
      <dgm:prSet presAssocID="{6B17BD79-08E3-4AFF-AE44-7BC6C7B745B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4C3C4DB-2490-4BD4-A67C-F5CF8B7B1AA2}" type="pres">
      <dgm:prSet presAssocID="{6B17BD79-08E3-4AFF-AE44-7BC6C7B745B1}" presName="parentRect" presStyleLbl="alignNode1" presStyleIdx="2" presStyleCnt="3"/>
      <dgm:spPr/>
    </dgm:pt>
    <dgm:pt modelId="{E8E2933D-35A1-4206-91B7-C8229771FDD7}" type="pres">
      <dgm:prSet presAssocID="{6B17BD79-08E3-4AFF-AE44-7BC6C7B745B1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tido"/>
        </a:ext>
      </dgm:extLst>
    </dgm:pt>
  </dgm:ptLst>
  <dgm:cxnLst>
    <dgm:cxn modelId="{220FB000-D202-4F88-B3CA-FED959D01CFE}" type="presOf" srcId="{377165D4-4CC9-49A1-A3C8-FED7B0232EFA}" destId="{CF844CA0-3885-48FF-BF3D-4F7B2AD5461A}" srcOrd="0" destOrd="1" presId="urn:microsoft.com/office/officeart/2005/8/layout/bList2"/>
    <dgm:cxn modelId="{531B5B0C-52CA-4536-B6D3-1B32000C0379}" type="presOf" srcId="{BBEE753D-8992-43D9-9C79-FECF4B6B03A2}" destId="{CF844CA0-3885-48FF-BF3D-4F7B2AD5461A}" srcOrd="0" destOrd="0" presId="urn:microsoft.com/office/officeart/2005/8/layout/bList2"/>
    <dgm:cxn modelId="{724CEA13-FF91-4FCA-8E8F-A3AAF49CA2D3}" type="presOf" srcId="{6A3DAB34-BD9C-4DF9-B89A-52B608268194}" destId="{D6AE2D48-A571-4B27-BA23-815B4FE7DCF0}" srcOrd="0" destOrd="0" presId="urn:microsoft.com/office/officeart/2005/8/layout/bList2"/>
    <dgm:cxn modelId="{282CED15-88D7-49C4-AC7C-215D23B497F5}" type="presOf" srcId="{91E74E39-4F04-47A8-9AE5-FE915C725F80}" destId="{D6AE2D48-A571-4B27-BA23-815B4FE7DCF0}" srcOrd="0" destOrd="2" presId="urn:microsoft.com/office/officeart/2005/8/layout/bList2"/>
    <dgm:cxn modelId="{CE835C1A-05EE-4AF0-BC42-7A41AD195A8C}" srcId="{FBD95BFB-1937-4F1F-B03C-5F3A8DE051E9}" destId="{060D2738-2821-4D81-990F-47D8EDFF140F}" srcOrd="1" destOrd="0" parTransId="{2281ACAF-8528-46D2-A801-D2538D97F4A7}" sibTransId="{711179BA-38DE-46D9-B3C6-41BC153F645F}"/>
    <dgm:cxn modelId="{8926FF40-484B-4FBF-9D75-802C61EA136A}" type="presOf" srcId="{DC38C84F-F9A5-4582-8B7E-E52876A43D30}" destId="{CF844CA0-3885-48FF-BF3D-4F7B2AD5461A}" srcOrd="0" destOrd="2" presId="urn:microsoft.com/office/officeart/2005/8/layout/bList2"/>
    <dgm:cxn modelId="{6E87074A-030E-46C9-9555-C0724778BA9D}" srcId="{6B17BD79-08E3-4AFF-AE44-7BC6C7B745B1}" destId="{6A3DAB34-BD9C-4DF9-B89A-52B608268194}" srcOrd="0" destOrd="0" parTransId="{E01D7116-FD7A-4C32-A928-22BCA685D61B}" sibTransId="{BD7E0CCC-F31C-461F-94DF-6EC6FAF990A1}"/>
    <dgm:cxn modelId="{613ED54E-9F92-4DB6-BD59-4879EA3A4698}" type="presOf" srcId="{99E4D53B-59C6-45E1-B53C-67483F6427F4}" destId="{05F0F895-A0C4-424D-9DE3-26979E1E15DF}" srcOrd="0" destOrd="2" presId="urn:microsoft.com/office/officeart/2005/8/layout/bList2"/>
    <dgm:cxn modelId="{268CBA6F-735B-4601-9A42-EF7F29E6A088}" type="presOf" srcId="{6B17BD79-08E3-4AFF-AE44-7BC6C7B745B1}" destId="{74C3C4DB-2490-4BD4-A67C-F5CF8B7B1AA2}" srcOrd="1" destOrd="0" presId="urn:microsoft.com/office/officeart/2005/8/layout/bList2"/>
    <dgm:cxn modelId="{4C8A5E51-0CB1-4F98-AB62-3088208DFBFF}" type="presOf" srcId="{E38A85BF-E6F9-41E3-B999-FFB24E3CE795}" destId="{D0E43948-DB5B-4A7D-A08A-B2C2BABE39D4}" srcOrd="0" destOrd="0" presId="urn:microsoft.com/office/officeart/2005/8/layout/bList2"/>
    <dgm:cxn modelId="{C51DC351-E676-4027-B223-10D5C0CE2627}" srcId="{FBD95BFB-1937-4F1F-B03C-5F3A8DE051E9}" destId="{99E4D53B-59C6-45E1-B53C-67483F6427F4}" srcOrd="2" destOrd="0" parTransId="{88358A1B-7E61-4D20-BA8A-8A06C85757E6}" sibTransId="{AD46173C-294F-4644-A232-4439D01C30CC}"/>
    <dgm:cxn modelId="{23315958-87CA-4FA5-9967-66D09221C267}" srcId="{843683EA-AB4E-437B-9E2F-2929DABC0CCA}" destId="{6B17BD79-08E3-4AFF-AE44-7BC6C7B745B1}" srcOrd="2" destOrd="0" parTransId="{3F1F4C23-582E-44C9-BA08-1012F3D5F983}" sibTransId="{769D653A-C776-4C2C-AE6B-BEB882822103}"/>
    <dgm:cxn modelId="{2E1FBD58-1DB1-4510-95D3-A9F2F8F41FBD}" type="presOf" srcId="{B30C5355-959E-4091-9B0B-28A04A3C2391}" destId="{2C958917-E011-45E1-ADE9-D28B585D3755}" srcOrd="0" destOrd="0" presId="urn:microsoft.com/office/officeart/2005/8/layout/bList2"/>
    <dgm:cxn modelId="{22407659-E224-42E3-BC3B-3B7BD4CFD641}" type="presOf" srcId="{FBD95BFB-1937-4F1F-B03C-5F3A8DE051E9}" destId="{5C9C5F93-4EA3-46E6-8156-D34A547E7C54}" srcOrd="0" destOrd="0" presId="urn:microsoft.com/office/officeart/2005/8/layout/bList2"/>
    <dgm:cxn modelId="{E27F9585-B876-423B-9F3F-B8EB00E4A921}" srcId="{FBD95BFB-1937-4F1F-B03C-5F3A8DE051E9}" destId="{4F0D5ED9-8C6F-49FF-A941-9EECEB3FF3AB}" srcOrd="0" destOrd="0" parTransId="{E158CD26-43FE-48AD-83ED-B30FF1ED6E28}" sibTransId="{CDE045D7-5BBB-42A0-A9A8-D7E15D5BA2BD}"/>
    <dgm:cxn modelId="{1F78BE88-BBE0-4EB1-A926-0EA88F4B96AC}" srcId="{843683EA-AB4E-437B-9E2F-2929DABC0CCA}" destId="{FBD95BFB-1937-4F1F-B03C-5F3A8DE051E9}" srcOrd="0" destOrd="0" parTransId="{90B0E505-378A-43D6-B844-E510F1F4DA3D}" sibTransId="{E38A85BF-E6F9-41E3-B999-FFB24E3CE795}"/>
    <dgm:cxn modelId="{58DAE588-1BC0-4FDC-888C-E13FCF1925D9}" srcId="{3C087016-2205-4ECC-B4B4-B37860ED0363}" destId="{BBEE753D-8992-43D9-9C79-FECF4B6B03A2}" srcOrd="0" destOrd="0" parTransId="{8BD6DDF0-0D43-4CC9-B3C6-39532658C648}" sibTransId="{7069C3A2-DA96-4D8F-9C99-7EADABD19990}"/>
    <dgm:cxn modelId="{2F6B98AC-5ABB-48C1-910A-4D0BE89586F5}" type="presOf" srcId="{060D2738-2821-4D81-990F-47D8EDFF140F}" destId="{05F0F895-A0C4-424D-9DE3-26979E1E15DF}" srcOrd="0" destOrd="1" presId="urn:microsoft.com/office/officeart/2005/8/layout/bList2"/>
    <dgm:cxn modelId="{89A927AF-83A4-4BE4-BFCF-F96E111D314E}" srcId="{6B17BD79-08E3-4AFF-AE44-7BC6C7B745B1}" destId="{A926402F-1069-4733-BEE5-E8A0ECFF77EA}" srcOrd="1" destOrd="0" parTransId="{43504921-55A5-48D2-A4AA-83529AA69951}" sibTransId="{8EAE7FCD-69F6-4040-9A91-B724B68ED563}"/>
    <dgm:cxn modelId="{2E59BDB5-6FD9-4D7C-9AFD-1F8CD3736AEE}" srcId="{843683EA-AB4E-437B-9E2F-2929DABC0CCA}" destId="{3C087016-2205-4ECC-B4B4-B37860ED0363}" srcOrd="1" destOrd="0" parTransId="{B8CABD2F-46D3-4A46-94E0-CC3B636ED4E1}" sibTransId="{B30C5355-959E-4091-9B0B-28A04A3C2391}"/>
    <dgm:cxn modelId="{1C04C4B9-90BA-4C67-9712-49FD8BF99E96}" srcId="{3C087016-2205-4ECC-B4B4-B37860ED0363}" destId="{377165D4-4CC9-49A1-A3C8-FED7B0232EFA}" srcOrd="1" destOrd="0" parTransId="{E5E3D780-8C6D-4438-8464-81BAC8E748D1}" sibTransId="{8C7545C9-CB80-469D-B1A1-AF15E10EBF75}"/>
    <dgm:cxn modelId="{FC244CBF-9A99-423D-9029-F0CB3DA20E4C}" type="presOf" srcId="{3C087016-2205-4ECC-B4B4-B37860ED0363}" destId="{2A62DE49-6146-4FA5-A069-594ED2D7E115}" srcOrd="0" destOrd="0" presId="urn:microsoft.com/office/officeart/2005/8/layout/bList2"/>
    <dgm:cxn modelId="{10CBC3BF-E58E-4104-A51D-095617300CE9}" type="presOf" srcId="{4F0D5ED9-8C6F-49FF-A941-9EECEB3FF3AB}" destId="{05F0F895-A0C4-424D-9DE3-26979E1E15DF}" srcOrd="0" destOrd="0" presId="urn:microsoft.com/office/officeart/2005/8/layout/bList2"/>
    <dgm:cxn modelId="{9C7763C8-D1A2-433A-8509-EFB3D2DF5B21}" type="presOf" srcId="{3C087016-2205-4ECC-B4B4-B37860ED0363}" destId="{F72071FC-B38F-4963-973E-F6C5CB099684}" srcOrd="1" destOrd="0" presId="urn:microsoft.com/office/officeart/2005/8/layout/bList2"/>
    <dgm:cxn modelId="{0FC883CD-9B08-4C49-928C-44B42CE83FCA}" srcId="{6B17BD79-08E3-4AFF-AE44-7BC6C7B745B1}" destId="{91E74E39-4F04-47A8-9AE5-FE915C725F80}" srcOrd="2" destOrd="0" parTransId="{C7FA1628-477D-4D8A-BADE-70EFCA143BFA}" sibTransId="{13007AFA-EB87-4268-9704-63AE2B4AA738}"/>
    <dgm:cxn modelId="{002DC6D5-8CCB-4783-B176-CF8DE1BD46BA}" srcId="{3C087016-2205-4ECC-B4B4-B37860ED0363}" destId="{DC38C84F-F9A5-4582-8B7E-E52876A43D30}" srcOrd="2" destOrd="0" parTransId="{1A7E824A-1AEE-466E-987C-EC8C3F057BE9}" sibTransId="{FFDF0E4F-7D4F-4588-AA2B-0A3F9C698CF0}"/>
    <dgm:cxn modelId="{742EEBD9-1B5A-4901-8C94-FFC945EC8387}" type="presOf" srcId="{843683EA-AB4E-437B-9E2F-2929DABC0CCA}" destId="{7792D18B-81A3-4EEE-B289-B8282CEA10ED}" srcOrd="0" destOrd="0" presId="urn:microsoft.com/office/officeart/2005/8/layout/bList2"/>
    <dgm:cxn modelId="{7037ECDF-E71D-4A15-BFD2-BAF4456B321A}" type="presOf" srcId="{6B17BD79-08E3-4AFF-AE44-7BC6C7B745B1}" destId="{983440C0-2134-4E04-8CCA-6550B804C040}" srcOrd="0" destOrd="0" presId="urn:microsoft.com/office/officeart/2005/8/layout/bList2"/>
    <dgm:cxn modelId="{362B55F4-5304-4B22-9622-64BC3BBE9DCE}" type="presOf" srcId="{A926402F-1069-4733-BEE5-E8A0ECFF77EA}" destId="{D6AE2D48-A571-4B27-BA23-815B4FE7DCF0}" srcOrd="0" destOrd="1" presId="urn:microsoft.com/office/officeart/2005/8/layout/bList2"/>
    <dgm:cxn modelId="{F01CDCFE-2EB4-4EA3-82D0-2DB96ADABFAD}" type="presOf" srcId="{FBD95BFB-1937-4F1F-B03C-5F3A8DE051E9}" destId="{2B6931B4-75D6-43A0-B1AD-93486EC886A4}" srcOrd="1" destOrd="0" presId="urn:microsoft.com/office/officeart/2005/8/layout/bList2"/>
    <dgm:cxn modelId="{54E7F0FE-9F4C-47B6-8695-AC138A6BF6A9}" type="presParOf" srcId="{7792D18B-81A3-4EEE-B289-B8282CEA10ED}" destId="{F5C9D941-20B8-477A-B5CD-65E1885E7751}" srcOrd="0" destOrd="0" presId="urn:microsoft.com/office/officeart/2005/8/layout/bList2"/>
    <dgm:cxn modelId="{41256C2F-9017-4589-ADC4-16BF9C024569}" type="presParOf" srcId="{F5C9D941-20B8-477A-B5CD-65E1885E7751}" destId="{05F0F895-A0C4-424D-9DE3-26979E1E15DF}" srcOrd="0" destOrd="0" presId="urn:microsoft.com/office/officeart/2005/8/layout/bList2"/>
    <dgm:cxn modelId="{3D14FC20-757E-44B8-A72A-1CB86DA560ED}" type="presParOf" srcId="{F5C9D941-20B8-477A-B5CD-65E1885E7751}" destId="{5C9C5F93-4EA3-46E6-8156-D34A547E7C54}" srcOrd="1" destOrd="0" presId="urn:microsoft.com/office/officeart/2005/8/layout/bList2"/>
    <dgm:cxn modelId="{1A43A16C-4D05-48AA-A502-DB365D9B9B66}" type="presParOf" srcId="{F5C9D941-20B8-477A-B5CD-65E1885E7751}" destId="{2B6931B4-75D6-43A0-B1AD-93486EC886A4}" srcOrd="2" destOrd="0" presId="urn:microsoft.com/office/officeart/2005/8/layout/bList2"/>
    <dgm:cxn modelId="{D81DF698-8364-4A69-9505-332D2B130F75}" type="presParOf" srcId="{F5C9D941-20B8-477A-B5CD-65E1885E7751}" destId="{6B05BD2D-32BA-4D93-963E-375FD5D8DDF3}" srcOrd="3" destOrd="0" presId="urn:microsoft.com/office/officeart/2005/8/layout/bList2"/>
    <dgm:cxn modelId="{F82C18A2-FB16-4854-9553-E8F1D306EA71}" type="presParOf" srcId="{7792D18B-81A3-4EEE-B289-B8282CEA10ED}" destId="{D0E43948-DB5B-4A7D-A08A-B2C2BABE39D4}" srcOrd="1" destOrd="0" presId="urn:microsoft.com/office/officeart/2005/8/layout/bList2"/>
    <dgm:cxn modelId="{36F801AC-01C9-4A6F-BAC4-AEF5329A7DD5}" type="presParOf" srcId="{7792D18B-81A3-4EEE-B289-B8282CEA10ED}" destId="{9E1BBDC4-9E5D-4A72-8A2F-17F6C280214C}" srcOrd="2" destOrd="0" presId="urn:microsoft.com/office/officeart/2005/8/layout/bList2"/>
    <dgm:cxn modelId="{D06FD7A7-9CA5-400C-AC0A-667EF441B8D4}" type="presParOf" srcId="{9E1BBDC4-9E5D-4A72-8A2F-17F6C280214C}" destId="{CF844CA0-3885-48FF-BF3D-4F7B2AD5461A}" srcOrd="0" destOrd="0" presId="urn:microsoft.com/office/officeart/2005/8/layout/bList2"/>
    <dgm:cxn modelId="{9B0013AB-3EC1-4D86-92A9-EF29F86BF851}" type="presParOf" srcId="{9E1BBDC4-9E5D-4A72-8A2F-17F6C280214C}" destId="{2A62DE49-6146-4FA5-A069-594ED2D7E115}" srcOrd="1" destOrd="0" presId="urn:microsoft.com/office/officeart/2005/8/layout/bList2"/>
    <dgm:cxn modelId="{45EC0F11-DDD6-4414-935A-E18A90590059}" type="presParOf" srcId="{9E1BBDC4-9E5D-4A72-8A2F-17F6C280214C}" destId="{F72071FC-B38F-4963-973E-F6C5CB099684}" srcOrd="2" destOrd="0" presId="urn:microsoft.com/office/officeart/2005/8/layout/bList2"/>
    <dgm:cxn modelId="{D075B17A-0D60-479F-89BA-D3C76D347B44}" type="presParOf" srcId="{9E1BBDC4-9E5D-4A72-8A2F-17F6C280214C}" destId="{ABC768E6-E08C-4339-AEF4-9C643C523A39}" srcOrd="3" destOrd="0" presId="urn:microsoft.com/office/officeart/2005/8/layout/bList2"/>
    <dgm:cxn modelId="{98FDE633-F78C-4504-B34D-3C334B0FF899}" type="presParOf" srcId="{7792D18B-81A3-4EEE-B289-B8282CEA10ED}" destId="{2C958917-E011-45E1-ADE9-D28B585D3755}" srcOrd="3" destOrd="0" presId="urn:microsoft.com/office/officeart/2005/8/layout/bList2"/>
    <dgm:cxn modelId="{76768AC1-AEDD-460C-BEC0-51A345403801}" type="presParOf" srcId="{7792D18B-81A3-4EEE-B289-B8282CEA10ED}" destId="{066AEC2D-1140-47DE-BA29-C0B582A16E95}" srcOrd="4" destOrd="0" presId="urn:microsoft.com/office/officeart/2005/8/layout/bList2"/>
    <dgm:cxn modelId="{9A95A015-51AF-4597-8425-E42595BCF47B}" type="presParOf" srcId="{066AEC2D-1140-47DE-BA29-C0B582A16E95}" destId="{D6AE2D48-A571-4B27-BA23-815B4FE7DCF0}" srcOrd="0" destOrd="0" presId="urn:microsoft.com/office/officeart/2005/8/layout/bList2"/>
    <dgm:cxn modelId="{CCF56362-0314-4C28-9968-D5FE6D91C532}" type="presParOf" srcId="{066AEC2D-1140-47DE-BA29-C0B582A16E95}" destId="{983440C0-2134-4E04-8CCA-6550B804C040}" srcOrd="1" destOrd="0" presId="urn:microsoft.com/office/officeart/2005/8/layout/bList2"/>
    <dgm:cxn modelId="{C0E3D545-4F83-4C61-B15A-70A465E59E03}" type="presParOf" srcId="{066AEC2D-1140-47DE-BA29-C0B582A16E95}" destId="{74C3C4DB-2490-4BD4-A67C-F5CF8B7B1AA2}" srcOrd="2" destOrd="0" presId="urn:microsoft.com/office/officeart/2005/8/layout/bList2"/>
    <dgm:cxn modelId="{C58EB345-79D3-4460-BC66-DFF2C712A5DC}" type="presParOf" srcId="{066AEC2D-1140-47DE-BA29-C0B582A16E95}" destId="{E8E2933D-35A1-4206-91B7-C8229771FDD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F895-A0C4-424D-9DE3-26979E1E15DF}">
      <dsp:nvSpPr>
        <dsp:cNvPr id="0" name=""/>
        <dsp:cNvSpPr/>
      </dsp:nvSpPr>
      <dsp:spPr>
        <a:xfrm>
          <a:off x="6522" y="872913"/>
          <a:ext cx="2817143" cy="21029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/>
            <a:t>Modelo robusto al entrenar separadamente cada árbol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sin balancear= 60%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con balanceo= 58%</a:t>
          </a:r>
        </a:p>
      </dsp:txBody>
      <dsp:txXfrm>
        <a:off x="55796" y="922187"/>
        <a:ext cx="2718595" cy="2053664"/>
      </dsp:txXfrm>
    </dsp:sp>
    <dsp:sp modelId="{2B6931B4-75D6-43A0-B1AD-93486EC886A4}">
      <dsp:nvSpPr>
        <dsp:cNvPr id="0" name=""/>
        <dsp:cNvSpPr/>
      </dsp:nvSpPr>
      <dsp:spPr>
        <a:xfrm>
          <a:off x="6522" y="2975851"/>
          <a:ext cx="2817143" cy="9042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Random</a:t>
          </a:r>
          <a:r>
            <a:rPr lang="es-CO" sz="2300" kern="1200" dirty="0"/>
            <a:t> Forest</a:t>
          </a:r>
        </a:p>
      </dsp:txBody>
      <dsp:txXfrm>
        <a:off x="6522" y="2975851"/>
        <a:ext cx="1983903" cy="904263"/>
      </dsp:txXfrm>
    </dsp:sp>
    <dsp:sp modelId="{6B05BD2D-32BA-4D93-963E-375FD5D8DDF3}">
      <dsp:nvSpPr>
        <dsp:cNvPr id="0" name=""/>
        <dsp:cNvSpPr/>
      </dsp:nvSpPr>
      <dsp:spPr>
        <a:xfrm>
          <a:off x="2070118" y="3119485"/>
          <a:ext cx="986000" cy="986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44CA0-3885-48FF-BF3D-4F7B2AD5461A}">
      <dsp:nvSpPr>
        <dsp:cNvPr id="0" name=""/>
        <dsp:cNvSpPr/>
      </dsp:nvSpPr>
      <dsp:spPr>
        <a:xfrm>
          <a:off x="3300394" y="872913"/>
          <a:ext cx="2817143" cy="21029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119331"/>
              <a:satOff val="17752"/>
              <a:lumOff val="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b="0" i="0" kern="1200" dirty="0"/>
            <a:t>Maneja bien los problemas de naturaleza multiclase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sin balancear= 61.27%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balanceados= 71.2%</a:t>
          </a:r>
        </a:p>
      </dsp:txBody>
      <dsp:txXfrm>
        <a:off x="3349668" y="922187"/>
        <a:ext cx="2718595" cy="2053664"/>
      </dsp:txXfrm>
    </dsp:sp>
    <dsp:sp modelId="{F72071FC-B38F-4963-973E-F6C5CB099684}">
      <dsp:nvSpPr>
        <dsp:cNvPr id="0" name=""/>
        <dsp:cNvSpPr/>
      </dsp:nvSpPr>
      <dsp:spPr>
        <a:xfrm>
          <a:off x="3300394" y="2975851"/>
          <a:ext cx="2817143" cy="904263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accent2">
              <a:hueOff val="3119331"/>
              <a:satOff val="17752"/>
              <a:lumOff val="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KNN</a:t>
          </a:r>
        </a:p>
      </dsp:txBody>
      <dsp:txXfrm>
        <a:off x="3300394" y="2975851"/>
        <a:ext cx="1983903" cy="904263"/>
      </dsp:txXfrm>
    </dsp:sp>
    <dsp:sp modelId="{ABC768E6-E08C-4339-AEF4-9C643C523A39}">
      <dsp:nvSpPr>
        <dsp:cNvPr id="0" name=""/>
        <dsp:cNvSpPr/>
      </dsp:nvSpPr>
      <dsp:spPr>
        <a:xfrm>
          <a:off x="5363990" y="3119485"/>
          <a:ext cx="986000" cy="9860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accent2">
              <a:tint val="40000"/>
              <a:alpha val="90000"/>
              <a:hueOff val="3105492"/>
              <a:satOff val="13536"/>
              <a:lumOff val="1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2D48-A571-4B27-BA23-815B4FE7DCF0}">
      <dsp:nvSpPr>
        <dsp:cNvPr id="0" name=""/>
        <dsp:cNvSpPr/>
      </dsp:nvSpPr>
      <dsp:spPr>
        <a:xfrm>
          <a:off x="6594266" y="872913"/>
          <a:ext cx="2817143" cy="210293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b="0" i="0" kern="1200" dirty="0"/>
            <a:t>Incorpora el error de los árboles previamente entrenados 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/>
            <a:t>Accuracy</a:t>
          </a:r>
          <a:r>
            <a:rPr lang="es-CO" sz="1800" kern="1200" dirty="0"/>
            <a:t> con datos sin balancear= 68.4%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CO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Accuracy</a:t>
          </a:r>
          <a:r>
            <a:rPr lang="es-CO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con datos balanceados= 65.3%</a:t>
          </a:r>
        </a:p>
      </dsp:txBody>
      <dsp:txXfrm>
        <a:off x="6643540" y="922187"/>
        <a:ext cx="2718595" cy="2053664"/>
      </dsp:txXfrm>
    </dsp:sp>
    <dsp:sp modelId="{74C3C4DB-2490-4BD4-A67C-F5CF8B7B1AA2}">
      <dsp:nvSpPr>
        <dsp:cNvPr id="0" name=""/>
        <dsp:cNvSpPr/>
      </dsp:nvSpPr>
      <dsp:spPr>
        <a:xfrm>
          <a:off x="6594266" y="2975851"/>
          <a:ext cx="2817143" cy="904263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Gradient</a:t>
          </a:r>
          <a:r>
            <a:rPr lang="es-CO" sz="2300" kern="1200" dirty="0"/>
            <a:t> </a:t>
          </a:r>
          <a:r>
            <a:rPr lang="es-CO" sz="2300" kern="1200" dirty="0" err="1"/>
            <a:t>Boosting</a:t>
          </a:r>
          <a:r>
            <a:rPr lang="es-CO" sz="2300" kern="1200" dirty="0"/>
            <a:t> </a:t>
          </a:r>
          <a:r>
            <a:rPr lang="es-CO" sz="2300" kern="1200" dirty="0" err="1"/>
            <a:t>Class</a:t>
          </a:r>
          <a:r>
            <a:rPr lang="es-CO" sz="2300" kern="1200" dirty="0"/>
            <a:t>.</a:t>
          </a:r>
        </a:p>
      </dsp:txBody>
      <dsp:txXfrm>
        <a:off x="6594266" y="2975851"/>
        <a:ext cx="1983903" cy="904263"/>
      </dsp:txXfrm>
    </dsp:sp>
    <dsp:sp modelId="{E8E2933D-35A1-4206-91B7-C8229771FDD7}">
      <dsp:nvSpPr>
        <dsp:cNvPr id="0" name=""/>
        <dsp:cNvSpPr/>
      </dsp:nvSpPr>
      <dsp:spPr>
        <a:xfrm>
          <a:off x="8657862" y="3119485"/>
          <a:ext cx="986000" cy="9860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8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5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3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92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2316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858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8873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26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250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8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84115A-0C19-4468-8E8C-A9CA84A926E3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CB5E37-E720-4DEA-B284-5247153CCAF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6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7DFF71F-4A1D-479D-8B48-509D00BF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61" y="1461112"/>
            <a:ext cx="4026940" cy="36695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3DC8C7-1BCB-40C6-8828-EECEE6386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AB6E6-869C-4ACA-9564-EAD1877C4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/>
              <a:t>SHELTER ANIMAL OUTCOMES</a:t>
            </a:r>
          </a:p>
          <a:p>
            <a:r>
              <a:rPr lang="es-CO" b="0" dirty="0"/>
              <a:t>Sandra Marcela Meneses - Angélica María Gómez Buitrago </a:t>
            </a:r>
          </a:p>
          <a:p>
            <a:r>
              <a:rPr lang="es-CO" b="0" dirty="0"/>
              <a:t>Juan Camilo Castillo Castro - Diego Fernando López Castillo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EB4A-7977-47F2-853E-9B3EB802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0067"/>
          </a:xfrm>
        </p:spPr>
        <p:txBody>
          <a:bodyPr/>
          <a:lstStyle/>
          <a:p>
            <a:r>
              <a:rPr lang="es-CO" dirty="0"/>
              <a:t>Descripción del problema</a:t>
            </a:r>
          </a:p>
        </p:txBody>
      </p:sp>
      <p:pic>
        <p:nvPicPr>
          <p:cNvPr id="4" name="Marcador de contenido 3" descr="Perro">
            <a:extLst>
              <a:ext uri="{FF2B5EF4-FFF2-40B4-BE49-F238E27FC236}">
                <a16:creationId xmlns:a16="http://schemas.microsoft.com/office/drawing/2014/main" id="{2830F9A8-04B2-4EB9-9C1D-114783A8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426" y="1484487"/>
            <a:ext cx="503457" cy="503457"/>
          </a:xfrm>
          <a:prstGeom prst="rect">
            <a:avLst/>
          </a:prstGeom>
        </p:spPr>
      </p:pic>
      <p:pic>
        <p:nvPicPr>
          <p:cNvPr id="6" name="Gráfico 5" descr="Gato">
            <a:extLst>
              <a:ext uri="{FF2B5EF4-FFF2-40B4-BE49-F238E27FC236}">
                <a16:creationId xmlns:a16="http://schemas.microsoft.com/office/drawing/2014/main" id="{264A2AD1-3739-4A2A-BF3F-6917A1AA9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426" y="2791306"/>
            <a:ext cx="503457" cy="5034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077CB7-4D49-43C9-936D-101FD243EC1E}"/>
              </a:ext>
            </a:extLst>
          </p:cNvPr>
          <p:cNvSpPr txBox="1"/>
          <p:nvPr/>
        </p:nvSpPr>
        <p:spPr>
          <a:xfrm>
            <a:off x="2266120" y="1551549"/>
            <a:ext cx="902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Muchos animales de compañía de los Estados Unidos terminan en refugios ya sea porque los abandonan o se pierden.  Algunos de ellos tienen suerte y logran encontrar un hogar. Sin embargo, no es así </a:t>
            </a:r>
            <a:r>
              <a:rPr lang="es-CO"/>
              <a:t>para muchos </a:t>
            </a:r>
            <a:r>
              <a:rPr lang="es-CO" dirty="0"/>
              <a:t>de ellos.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814024-5D3B-4ECF-B64F-5B21F8AFFB46}"/>
              </a:ext>
            </a:extLst>
          </p:cNvPr>
          <p:cNvSpPr txBox="1"/>
          <p:nvPr/>
        </p:nvSpPr>
        <p:spPr>
          <a:xfrm>
            <a:off x="2266120" y="2749624"/>
            <a:ext cx="902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2,7 millones </a:t>
            </a:r>
            <a:r>
              <a:rPr lang="es-CO" dirty="0"/>
              <a:t>de perros y gatos son sacrificados en los Estados Unidos todos los días.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D13493-1150-47A1-8765-56A303187B69}"/>
              </a:ext>
            </a:extLst>
          </p:cNvPr>
          <p:cNvSpPr txBox="1"/>
          <p:nvPr/>
        </p:nvSpPr>
        <p:spPr>
          <a:xfrm>
            <a:off x="1550426" y="3644426"/>
            <a:ext cx="97404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OBJETIVO</a:t>
            </a:r>
            <a:r>
              <a:rPr lang="es-CO" dirty="0"/>
              <a:t>: Predecir lo que sucederá con cada mascota a partir de la información de la que dispone el refugio.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0376598-61AF-4DAD-9D01-0CA6A046841C}"/>
              </a:ext>
            </a:extLst>
          </p:cNvPr>
          <p:cNvSpPr/>
          <p:nvPr/>
        </p:nvSpPr>
        <p:spPr>
          <a:xfrm>
            <a:off x="4304874" y="5343334"/>
            <a:ext cx="1123468" cy="456377"/>
          </a:xfrm>
          <a:custGeom>
            <a:avLst/>
            <a:gdLst>
              <a:gd name="connsiteX0" fmla="*/ 0 w 912754"/>
              <a:gd name="connsiteY0" fmla="*/ 45638 h 456377"/>
              <a:gd name="connsiteX1" fmla="*/ 45638 w 912754"/>
              <a:gd name="connsiteY1" fmla="*/ 0 h 456377"/>
              <a:gd name="connsiteX2" fmla="*/ 867116 w 912754"/>
              <a:gd name="connsiteY2" fmla="*/ 0 h 456377"/>
              <a:gd name="connsiteX3" fmla="*/ 912754 w 912754"/>
              <a:gd name="connsiteY3" fmla="*/ 45638 h 456377"/>
              <a:gd name="connsiteX4" fmla="*/ 912754 w 912754"/>
              <a:gd name="connsiteY4" fmla="*/ 410739 h 456377"/>
              <a:gd name="connsiteX5" fmla="*/ 867116 w 912754"/>
              <a:gd name="connsiteY5" fmla="*/ 456377 h 456377"/>
              <a:gd name="connsiteX6" fmla="*/ 45638 w 912754"/>
              <a:gd name="connsiteY6" fmla="*/ 456377 h 456377"/>
              <a:gd name="connsiteX7" fmla="*/ 0 w 912754"/>
              <a:gd name="connsiteY7" fmla="*/ 410739 h 456377"/>
              <a:gd name="connsiteX8" fmla="*/ 0 w 912754"/>
              <a:gd name="connsiteY8" fmla="*/ 45638 h 45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754" h="456377">
                <a:moveTo>
                  <a:pt x="0" y="45638"/>
                </a:moveTo>
                <a:cubicBezTo>
                  <a:pt x="0" y="20433"/>
                  <a:pt x="20433" y="0"/>
                  <a:pt x="45638" y="0"/>
                </a:cubicBezTo>
                <a:lnTo>
                  <a:pt x="867116" y="0"/>
                </a:lnTo>
                <a:cubicBezTo>
                  <a:pt x="892321" y="0"/>
                  <a:pt x="912754" y="20433"/>
                  <a:pt x="912754" y="45638"/>
                </a:cubicBezTo>
                <a:lnTo>
                  <a:pt x="912754" y="410739"/>
                </a:lnTo>
                <a:cubicBezTo>
                  <a:pt x="912754" y="435944"/>
                  <a:pt x="892321" y="456377"/>
                  <a:pt x="867116" y="456377"/>
                </a:cubicBezTo>
                <a:lnTo>
                  <a:pt x="45638" y="456377"/>
                </a:lnTo>
                <a:cubicBezTo>
                  <a:pt x="20433" y="456377"/>
                  <a:pt x="0" y="435944"/>
                  <a:pt x="0" y="410739"/>
                </a:cubicBezTo>
                <a:lnTo>
                  <a:pt x="0" y="456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57" tIns="22257" rIns="22257" bIns="2225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kern="1200" dirty="0"/>
              <a:t>Predicción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91C0110-BEBF-4E1C-A649-BEDAD5F9C290}"/>
              </a:ext>
            </a:extLst>
          </p:cNvPr>
          <p:cNvGrpSpPr/>
          <p:nvPr/>
        </p:nvGrpSpPr>
        <p:grpSpPr>
          <a:xfrm>
            <a:off x="2554514" y="4521856"/>
            <a:ext cx="1719685" cy="2005154"/>
            <a:chOff x="2083225" y="4843197"/>
            <a:chExt cx="1320117" cy="2005154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C311610-7477-478B-B8C2-3FBF29C75A3C}"/>
                </a:ext>
              </a:extLst>
            </p:cNvPr>
            <p:cNvSpPr/>
            <p:nvPr/>
          </p:nvSpPr>
          <p:spPr>
            <a:xfrm rot="3907178" flipH="1">
              <a:off x="2744634" y="5444795"/>
              <a:ext cx="867791" cy="40429"/>
            </a:xfrm>
            <a:custGeom>
              <a:avLst/>
              <a:gdLst>
                <a:gd name="connsiteX0" fmla="*/ 0 w 867791"/>
                <a:gd name="connsiteY0" fmla="*/ 20214 h 40429"/>
                <a:gd name="connsiteX1" fmla="*/ 867791 w 867791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791" h="40429">
                  <a:moveTo>
                    <a:pt x="0" y="20214"/>
                  </a:moveTo>
                  <a:lnTo>
                    <a:pt x="867791" y="202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4899" tIns="-1480" rIns="424902" bIns="-148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78C9358-FFD0-454F-9EFD-80A0B34DAAE0}"/>
                </a:ext>
              </a:extLst>
            </p:cNvPr>
            <p:cNvSpPr/>
            <p:nvPr/>
          </p:nvSpPr>
          <p:spPr>
            <a:xfrm flipH="1">
              <a:off x="2083225" y="4843197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Raza</a:t>
              </a:r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E39AA83-B1E7-4FCA-BDE7-21752835706B}"/>
                </a:ext>
              </a:extLst>
            </p:cNvPr>
            <p:cNvSpPr/>
            <p:nvPr/>
          </p:nvSpPr>
          <p:spPr>
            <a:xfrm rot="2142401" flipH="1">
              <a:off x="2953718" y="5707212"/>
              <a:ext cx="449624" cy="40429"/>
            </a:xfrm>
            <a:custGeom>
              <a:avLst/>
              <a:gdLst>
                <a:gd name="connsiteX0" fmla="*/ 0 w 449624"/>
                <a:gd name="connsiteY0" fmla="*/ 20214 h 40429"/>
                <a:gd name="connsiteX1" fmla="*/ 449624 w 449624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624" h="40429">
                  <a:moveTo>
                    <a:pt x="0" y="20214"/>
                  </a:moveTo>
                  <a:lnTo>
                    <a:pt x="449624" y="202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6271" tIns="8974" rIns="226271" bIns="897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E65ADA9-8CDF-4EAD-9708-6223D1AABCF2}"/>
                </a:ext>
              </a:extLst>
            </p:cNvPr>
            <p:cNvSpPr/>
            <p:nvPr/>
          </p:nvSpPr>
          <p:spPr>
            <a:xfrm flipH="1">
              <a:off x="2083225" y="5368030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Color</a:t>
              </a: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F5F382D-BE70-4153-BC78-054F74CAD3F1}"/>
                </a:ext>
              </a:extLst>
            </p:cNvPr>
            <p:cNvSpPr/>
            <p:nvPr/>
          </p:nvSpPr>
          <p:spPr>
            <a:xfrm rot="19457599" flipH="1">
              <a:off x="2953718" y="5969629"/>
              <a:ext cx="449624" cy="40429"/>
            </a:xfrm>
            <a:custGeom>
              <a:avLst/>
              <a:gdLst>
                <a:gd name="connsiteX0" fmla="*/ 0 w 449624"/>
                <a:gd name="connsiteY0" fmla="*/ 20214 h 40429"/>
                <a:gd name="connsiteX1" fmla="*/ 449624 w 449624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624" h="40429">
                  <a:moveTo>
                    <a:pt x="0" y="20214"/>
                  </a:moveTo>
                  <a:lnTo>
                    <a:pt x="449624" y="202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6272" tIns="8973" rIns="226270" bIns="897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0B406730-CB7D-45F0-8208-BA9047F58F6A}"/>
                </a:ext>
              </a:extLst>
            </p:cNvPr>
            <p:cNvSpPr/>
            <p:nvPr/>
          </p:nvSpPr>
          <p:spPr>
            <a:xfrm flipH="1">
              <a:off x="2083225" y="5892864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Sexo</a:t>
              </a: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FFC8875-2607-4F9D-A48E-3A1D0C971298}"/>
                </a:ext>
              </a:extLst>
            </p:cNvPr>
            <p:cNvSpPr/>
            <p:nvPr/>
          </p:nvSpPr>
          <p:spPr>
            <a:xfrm rot="17692822" flipH="1">
              <a:off x="2744634" y="6232046"/>
              <a:ext cx="867791" cy="40429"/>
            </a:xfrm>
            <a:custGeom>
              <a:avLst/>
              <a:gdLst>
                <a:gd name="connsiteX0" fmla="*/ 0 w 867791"/>
                <a:gd name="connsiteY0" fmla="*/ 20214 h 40429"/>
                <a:gd name="connsiteX1" fmla="*/ 867791 w 867791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791" h="40429">
                  <a:moveTo>
                    <a:pt x="0" y="20214"/>
                  </a:moveTo>
                  <a:lnTo>
                    <a:pt x="867791" y="202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4901" tIns="-1481" rIns="424900" bIns="-148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31890A3-EF82-43FC-90FB-4DE069926C15}"/>
                </a:ext>
              </a:extLst>
            </p:cNvPr>
            <p:cNvSpPr/>
            <p:nvPr/>
          </p:nvSpPr>
          <p:spPr>
            <a:xfrm>
              <a:off x="2085436" y="6391974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Edad</a:t>
              </a:r>
            </a:p>
          </p:txBody>
        </p:sp>
      </p:grpSp>
      <p:pic>
        <p:nvPicPr>
          <p:cNvPr id="24" name="Gráfico 23" descr="Cara triste sin relleno">
            <a:extLst>
              <a:ext uri="{FF2B5EF4-FFF2-40B4-BE49-F238E27FC236}">
                <a16:creationId xmlns:a16="http://schemas.microsoft.com/office/drawing/2014/main" id="{86139486-F7CD-43BB-B31D-284D2E00D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084777"/>
            <a:ext cx="406400" cy="406400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E5CE18F9-3FBC-461A-9DAA-A04F5EB45F9D}"/>
              </a:ext>
            </a:extLst>
          </p:cNvPr>
          <p:cNvGrpSpPr/>
          <p:nvPr/>
        </p:nvGrpSpPr>
        <p:grpSpPr>
          <a:xfrm flipH="1">
            <a:off x="5528349" y="4525403"/>
            <a:ext cx="1685251" cy="2005154"/>
            <a:chOff x="2083225" y="4843197"/>
            <a:chExt cx="1320117" cy="2005154"/>
          </a:xfrm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1E417A8-54AE-40FA-AEEE-06C227981C31}"/>
                </a:ext>
              </a:extLst>
            </p:cNvPr>
            <p:cNvSpPr/>
            <p:nvPr/>
          </p:nvSpPr>
          <p:spPr>
            <a:xfrm rot="3907178" flipH="1">
              <a:off x="2744634" y="5444795"/>
              <a:ext cx="867791" cy="40429"/>
            </a:xfrm>
            <a:custGeom>
              <a:avLst/>
              <a:gdLst>
                <a:gd name="connsiteX0" fmla="*/ 0 w 867791"/>
                <a:gd name="connsiteY0" fmla="*/ 20214 h 40429"/>
                <a:gd name="connsiteX1" fmla="*/ 867791 w 867791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791" h="40429">
                  <a:moveTo>
                    <a:pt x="0" y="20214"/>
                  </a:moveTo>
                  <a:lnTo>
                    <a:pt x="867791" y="20214"/>
                  </a:lnTo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24899" tIns="-1480" rIns="424902" bIns="-148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AD5ECCD6-7369-4570-88FC-F77B1FBEF419}"/>
                </a:ext>
              </a:extLst>
            </p:cNvPr>
            <p:cNvSpPr/>
            <p:nvPr/>
          </p:nvSpPr>
          <p:spPr>
            <a:xfrm flipH="1">
              <a:off x="2083225" y="4843197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Adopción</a:t>
              </a:r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4372C34E-92B3-477B-B5E2-240B718230C0}"/>
                </a:ext>
              </a:extLst>
            </p:cNvPr>
            <p:cNvSpPr/>
            <p:nvPr/>
          </p:nvSpPr>
          <p:spPr>
            <a:xfrm rot="2142401" flipH="1">
              <a:off x="2953718" y="5707212"/>
              <a:ext cx="449624" cy="40429"/>
            </a:xfrm>
            <a:custGeom>
              <a:avLst/>
              <a:gdLst>
                <a:gd name="connsiteX0" fmla="*/ 0 w 449624"/>
                <a:gd name="connsiteY0" fmla="*/ 20214 h 40429"/>
                <a:gd name="connsiteX1" fmla="*/ 449624 w 449624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624" h="40429">
                  <a:moveTo>
                    <a:pt x="0" y="20214"/>
                  </a:moveTo>
                  <a:lnTo>
                    <a:pt x="449624" y="20214"/>
                  </a:lnTo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6271" tIns="8974" rIns="226271" bIns="897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F3EA367C-6389-4075-8E26-99D22EF50947}"/>
                </a:ext>
              </a:extLst>
            </p:cNvPr>
            <p:cNvSpPr/>
            <p:nvPr/>
          </p:nvSpPr>
          <p:spPr>
            <a:xfrm flipH="1">
              <a:off x="2083225" y="5368030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dirty="0"/>
                <a:t>Transferencia</a:t>
              </a:r>
              <a:endParaRPr lang="es-CO" sz="1600" kern="1200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296FF1DF-B4A8-4190-9AFC-3C0C97629410}"/>
                </a:ext>
              </a:extLst>
            </p:cNvPr>
            <p:cNvSpPr/>
            <p:nvPr/>
          </p:nvSpPr>
          <p:spPr>
            <a:xfrm rot="19457599" flipH="1">
              <a:off x="2953718" y="5969629"/>
              <a:ext cx="449624" cy="40429"/>
            </a:xfrm>
            <a:custGeom>
              <a:avLst/>
              <a:gdLst>
                <a:gd name="connsiteX0" fmla="*/ 0 w 449624"/>
                <a:gd name="connsiteY0" fmla="*/ 20214 h 40429"/>
                <a:gd name="connsiteX1" fmla="*/ 449624 w 449624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624" h="40429">
                  <a:moveTo>
                    <a:pt x="0" y="20214"/>
                  </a:moveTo>
                  <a:lnTo>
                    <a:pt x="449624" y="20214"/>
                  </a:lnTo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6272" tIns="8973" rIns="226270" bIns="897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AFAEB4FF-44AF-427D-9C11-7741E6DC4F87}"/>
                </a:ext>
              </a:extLst>
            </p:cNvPr>
            <p:cNvSpPr/>
            <p:nvPr/>
          </p:nvSpPr>
          <p:spPr>
            <a:xfrm flipH="1">
              <a:off x="2083225" y="5892864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>
                  <a:solidFill>
                    <a:schemeClr val="accent6">
                      <a:lumMod val="50000"/>
                    </a:schemeClr>
                  </a:solidFill>
                </a:rPr>
                <a:t>Eutanasia</a:t>
              </a:r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D06A708-A85E-4F8F-9236-53356362AED4}"/>
                </a:ext>
              </a:extLst>
            </p:cNvPr>
            <p:cNvSpPr/>
            <p:nvPr/>
          </p:nvSpPr>
          <p:spPr>
            <a:xfrm rot="17692822" flipH="1">
              <a:off x="2744634" y="6232046"/>
              <a:ext cx="867791" cy="40429"/>
            </a:xfrm>
            <a:custGeom>
              <a:avLst/>
              <a:gdLst>
                <a:gd name="connsiteX0" fmla="*/ 0 w 867791"/>
                <a:gd name="connsiteY0" fmla="*/ 20214 h 40429"/>
                <a:gd name="connsiteX1" fmla="*/ 867791 w 867791"/>
                <a:gd name="connsiteY1" fmla="*/ 20214 h 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791" h="40429">
                  <a:moveTo>
                    <a:pt x="0" y="20214"/>
                  </a:moveTo>
                  <a:lnTo>
                    <a:pt x="867791" y="20214"/>
                  </a:lnTo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24901" tIns="-1481" rIns="424900" bIns="-148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600" kern="120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2B481BC1-DF09-47B3-8BBA-B4AFE775215E}"/>
                </a:ext>
              </a:extLst>
            </p:cNvPr>
            <p:cNvSpPr/>
            <p:nvPr/>
          </p:nvSpPr>
          <p:spPr>
            <a:xfrm>
              <a:off x="2085436" y="6391974"/>
              <a:ext cx="912754" cy="456377"/>
            </a:xfrm>
            <a:custGeom>
              <a:avLst/>
              <a:gdLst>
                <a:gd name="connsiteX0" fmla="*/ 0 w 912754"/>
                <a:gd name="connsiteY0" fmla="*/ 45638 h 456377"/>
                <a:gd name="connsiteX1" fmla="*/ 45638 w 912754"/>
                <a:gd name="connsiteY1" fmla="*/ 0 h 456377"/>
                <a:gd name="connsiteX2" fmla="*/ 867116 w 912754"/>
                <a:gd name="connsiteY2" fmla="*/ 0 h 456377"/>
                <a:gd name="connsiteX3" fmla="*/ 912754 w 912754"/>
                <a:gd name="connsiteY3" fmla="*/ 45638 h 456377"/>
                <a:gd name="connsiteX4" fmla="*/ 912754 w 912754"/>
                <a:gd name="connsiteY4" fmla="*/ 410739 h 456377"/>
                <a:gd name="connsiteX5" fmla="*/ 867116 w 912754"/>
                <a:gd name="connsiteY5" fmla="*/ 456377 h 456377"/>
                <a:gd name="connsiteX6" fmla="*/ 45638 w 912754"/>
                <a:gd name="connsiteY6" fmla="*/ 456377 h 456377"/>
                <a:gd name="connsiteX7" fmla="*/ 0 w 912754"/>
                <a:gd name="connsiteY7" fmla="*/ 410739 h 456377"/>
                <a:gd name="connsiteX8" fmla="*/ 0 w 912754"/>
                <a:gd name="connsiteY8" fmla="*/ 45638 h 45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54" h="456377">
                  <a:moveTo>
                    <a:pt x="0" y="45638"/>
                  </a:moveTo>
                  <a:cubicBezTo>
                    <a:pt x="0" y="20433"/>
                    <a:pt x="20433" y="0"/>
                    <a:pt x="45638" y="0"/>
                  </a:cubicBezTo>
                  <a:lnTo>
                    <a:pt x="867116" y="0"/>
                  </a:lnTo>
                  <a:cubicBezTo>
                    <a:pt x="892321" y="0"/>
                    <a:pt x="912754" y="20433"/>
                    <a:pt x="912754" y="45638"/>
                  </a:cubicBezTo>
                  <a:lnTo>
                    <a:pt x="912754" y="410739"/>
                  </a:lnTo>
                  <a:cubicBezTo>
                    <a:pt x="912754" y="435944"/>
                    <a:pt x="892321" y="456377"/>
                    <a:pt x="867116" y="456377"/>
                  </a:cubicBezTo>
                  <a:lnTo>
                    <a:pt x="45638" y="456377"/>
                  </a:lnTo>
                  <a:cubicBezTo>
                    <a:pt x="20433" y="456377"/>
                    <a:pt x="0" y="435944"/>
                    <a:pt x="0" y="410739"/>
                  </a:cubicBezTo>
                  <a:lnTo>
                    <a:pt x="0" y="4563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2257" tIns="22257" rIns="22257" bIns="2225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>
                  <a:solidFill>
                    <a:schemeClr val="accent6">
                      <a:lumMod val="50000"/>
                    </a:schemeClr>
                  </a:solidFill>
                </a:rPr>
                <a:t>Muerte</a:t>
              </a:r>
            </a:p>
          </p:txBody>
        </p:sp>
      </p:grp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A1B4F95F-F514-4D01-8DED-D92B780DE845}"/>
              </a:ext>
            </a:extLst>
          </p:cNvPr>
          <p:cNvSpPr/>
          <p:nvPr/>
        </p:nvSpPr>
        <p:spPr>
          <a:xfrm>
            <a:off x="7576457" y="4521856"/>
            <a:ext cx="489682" cy="2005154"/>
          </a:xfrm>
          <a:prstGeom prst="rightBrace">
            <a:avLst>
              <a:gd name="adj1" fmla="val 7947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AEA0708-E714-4F2E-85E1-FB2034953245}"/>
              </a:ext>
            </a:extLst>
          </p:cNvPr>
          <p:cNvSpPr txBox="1"/>
          <p:nvPr/>
        </p:nvSpPr>
        <p:spPr>
          <a:xfrm>
            <a:off x="8066138" y="4499944"/>
            <a:ext cx="264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Conocer con anticipación el posible resultado con las mascotas permite a los refugios enfocar su energía y recursos con los animales que más lo necesitan.</a:t>
            </a:r>
          </a:p>
        </p:txBody>
      </p:sp>
    </p:spTree>
    <p:extLst>
      <p:ext uri="{BB962C8B-B14F-4D97-AF65-F5344CB8AC3E}">
        <p14:creationId xmlns:p14="http://schemas.microsoft.com/office/powerpoint/2010/main" val="5198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0DA3-68F6-4013-9B20-B24CB0E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4050"/>
          </a:xfrm>
        </p:spPr>
        <p:txBody>
          <a:bodyPr>
            <a:normAutofit fontScale="90000"/>
          </a:bodyPr>
          <a:lstStyle/>
          <a:p>
            <a:r>
              <a:rPr lang="es-CO" dirty="0"/>
              <a:t>Metodología de abordaje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244B0-C044-4976-8825-FA29B33D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4975"/>
            <a:ext cx="10178322" cy="4514618"/>
          </a:xfrm>
        </p:spPr>
        <p:txBody>
          <a:bodyPr/>
          <a:lstStyle/>
          <a:p>
            <a:r>
              <a:rPr lang="es-CO" dirty="0"/>
              <a:t>Por la naturaleza del problema es necesario usar modelos de </a:t>
            </a:r>
            <a:r>
              <a:rPr lang="es-CO" b="1" u="sng" dirty="0"/>
              <a:t>CLASIFICACIÓN</a:t>
            </a:r>
          </a:p>
          <a:p>
            <a:r>
              <a:rPr lang="es-CO" dirty="0"/>
              <a:t>Usamos el siguiente proceso:</a:t>
            </a:r>
          </a:p>
          <a:p>
            <a:endParaRPr lang="es-CO" dirty="0"/>
          </a:p>
          <a:p>
            <a:endParaRPr lang="es-CO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7A92F15-B2F3-48CC-BC0D-5883D1E59E19}"/>
              </a:ext>
            </a:extLst>
          </p:cNvPr>
          <p:cNvGrpSpPr/>
          <p:nvPr/>
        </p:nvGrpSpPr>
        <p:grpSpPr>
          <a:xfrm>
            <a:off x="1037772" y="275771"/>
            <a:ext cx="10392228" cy="6966857"/>
            <a:chOff x="1037772" y="275771"/>
            <a:chExt cx="10392228" cy="6966857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2E8B1CC-8A9E-47D4-9E58-93792364FD7B}"/>
                </a:ext>
              </a:extLst>
            </p:cNvPr>
            <p:cNvSpPr/>
            <p:nvPr/>
          </p:nvSpPr>
          <p:spPr>
            <a:xfrm>
              <a:off x="1037772" y="275771"/>
              <a:ext cx="10392228" cy="6966857"/>
            </a:xfrm>
            <a:prstGeom prst="rect">
              <a:avLst/>
            </a:prstGeom>
            <a:noFill/>
          </p:spPr>
        </p:sp>
        <p:sp>
          <p:nvSpPr>
            <p:cNvPr id="10" name="Forma en L 9">
              <a:extLst>
                <a:ext uri="{FF2B5EF4-FFF2-40B4-BE49-F238E27FC236}">
                  <a16:creationId xmlns:a16="http://schemas.microsoft.com/office/drawing/2014/main" id="{B3AE8435-DE63-402A-8994-B0C1742B866D}"/>
                </a:ext>
              </a:extLst>
            </p:cNvPr>
            <p:cNvSpPr/>
            <p:nvPr/>
          </p:nvSpPr>
          <p:spPr>
            <a:xfrm rot="5400000">
              <a:off x="1312096" y="3998171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3873729-765A-4E69-ADF6-236A13A6869D}"/>
                </a:ext>
              </a:extLst>
            </p:cNvPr>
            <p:cNvSpPr/>
            <p:nvPr/>
          </p:nvSpPr>
          <p:spPr>
            <a:xfrm>
              <a:off x="1175596" y="440472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1. Análisis de datos puros</a:t>
              </a:r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10B1742-AEC0-4D3C-BA49-8543EE2A1C5A}"/>
                </a:ext>
              </a:extLst>
            </p:cNvPr>
            <p:cNvSpPr/>
            <p:nvPr/>
          </p:nvSpPr>
          <p:spPr>
            <a:xfrm>
              <a:off x="2172256" y="389799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2699"/>
                <a:satOff val="-923"/>
                <a:lumOff val="2270"/>
                <a:alphaOff val="0"/>
              </a:schemeClr>
            </a:lnRef>
            <a:fillRef idx="1">
              <a:schemeClr val="accent3">
                <a:shade val="80000"/>
                <a:hueOff val="2699"/>
                <a:satOff val="-923"/>
                <a:lumOff val="2270"/>
                <a:alphaOff val="0"/>
              </a:schemeClr>
            </a:fillRef>
            <a:effectRef idx="0">
              <a:schemeClr val="accent3">
                <a:shade val="80000"/>
                <a:hueOff val="2699"/>
                <a:satOff val="-923"/>
                <a:lumOff val="227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orma en L 12">
              <a:extLst>
                <a:ext uri="{FF2B5EF4-FFF2-40B4-BE49-F238E27FC236}">
                  <a16:creationId xmlns:a16="http://schemas.microsoft.com/office/drawing/2014/main" id="{0AB3226E-9707-467F-9E01-89C65237CCF2}"/>
                </a:ext>
              </a:extLst>
            </p:cNvPr>
            <p:cNvSpPr/>
            <p:nvPr/>
          </p:nvSpPr>
          <p:spPr>
            <a:xfrm rot="5400000">
              <a:off x="2815949" y="3626041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5397"/>
                <a:satOff val="-1846"/>
                <a:lumOff val="4539"/>
                <a:alphaOff val="0"/>
              </a:schemeClr>
            </a:lnRef>
            <a:fillRef idx="1">
              <a:schemeClr val="accent3">
                <a:shade val="80000"/>
                <a:hueOff val="5397"/>
                <a:satOff val="-1846"/>
                <a:lumOff val="4539"/>
                <a:alphaOff val="0"/>
              </a:schemeClr>
            </a:fillRef>
            <a:effectRef idx="0">
              <a:schemeClr val="accent3">
                <a:shade val="80000"/>
                <a:hueOff val="5397"/>
                <a:satOff val="-1846"/>
                <a:lumOff val="45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415DD865-0DB0-4376-9CDC-D496B6ACC9C5}"/>
                </a:ext>
              </a:extLst>
            </p:cNvPr>
            <p:cNvSpPr/>
            <p:nvPr/>
          </p:nvSpPr>
          <p:spPr>
            <a:xfrm>
              <a:off x="2679449" y="403259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2. Ajuste de variables categóricas</a:t>
              </a:r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5781DAA5-AF09-4AA2-A824-82916BB6D208}"/>
                </a:ext>
              </a:extLst>
            </p:cNvPr>
            <p:cNvSpPr/>
            <p:nvPr/>
          </p:nvSpPr>
          <p:spPr>
            <a:xfrm>
              <a:off x="3676109" y="352586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8096"/>
                <a:satOff val="-2769"/>
                <a:lumOff val="6809"/>
                <a:alphaOff val="0"/>
              </a:schemeClr>
            </a:lnRef>
            <a:fillRef idx="1">
              <a:schemeClr val="accent3">
                <a:shade val="80000"/>
                <a:hueOff val="8096"/>
                <a:satOff val="-2769"/>
                <a:lumOff val="6809"/>
                <a:alphaOff val="0"/>
              </a:schemeClr>
            </a:fillRef>
            <a:effectRef idx="0">
              <a:schemeClr val="accent3">
                <a:shade val="80000"/>
                <a:hueOff val="8096"/>
                <a:satOff val="-2769"/>
                <a:lumOff val="680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orma en L 15">
              <a:extLst>
                <a:ext uri="{FF2B5EF4-FFF2-40B4-BE49-F238E27FC236}">
                  <a16:creationId xmlns:a16="http://schemas.microsoft.com/office/drawing/2014/main" id="{9495214B-017A-4F72-8779-307466E0D833}"/>
                </a:ext>
              </a:extLst>
            </p:cNvPr>
            <p:cNvSpPr/>
            <p:nvPr/>
          </p:nvSpPr>
          <p:spPr>
            <a:xfrm rot="5400000">
              <a:off x="4319802" y="3253912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10795"/>
                <a:satOff val="-3692"/>
                <a:lumOff val="9079"/>
                <a:alphaOff val="0"/>
              </a:schemeClr>
            </a:lnRef>
            <a:fillRef idx="1">
              <a:schemeClr val="accent3">
                <a:shade val="80000"/>
                <a:hueOff val="10795"/>
                <a:satOff val="-3692"/>
                <a:lumOff val="9079"/>
                <a:alphaOff val="0"/>
              </a:schemeClr>
            </a:fillRef>
            <a:effectRef idx="0">
              <a:schemeClr val="accent3">
                <a:shade val="80000"/>
                <a:hueOff val="10795"/>
                <a:satOff val="-3692"/>
                <a:lumOff val="9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2D8CB2C-9914-46EC-B2DD-BF8098CAA59E}"/>
                </a:ext>
              </a:extLst>
            </p:cNvPr>
            <p:cNvSpPr/>
            <p:nvPr/>
          </p:nvSpPr>
          <p:spPr>
            <a:xfrm>
              <a:off x="4183301" y="366046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3. Ajuste de </a:t>
              </a:r>
              <a:r>
                <a:rPr lang="es-CO" sz="1600" kern="1200" dirty="0" err="1"/>
                <a:t>Missing</a:t>
              </a:r>
              <a:r>
                <a:rPr lang="es-CO" sz="1600" kern="1200" dirty="0"/>
                <a:t> </a:t>
              </a:r>
              <a:r>
                <a:rPr lang="es-CO" sz="1600" kern="1200" dirty="0" err="1"/>
                <a:t>Values</a:t>
              </a:r>
              <a:endParaRPr lang="es-CO" sz="1600" kern="1200" dirty="0"/>
            </a:p>
          </p:txBody>
        </p:sp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7B867A23-657A-4DC2-A284-1E4639D94E91}"/>
                </a:ext>
              </a:extLst>
            </p:cNvPr>
            <p:cNvSpPr/>
            <p:nvPr/>
          </p:nvSpPr>
          <p:spPr>
            <a:xfrm>
              <a:off x="5179962" y="315373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13494"/>
                <a:satOff val="-4615"/>
                <a:lumOff val="11348"/>
                <a:alphaOff val="0"/>
              </a:schemeClr>
            </a:lnRef>
            <a:fillRef idx="1">
              <a:schemeClr val="accent3">
                <a:shade val="80000"/>
                <a:hueOff val="13494"/>
                <a:satOff val="-4615"/>
                <a:lumOff val="11348"/>
                <a:alphaOff val="0"/>
              </a:schemeClr>
            </a:fillRef>
            <a:effectRef idx="0">
              <a:schemeClr val="accent3">
                <a:shade val="80000"/>
                <a:hueOff val="13494"/>
                <a:satOff val="-4615"/>
                <a:lumOff val="113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orma en L 18">
              <a:extLst>
                <a:ext uri="{FF2B5EF4-FFF2-40B4-BE49-F238E27FC236}">
                  <a16:creationId xmlns:a16="http://schemas.microsoft.com/office/drawing/2014/main" id="{0EBE56FE-69D1-4D34-AEF2-FBBACAA7D48A}"/>
                </a:ext>
              </a:extLst>
            </p:cNvPr>
            <p:cNvSpPr/>
            <p:nvPr/>
          </p:nvSpPr>
          <p:spPr>
            <a:xfrm rot="5400000">
              <a:off x="5823654" y="2881782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16192"/>
                <a:satOff val="-5538"/>
                <a:lumOff val="13618"/>
                <a:alphaOff val="0"/>
              </a:schemeClr>
            </a:lnRef>
            <a:fillRef idx="1">
              <a:schemeClr val="accent3">
                <a:shade val="80000"/>
                <a:hueOff val="16192"/>
                <a:satOff val="-5538"/>
                <a:lumOff val="13618"/>
                <a:alphaOff val="0"/>
              </a:schemeClr>
            </a:fillRef>
            <a:effectRef idx="0">
              <a:schemeClr val="accent3">
                <a:shade val="80000"/>
                <a:hueOff val="16192"/>
                <a:satOff val="-5538"/>
                <a:lumOff val="136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D7E3C99E-0240-4509-A7E7-0918115CD84D}"/>
                </a:ext>
              </a:extLst>
            </p:cNvPr>
            <p:cNvSpPr/>
            <p:nvPr/>
          </p:nvSpPr>
          <p:spPr>
            <a:xfrm>
              <a:off x="5687154" y="328833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4. Análisis Exploratorio</a:t>
              </a:r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39F36B8C-4CB6-44EA-BAA0-992FBC649906}"/>
                </a:ext>
              </a:extLst>
            </p:cNvPr>
            <p:cNvSpPr/>
            <p:nvPr/>
          </p:nvSpPr>
          <p:spPr>
            <a:xfrm>
              <a:off x="6683814" y="278160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18891"/>
                <a:satOff val="-6462"/>
                <a:lumOff val="15888"/>
                <a:alphaOff val="0"/>
              </a:schemeClr>
            </a:lnRef>
            <a:fillRef idx="1">
              <a:schemeClr val="accent3">
                <a:shade val="80000"/>
                <a:hueOff val="18891"/>
                <a:satOff val="-6462"/>
                <a:lumOff val="15888"/>
                <a:alphaOff val="0"/>
              </a:schemeClr>
            </a:fillRef>
            <a:effectRef idx="0">
              <a:schemeClr val="accent3">
                <a:shade val="80000"/>
                <a:hueOff val="18891"/>
                <a:satOff val="-6462"/>
                <a:lumOff val="158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orma en L 21">
              <a:extLst>
                <a:ext uri="{FF2B5EF4-FFF2-40B4-BE49-F238E27FC236}">
                  <a16:creationId xmlns:a16="http://schemas.microsoft.com/office/drawing/2014/main" id="{E953D6B4-BEE4-4EED-8D91-1AAD247F5CC3}"/>
                </a:ext>
              </a:extLst>
            </p:cNvPr>
            <p:cNvSpPr/>
            <p:nvPr/>
          </p:nvSpPr>
          <p:spPr>
            <a:xfrm rot="5400000">
              <a:off x="7327507" y="2509652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21590"/>
                <a:satOff val="-7385"/>
                <a:lumOff val="18157"/>
                <a:alphaOff val="0"/>
              </a:schemeClr>
            </a:lnRef>
            <a:fillRef idx="1">
              <a:schemeClr val="accent3">
                <a:shade val="80000"/>
                <a:hueOff val="21590"/>
                <a:satOff val="-7385"/>
                <a:lumOff val="18157"/>
                <a:alphaOff val="0"/>
              </a:schemeClr>
            </a:fillRef>
            <a:effectRef idx="0">
              <a:schemeClr val="accent3">
                <a:shade val="80000"/>
                <a:hueOff val="21590"/>
                <a:satOff val="-7385"/>
                <a:lumOff val="181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16537012-3C06-4B73-9216-8BF8C8889F76}"/>
                </a:ext>
              </a:extLst>
            </p:cNvPr>
            <p:cNvSpPr/>
            <p:nvPr/>
          </p:nvSpPr>
          <p:spPr>
            <a:xfrm>
              <a:off x="7191007" y="291620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5. Partición de los datos en </a:t>
              </a:r>
              <a:r>
                <a:rPr lang="es-CO" sz="1600" kern="1200" dirty="0" err="1"/>
                <a:t>train</a:t>
              </a:r>
              <a:r>
                <a:rPr lang="es-CO" sz="1600" kern="1200" dirty="0"/>
                <a:t> y test</a:t>
              </a:r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1BB84F67-74E8-411C-A1F3-F1436924CAB3}"/>
                </a:ext>
              </a:extLst>
            </p:cNvPr>
            <p:cNvSpPr/>
            <p:nvPr/>
          </p:nvSpPr>
          <p:spPr>
            <a:xfrm>
              <a:off x="8187667" y="240947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24289"/>
                <a:satOff val="-8308"/>
                <a:lumOff val="20427"/>
                <a:alphaOff val="0"/>
              </a:schemeClr>
            </a:lnRef>
            <a:fillRef idx="1">
              <a:schemeClr val="accent3">
                <a:shade val="80000"/>
                <a:hueOff val="24289"/>
                <a:satOff val="-8308"/>
                <a:lumOff val="20427"/>
                <a:alphaOff val="0"/>
              </a:schemeClr>
            </a:fillRef>
            <a:effectRef idx="0">
              <a:schemeClr val="accent3">
                <a:shade val="80000"/>
                <a:hueOff val="24289"/>
                <a:satOff val="-8308"/>
                <a:lumOff val="204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orma en L 24">
              <a:extLst>
                <a:ext uri="{FF2B5EF4-FFF2-40B4-BE49-F238E27FC236}">
                  <a16:creationId xmlns:a16="http://schemas.microsoft.com/office/drawing/2014/main" id="{ACE6C008-92F7-4842-906B-CBDC503D76C6}"/>
                </a:ext>
              </a:extLst>
            </p:cNvPr>
            <p:cNvSpPr/>
            <p:nvPr/>
          </p:nvSpPr>
          <p:spPr>
            <a:xfrm rot="5400000">
              <a:off x="8831360" y="2137522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26987"/>
                <a:satOff val="-9231"/>
                <a:lumOff val="22697"/>
                <a:alphaOff val="0"/>
              </a:schemeClr>
            </a:lnRef>
            <a:fillRef idx="1">
              <a:schemeClr val="accent3">
                <a:shade val="80000"/>
                <a:hueOff val="26987"/>
                <a:satOff val="-9231"/>
                <a:lumOff val="22697"/>
                <a:alphaOff val="0"/>
              </a:schemeClr>
            </a:fillRef>
            <a:effectRef idx="0">
              <a:schemeClr val="accent3">
                <a:shade val="80000"/>
                <a:hueOff val="26987"/>
                <a:satOff val="-9231"/>
                <a:lumOff val="226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177B04B1-3C7F-4680-BA2F-63AE23715BDB}"/>
                </a:ext>
              </a:extLst>
            </p:cNvPr>
            <p:cNvSpPr/>
            <p:nvPr/>
          </p:nvSpPr>
          <p:spPr>
            <a:xfrm>
              <a:off x="8694859" y="254407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6. Balanceo de clases</a:t>
              </a:r>
            </a:p>
          </p:txBody>
        </p:sp>
        <p:sp>
          <p:nvSpPr>
            <p:cNvPr id="27" name="Triángulo isósceles 26">
              <a:extLst>
                <a:ext uri="{FF2B5EF4-FFF2-40B4-BE49-F238E27FC236}">
                  <a16:creationId xmlns:a16="http://schemas.microsoft.com/office/drawing/2014/main" id="{4A7920AB-2EED-4E57-BD42-638564030251}"/>
                </a:ext>
              </a:extLst>
            </p:cNvPr>
            <p:cNvSpPr/>
            <p:nvPr/>
          </p:nvSpPr>
          <p:spPr>
            <a:xfrm>
              <a:off x="9691520" y="2037346"/>
              <a:ext cx="231781" cy="231781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shade val="80000"/>
                <a:hueOff val="29686"/>
                <a:satOff val="-10154"/>
                <a:lumOff val="24966"/>
                <a:alphaOff val="0"/>
              </a:schemeClr>
            </a:lnRef>
            <a:fillRef idx="1">
              <a:schemeClr val="accent3">
                <a:shade val="80000"/>
                <a:hueOff val="29686"/>
                <a:satOff val="-10154"/>
                <a:lumOff val="24966"/>
                <a:alphaOff val="0"/>
              </a:schemeClr>
            </a:fillRef>
            <a:effectRef idx="0">
              <a:schemeClr val="accent3">
                <a:shade val="80000"/>
                <a:hueOff val="29686"/>
                <a:satOff val="-10154"/>
                <a:lumOff val="249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orma en L 27">
              <a:extLst>
                <a:ext uri="{FF2B5EF4-FFF2-40B4-BE49-F238E27FC236}">
                  <a16:creationId xmlns:a16="http://schemas.microsoft.com/office/drawing/2014/main" id="{280471AE-D244-42B5-A4F5-AE37FC65F577}"/>
                </a:ext>
              </a:extLst>
            </p:cNvPr>
            <p:cNvSpPr/>
            <p:nvPr/>
          </p:nvSpPr>
          <p:spPr>
            <a:xfrm rot="5400000">
              <a:off x="10335212" y="1765392"/>
              <a:ext cx="817735" cy="1360693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shade val="80000"/>
                <a:hueOff val="32385"/>
                <a:satOff val="-11077"/>
                <a:lumOff val="27236"/>
                <a:alphaOff val="0"/>
              </a:schemeClr>
            </a:lnRef>
            <a:fillRef idx="1">
              <a:schemeClr val="accent3">
                <a:shade val="80000"/>
                <a:hueOff val="32385"/>
                <a:satOff val="-11077"/>
                <a:lumOff val="27236"/>
                <a:alphaOff val="0"/>
              </a:schemeClr>
            </a:fillRef>
            <a:effectRef idx="0">
              <a:schemeClr val="accent3">
                <a:shade val="80000"/>
                <a:hueOff val="32385"/>
                <a:satOff val="-11077"/>
                <a:lumOff val="27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301C0050-14E9-4611-9F1C-41383AF3AF28}"/>
                </a:ext>
              </a:extLst>
            </p:cNvPr>
            <p:cNvSpPr/>
            <p:nvPr/>
          </p:nvSpPr>
          <p:spPr>
            <a:xfrm>
              <a:off x="10198712" y="2171946"/>
              <a:ext cx="1228441" cy="1076801"/>
            </a:xfrm>
            <a:custGeom>
              <a:avLst/>
              <a:gdLst>
                <a:gd name="connsiteX0" fmla="*/ 0 w 1228441"/>
                <a:gd name="connsiteY0" fmla="*/ 0 h 1076801"/>
                <a:gd name="connsiteX1" fmla="*/ 1228441 w 1228441"/>
                <a:gd name="connsiteY1" fmla="*/ 0 h 1076801"/>
                <a:gd name="connsiteX2" fmla="*/ 1228441 w 1228441"/>
                <a:gd name="connsiteY2" fmla="*/ 1076801 h 1076801"/>
                <a:gd name="connsiteX3" fmla="*/ 0 w 1228441"/>
                <a:gd name="connsiteY3" fmla="*/ 1076801 h 1076801"/>
                <a:gd name="connsiteX4" fmla="*/ 0 w 1228441"/>
                <a:gd name="connsiteY4" fmla="*/ 0 h 107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41" h="1076801">
                  <a:moveTo>
                    <a:pt x="0" y="0"/>
                  </a:moveTo>
                  <a:lnTo>
                    <a:pt x="1228441" y="0"/>
                  </a:lnTo>
                  <a:lnTo>
                    <a:pt x="1228441" y="1076801"/>
                  </a:lnTo>
                  <a:lnTo>
                    <a:pt x="0" y="10768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kern="1200" dirty="0"/>
                <a:t>7. Selección y aplicación de modelos</a:t>
              </a:r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4B3B553-9E88-4FE4-B0BB-B9B42F237303}"/>
              </a:ext>
            </a:extLst>
          </p:cNvPr>
          <p:cNvSpPr/>
          <p:nvPr/>
        </p:nvSpPr>
        <p:spPr>
          <a:xfrm>
            <a:off x="2452917" y="3429000"/>
            <a:ext cx="3018970" cy="137522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doblada 5">
            <a:extLst>
              <a:ext uri="{FF2B5EF4-FFF2-40B4-BE49-F238E27FC236}">
                <a16:creationId xmlns:a16="http://schemas.microsoft.com/office/drawing/2014/main" id="{3E37E7B9-AD98-4D9D-A7F2-A736A5FC1EF7}"/>
              </a:ext>
            </a:extLst>
          </p:cNvPr>
          <p:cNvSpPr/>
          <p:nvPr/>
        </p:nvSpPr>
        <p:spPr>
          <a:xfrm rot="16200000" flipH="1" flipV="1">
            <a:off x="5777674" y="3904647"/>
            <a:ext cx="400110" cy="828578"/>
          </a:xfrm>
          <a:prstGeom prst="bentArrow">
            <a:avLst>
              <a:gd name="adj1" fmla="val 16241"/>
              <a:gd name="adj2" fmla="val 1449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DB94BF-66E2-4295-90F2-0881D299F07C}"/>
              </a:ext>
            </a:extLst>
          </p:cNvPr>
          <p:cNvSpPr txBox="1"/>
          <p:nvPr/>
        </p:nvSpPr>
        <p:spPr>
          <a:xfrm>
            <a:off x="5471131" y="4687275"/>
            <a:ext cx="645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 crean nuevas categorías a partir de las variables originales</a:t>
            </a:r>
          </a:p>
        </p:txBody>
      </p:sp>
      <p:pic>
        <p:nvPicPr>
          <p:cNvPr id="30" name="Marcador de contenido 3" descr="Perro">
            <a:extLst>
              <a:ext uri="{FF2B5EF4-FFF2-40B4-BE49-F238E27FC236}">
                <a16:creationId xmlns:a16="http://schemas.microsoft.com/office/drawing/2014/main" id="{623BA872-0E1A-4432-8A1C-DEAE85CB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503" y="5277209"/>
            <a:ext cx="397102" cy="39669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9D48CD0-5A96-4AC9-82AA-071758C36EC8}"/>
              </a:ext>
            </a:extLst>
          </p:cNvPr>
          <p:cNvSpPr txBox="1"/>
          <p:nvPr/>
        </p:nvSpPr>
        <p:spPr>
          <a:xfrm>
            <a:off x="1428901" y="5177669"/>
            <a:ext cx="562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 variable nombre se codifica en 2 categorías: Con nombre o sin nombre, eliminando el problema de NA</a:t>
            </a:r>
            <a:endParaRPr lang="es-CO" sz="1600" dirty="0"/>
          </a:p>
        </p:txBody>
      </p:sp>
      <p:pic>
        <p:nvPicPr>
          <p:cNvPr id="32" name="Marcador de contenido 3" descr="Perro">
            <a:extLst>
              <a:ext uri="{FF2B5EF4-FFF2-40B4-BE49-F238E27FC236}">
                <a16:creationId xmlns:a16="http://schemas.microsoft.com/office/drawing/2014/main" id="{06FE5901-68D3-450B-A5C5-B7CEFA75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503" y="5834887"/>
            <a:ext cx="397102" cy="39669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F979374B-41FA-430A-8BD3-AB0E927DED94}"/>
              </a:ext>
            </a:extLst>
          </p:cNvPr>
          <p:cNvSpPr txBox="1"/>
          <p:nvPr/>
        </p:nvSpPr>
        <p:spPr>
          <a:xfrm>
            <a:off x="1428901" y="5849647"/>
            <a:ext cx="548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variable Color se agrupa en categorías generales, como </a:t>
            </a:r>
            <a:r>
              <a:rPr lang="es-CO" dirty="0" err="1"/>
              <a:t>mixed</a:t>
            </a:r>
            <a:r>
              <a:rPr lang="es-CO" dirty="0"/>
              <a:t>, Brown, u </a:t>
            </a:r>
            <a:r>
              <a:rPr lang="es-CO" dirty="0" err="1"/>
              <a:t>Other</a:t>
            </a:r>
            <a:r>
              <a:rPr lang="es-CO" dirty="0"/>
              <a:t>, si la frecuencia &lt;100</a:t>
            </a:r>
            <a:endParaRPr lang="es-CO" sz="1600" dirty="0"/>
          </a:p>
        </p:txBody>
      </p:sp>
      <p:pic>
        <p:nvPicPr>
          <p:cNvPr id="34" name="Marcador de contenido 3" descr="Perro">
            <a:extLst>
              <a:ext uri="{FF2B5EF4-FFF2-40B4-BE49-F238E27FC236}">
                <a16:creationId xmlns:a16="http://schemas.microsoft.com/office/drawing/2014/main" id="{24DC0F20-013B-44E8-98EE-E560ECEC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130" y="5249282"/>
            <a:ext cx="397102" cy="396698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5EB460B-A1A2-4428-8A90-AD6B6582EF18}"/>
              </a:ext>
            </a:extLst>
          </p:cNvPr>
          <p:cNvSpPr txBox="1"/>
          <p:nvPr/>
        </p:nvSpPr>
        <p:spPr>
          <a:xfrm>
            <a:off x="7067232" y="5168792"/>
            <a:ext cx="512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variable </a:t>
            </a:r>
            <a:r>
              <a:rPr lang="es-CO" dirty="0" err="1"/>
              <a:t>Breed</a:t>
            </a:r>
            <a:r>
              <a:rPr lang="es-CO" dirty="0"/>
              <a:t> (raza) se agrupa en pura o no pura</a:t>
            </a:r>
            <a:endParaRPr lang="es-CO" sz="1600" dirty="0"/>
          </a:p>
        </p:txBody>
      </p:sp>
      <p:pic>
        <p:nvPicPr>
          <p:cNvPr id="36" name="Marcador de contenido 3" descr="Perro">
            <a:extLst>
              <a:ext uri="{FF2B5EF4-FFF2-40B4-BE49-F238E27FC236}">
                <a16:creationId xmlns:a16="http://schemas.microsoft.com/office/drawing/2014/main" id="{A969B9AE-90E2-44E9-AB47-F0E011F0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05" y="5895613"/>
            <a:ext cx="397102" cy="396698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F534183-29AF-43C8-B8A1-66976605DC40}"/>
              </a:ext>
            </a:extLst>
          </p:cNvPr>
          <p:cNvSpPr txBox="1"/>
          <p:nvPr/>
        </p:nvSpPr>
        <p:spPr>
          <a:xfrm>
            <a:off x="7005607" y="5815123"/>
            <a:ext cx="51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variable de sexo se divide en dos: sexo (masculino, femenino o </a:t>
            </a:r>
            <a:r>
              <a:rPr lang="es-CO" dirty="0" err="1"/>
              <a:t>unknown</a:t>
            </a:r>
            <a:r>
              <a:rPr lang="es-CO" dirty="0"/>
              <a:t>) y en estado de fertilidad.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037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0DA3-68F6-4013-9B20-B24CB0E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9337"/>
          </a:xfrm>
        </p:spPr>
        <p:txBody>
          <a:bodyPr/>
          <a:lstStyle/>
          <a:p>
            <a:r>
              <a:rPr lang="es-CO" dirty="0"/>
              <a:t>Metodología de abordaje (2)</a:t>
            </a:r>
          </a:p>
        </p:txBody>
      </p:sp>
      <p:sp>
        <p:nvSpPr>
          <p:cNvPr id="6" name="Forma en L 5">
            <a:extLst>
              <a:ext uri="{FF2B5EF4-FFF2-40B4-BE49-F238E27FC236}">
                <a16:creationId xmlns:a16="http://schemas.microsoft.com/office/drawing/2014/main" id="{60AE6324-C916-46AF-AA5C-1A3DCAF5A6A6}"/>
              </a:ext>
            </a:extLst>
          </p:cNvPr>
          <p:cNvSpPr/>
          <p:nvPr/>
        </p:nvSpPr>
        <p:spPr>
          <a:xfrm rot="5400000">
            <a:off x="1915446" y="1198933"/>
            <a:ext cx="955635" cy="1590155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3">
              <a:shade val="80000"/>
              <a:hueOff val="32385"/>
              <a:satOff val="-11077"/>
              <a:lumOff val="27236"/>
              <a:alphaOff val="0"/>
            </a:schemeClr>
          </a:lnRef>
          <a:fillRef idx="1">
            <a:schemeClr val="accent3">
              <a:shade val="80000"/>
              <a:hueOff val="32385"/>
              <a:satOff val="-11077"/>
              <a:lumOff val="27236"/>
              <a:alphaOff val="0"/>
            </a:schemeClr>
          </a:fillRef>
          <a:effectRef idx="0">
            <a:schemeClr val="accent3">
              <a:shade val="80000"/>
              <a:hueOff val="32385"/>
              <a:satOff val="-11077"/>
              <a:lumOff val="2723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0EB5A94-F840-4491-A757-44356AB4B5DA}"/>
              </a:ext>
            </a:extLst>
          </p:cNvPr>
          <p:cNvGrpSpPr/>
          <p:nvPr/>
        </p:nvGrpSpPr>
        <p:grpSpPr>
          <a:xfrm>
            <a:off x="1755927" y="1674047"/>
            <a:ext cx="1435601" cy="1258388"/>
            <a:chOff x="8950824" y="1845950"/>
            <a:chExt cx="1435601" cy="125838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7CF8C8F-3B4E-447A-952E-E624B89D1EC6}"/>
                </a:ext>
              </a:extLst>
            </p:cNvPr>
            <p:cNvSpPr/>
            <p:nvPr/>
          </p:nvSpPr>
          <p:spPr>
            <a:xfrm>
              <a:off x="8950824" y="1845950"/>
              <a:ext cx="1435601" cy="1258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5FA71D8-8C10-46A2-A3DD-E7EF3A3457A3}"/>
                </a:ext>
              </a:extLst>
            </p:cNvPr>
            <p:cNvSpPr txBox="1"/>
            <p:nvPr/>
          </p:nvSpPr>
          <p:spPr>
            <a:xfrm>
              <a:off x="8950824" y="1845950"/>
              <a:ext cx="1435601" cy="1258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900" kern="1200" dirty="0"/>
                <a:t>6. Selección, calibración y aplicación de Modelos </a:t>
              </a:r>
            </a:p>
          </p:txBody>
        </p:sp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7A18ECB-313E-43C0-B545-2CEA8F810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751855"/>
              </p:ext>
            </p:extLst>
          </p:nvPr>
        </p:nvGraphicFramePr>
        <p:xfrm>
          <a:off x="1779615" y="1994010"/>
          <a:ext cx="9650385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114D4FC-F054-470A-89EB-3C941A4218A4}"/>
              </a:ext>
            </a:extLst>
          </p:cNvPr>
          <p:cNvSpPr txBox="1"/>
          <p:nvPr/>
        </p:nvSpPr>
        <p:spPr>
          <a:xfrm>
            <a:off x="3646740" y="1516193"/>
            <a:ext cx="76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Se seleccionaron y probaron  los modelos de clasificación que se muestran a continuación: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B50AE-080B-4D7F-92CC-DE297F472D7C}"/>
              </a:ext>
            </a:extLst>
          </p:cNvPr>
          <p:cNvSpPr txBox="1"/>
          <p:nvPr/>
        </p:nvSpPr>
        <p:spPr>
          <a:xfrm>
            <a:off x="1598186" y="6121672"/>
            <a:ext cx="965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Conclusión: </a:t>
            </a:r>
            <a:r>
              <a:rPr lang="es-CO" sz="2000" dirty="0"/>
              <a:t>El modelo que mejor desempeño </a:t>
            </a:r>
            <a:r>
              <a:rPr lang="es-CO" sz="2000"/>
              <a:t>obtuvo balanceando las clases fue KNN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6975433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ECB33961F5B340A74F2CCFCD85593F" ma:contentTypeVersion="5" ma:contentTypeDescription="Crear nuevo documento." ma:contentTypeScope="" ma:versionID="dd69e2cf006683e1fcc03183b271f1c3">
  <xsd:schema xmlns:xsd="http://www.w3.org/2001/XMLSchema" xmlns:xs="http://www.w3.org/2001/XMLSchema" xmlns:p="http://schemas.microsoft.com/office/2006/metadata/properties" xmlns:ns2="8de13320-a37c-4f26-aaa7-b957a0960715" targetNamespace="http://schemas.microsoft.com/office/2006/metadata/properties" ma:root="true" ma:fieldsID="ddcb2b5e9063c688af3a9e0414f7264b" ns2:_="">
    <xsd:import namespace="8de13320-a37c-4f26-aaa7-b957a0960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13320-a37c-4f26-aaa7-b957a0960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B5AFF8-53F6-42A6-B7E6-C5FBF0AE910A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de13320-a37c-4f26-aaa7-b957a096071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1C770A-E805-4271-99F1-886B02C0DA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DA71E2-40D4-4AC1-B510-F2D32E3A4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13320-a37c-4f26-aaa7-b957a0960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247</TotalTime>
  <Words>408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Wingdings</vt:lpstr>
      <vt:lpstr>Distintivo</vt:lpstr>
      <vt:lpstr> </vt:lpstr>
      <vt:lpstr>Descripción del problema</vt:lpstr>
      <vt:lpstr>Metodología de abordaje (1)</vt:lpstr>
      <vt:lpstr>Metodología de abordaje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Angelica Maria Gomez Buitrago</dc:creator>
  <cp:lastModifiedBy>Sandra Marcela Meneses Quinchia</cp:lastModifiedBy>
  <cp:revision>5</cp:revision>
  <dcterms:created xsi:type="dcterms:W3CDTF">2018-06-24T22:50:41Z</dcterms:created>
  <dcterms:modified xsi:type="dcterms:W3CDTF">2018-06-25T04:55:02Z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0x01010027ECB33961F5B340A74F2CCFCD85593F</vt:lpwstr>
  </property>
</Properties>
</file>