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372600" cy="6858000"/>
  <p:notesSz cx="7023100" cy="9309100"/>
  <p:embeddedFontLst>
    <p:embeddedFont>
      <p:font typeface="Caveat" pitchFamily="2" charset="77"/>
      <p:regular r:id="rId39"/>
      <p:bold r:id="rId40"/>
    </p:embeddedFont>
    <p:embeddedFont>
      <p:font typeface="Helvetica Neue" panose="02000503000000020004"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Mono"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95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662"/>
  </p:normalViewPr>
  <p:slideViewPr>
    <p:cSldViewPr snapToGrid="0">
      <p:cViewPr varScale="1">
        <p:scale>
          <a:sx n="121" d="100"/>
          <a:sy n="121" d="100"/>
        </p:scale>
        <p:origin x="1272" y="184"/>
      </p:cViewPr>
      <p:guideLst>
        <p:guide orient="horz" pos="2160"/>
        <p:guide pos="295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43343" cy="465455"/>
          </a:xfrm>
          <a:prstGeom prst="rect">
            <a:avLst/>
          </a:prstGeom>
          <a:noFill/>
          <a:ln>
            <a:noFill/>
          </a:ln>
        </p:spPr>
        <p:txBody>
          <a:bodyPr spcFirstLastPara="1" wrap="square" lIns="93300" tIns="46650" rIns="93300" bIns="46650" anchor="t" anchorCtr="0"/>
          <a:lstStyle>
            <a:lvl1pPr marR="0" lvl="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2pPr>
            <a:lvl3pPr marR="0" lvl="2"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3pPr>
            <a:lvl4pPr marR="0" lvl="3"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4pPr>
            <a:lvl5pPr marR="0" lvl="4"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78132" y="0"/>
            <a:ext cx="3043343" cy="465455"/>
          </a:xfrm>
          <a:prstGeom prst="rect">
            <a:avLst/>
          </a:prstGeom>
          <a:noFill/>
          <a:ln>
            <a:noFill/>
          </a:ln>
        </p:spPr>
        <p:txBody>
          <a:bodyPr spcFirstLastPara="1" wrap="square" lIns="93300" tIns="46650" rIns="93300" bIns="46650" anchor="t" anchorCtr="0"/>
          <a:lstStyle>
            <a:lvl1pPr marR="0" lvl="0" algn="r"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2pPr>
            <a:lvl3pPr marR="0" lvl="2"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3pPr>
            <a:lvl4pPr marR="0" lvl="3"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4pPr>
            <a:lvl5pPr marR="0" lvl="4"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25538" y="698500"/>
            <a:ext cx="4772025"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lstStyle>
            <a:lvl1pPr marL="457200" marR="0" lvl="0" indent="-228600" algn="l" rtl="0">
              <a:spcBef>
                <a:spcPts val="360"/>
              </a:spcBef>
              <a:spcAft>
                <a:spcPts val="0"/>
              </a:spcAft>
              <a:buSzPts val="1400"/>
              <a:buNone/>
              <a:defRPr sz="1200" b="0" i="0" u="none" strike="noStrike" cap="none">
                <a:solidFill>
                  <a:schemeClr val="dk1"/>
                </a:solidFill>
                <a:latin typeface="Verdana"/>
                <a:ea typeface="Verdana"/>
                <a:cs typeface="Verdana"/>
                <a:sym typeface="Verdana"/>
              </a:defRPr>
            </a:lvl1pPr>
            <a:lvl2pPr marL="914400" marR="0" lvl="1" indent="-228600" algn="l" rtl="0">
              <a:spcBef>
                <a:spcPts val="36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36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36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30"/>
            <a:ext cx="3043343" cy="465455"/>
          </a:xfrm>
          <a:prstGeom prst="rect">
            <a:avLst/>
          </a:prstGeom>
          <a:noFill/>
          <a:ln>
            <a:noFill/>
          </a:ln>
        </p:spPr>
        <p:txBody>
          <a:bodyPr spcFirstLastPara="1" wrap="square" lIns="93300" tIns="46650" rIns="93300" bIns="46650" anchor="b" anchorCtr="0"/>
          <a:lstStyle>
            <a:lvl1pPr marR="0" lvl="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2pPr>
            <a:lvl3pPr marR="0" lvl="2"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3pPr>
            <a:lvl4pPr marR="0" lvl="3"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4pPr>
            <a:lvl5pPr marR="0" lvl="4"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78132" y="8842030"/>
            <a:ext cx="3043343" cy="465455"/>
          </a:xfrm>
          <a:prstGeom prst="rect">
            <a:avLst/>
          </a:prstGeom>
          <a:noFill/>
          <a:ln>
            <a:noFill/>
          </a:ln>
        </p:spPr>
        <p:txBody>
          <a:bodyPr spcFirstLastPara="1" wrap="square" lIns="93300" tIns="46650" rIns="93300" bIns="46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Verdana"/>
                <a:ea typeface="Verdana"/>
                <a:cs typeface="Verdana"/>
                <a:sym typeface="Verdana"/>
              </a:rPr>
              <a:t>‹#›</a:t>
            </a:fld>
            <a:endParaRPr sz="12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a:spLocks noGrp="1" noRot="1" noChangeAspect="1"/>
          </p:cNvSpPr>
          <p:nvPr>
            <p:ph type="sldImg" idx="2"/>
          </p:nvPr>
        </p:nvSpPr>
        <p:spPr>
          <a:xfrm>
            <a:off x="1125538" y="698500"/>
            <a:ext cx="4772025" cy="3490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457200" lvl="0" indent="-317500" algn="l" rtl="0">
              <a:spcBef>
                <a:spcPts val="0"/>
              </a:spcBef>
              <a:spcAft>
                <a:spcPts val="0"/>
              </a:spcAft>
              <a:buSzPts val="1400"/>
              <a:buChar char="●"/>
            </a:pPr>
            <a:r>
              <a:rPr lang="en-US"/>
              <a:t>Hello Everyone, thanks having us. It a great pleasure to meet you all today. My name is Sixu </a:t>
            </a:r>
            <a:endParaRPr/>
          </a:p>
          <a:p>
            <a:pPr marL="457200" lvl="0" indent="-317500" algn="l" rtl="0">
              <a:spcBef>
                <a:spcPts val="0"/>
              </a:spcBef>
              <a:spcAft>
                <a:spcPts val="0"/>
              </a:spcAft>
              <a:buSzPts val="1400"/>
              <a:buChar char="●"/>
            </a:pPr>
            <a:r>
              <a:rPr lang="en-US"/>
              <a:t>In this capstone course, We have had a wonderful research experience with polypharmacy team from URMC along this semester. </a:t>
            </a:r>
            <a:endParaRPr/>
          </a:p>
          <a:p>
            <a:pPr marL="457200" lvl="0" indent="-317500" algn="l" rtl="0">
              <a:spcBef>
                <a:spcPts val="0"/>
              </a:spcBef>
              <a:spcAft>
                <a:spcPts val="0"/>
              </a:spcAft>
              <a:buSzPts val="1400"/>
              <a:buChar char="●"/>
            </a:pPr>
            <a:r>
              <a:rPr lang="en-US"/>
              <a:t>and Today we want to share our collaboration experience and progress with you in this presentation. </a:t>
            </a:r>
            <a:endParaRPr>
              <a:latin typeface="Verdana"/>
              <a:ea typeface="Verdana"/>
              <a:cs typeface="Verdana"/>
              <a:sym typeface="Verdana"/>
            </a:endParaRPr>
          </a:p>
        </p:txBody>
      </p:sp>
      <p:sp>
        <p:nvSpPr>
          <p:cNvPr id="74" name="Google Shape;74;p1:notes"/>
          <p:cNvSpPr txBox="1">
            <a:spLocks noGrp="1"/>
          </p:cNvSpPr>
          <p:nvPr>
            <p:ph type="sldNum" idx="12"/>
          </p:nvPr>
        </p:nvSpPr>
        <p:spPr>
          <a:xfrm>
            <a:off x="3978132" y="8842030"/>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latin typeface="Verdana"/>
                <a:ea typeface="Verdana"/>
                <a:cs typeface="Verdana"/>
                <a:sym typeface="Verdana"/>
              </a:rPr>
              <a:t>1</a:t>
            </a:fld>
            <a:endParaRPr>
              <a:latin typeface="Verdana"/>
              <a:ea typeface="Verdana"/>
              <a:cs typeface="Verdana"/>
              <a:sym typeface="Verdana"/>
            </a:endParaRPr>
          </a:p>
        </p:txBody>
      </p:sp>
      <p:sp>
        <p:nvSpPr>
          <p:cNvPr id="75" name="Google Shape;75;p1:notes"/>
          <p:cNvSpPr txBox="1">
            <a:spLocks noGrp="1"/>
          </p:cNvSpPr>
          <p:nvPr>
            <p:ph type="dt" idx="10"/>
          </p:nvPr>
        </p:nvSpPr>
        <p:spPr>
          <a:xfrm>
            <a:off x="3978132" y="0"/>
            <a:ext cx="3043343" cy="465455"/>
          </a:xfrm>
          <a:prstGeom prst="rect">
            <a:avLst/>
          </a:prstGeom>
          <a:noFill/>
          <a:ln>
            <a:noFill/>
          </a:ln>
        </p:spPr>
        <p:txBody>
          <a:bodyPr spcFirstLastPara="1" wrap="square" lIns="93300" tIns="46650" rIns="93300" bIns="46650" anchor="t" anchorCtr="0">
            <a:noAutofit/>
          </a:bodyPr>
          <a:lstStyle/>
          <a:p>
            <a:pPr marL="0" lvl="0" indent="0" algn="r" rtl="0">
              <a:spcBef>
                <a:spcPts val="0"/>
              </a:spcBef>
              <a:spcAft>
                <a:spcPts val="0"/>
              </a:spcAft>
              <a:buNone/>
            </a:pPr>
            <a:r>
              <a:rPr lang="en-US">
                <a:latin typeface="Verdana"/>
                <a:ea typeface="Verdana"/>
                <a:cs typeface="Verdana"/>
                <a:sym typeface="Verdana"/>
              </a:rPr>
              <a:t>4/8/19</a:t>
            </a:r>
            <a:endParaRPr>
              <a:latin typeface="Verdana"/>
              <a:ea typeface="Verdana"/>
              <a:cs typeface="Verdana"/>
              <a:sym typeface="Verdana"/>
            </a:endParaRPr>
          </a:p>
        </p:txBody>
      </p:sp>
      <p:sp>
        <p:nvSpPr>
          <p:cNvPr id="76" name="Google Shape;76;p1:notes"/>
          <p:cNvSpPr txBox="1">
            <a:spLocks noGrp="1"/>
          </p:cNvSpPr>
          <p:nvPr>
            <p:ph type="hdr" idx="3"/>
          </p:nvPr>
        </p:nvSpPr>
        <p:spPr>
          <a:xfrm>
            <a:off x="0" y="0"/>
            <a:ext cx="3043343" cy="465455"/>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latin typeface="Verdana"/>
                <a:ea typeface="Verdana"/>
                <a:cs typeface="Verdana"/>
                <a:sym typeface="Verdana"/>
              </a:rPr>
              <a:t>Ciurzynski: Powerful Presentations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63e422709_0_86: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63e422709_0_86: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r>
              <a:rPr lang="en-US"/>
              <a:t>On the left, the density graph shows number of generics each patient is taking.</a:t>
            </a:r>
            <a:endParaRPr/>
          </a:p>
          <a:p>
            <a:pPr marL="0" lvl="0" indent="0" algn="l" rtl="0">
              <a:spcBef>
                <a:spcPts val="360"/>
              </a:spcBef>
              <a:spcAft>
                <a:spcPts val="0"/>
              </a:spcAft>
              <a:buNone/>
            </a:pPr>
            <a:r>
              <a:rPr lang="en-US"/>
              <a:t>With the horizontal distribution on the right, we can tell that the average number of generic is 5 to 7. which is a polypharmacy problem</a:t>
            </a:r>
            <a:endParaRPr/>
          </a:p>
          <a:p>
            <a:pPr marL="0" lvl="0" indent="0" algn="l" rtl="0">
              <a:spcBef>
                <a:spcPts val="360"/>
              </a:spcBef>
              <a:spcAft>
                <a:spcPts val="0"/>
              </a:spcAft>
              <a:buNone/>
            </a:pPr>
            <a:r>
              <a:rPr lang="en-US"/>
              <a:t>But on the density map, we can see that within the range of patient id from around 300, they are having a higher average generics number and some of them may be over 10 which is an extremely polypharmacy.</a:t>
            </a:r>
            <a:endParaRPr/>
          </a:p>
          <a:p>
            <a:pPr marL="0" lvl="0" indent="0" algn="l" rtl="0">
              <a:spcBef>
                <a:spcPts val="360"/>
              </a:spcBef>
              <a:spcAft>
                <a:spcPts val="0"/>
              </a:spcAft>
              <a:buNone/>
            </a:pPr>
            <a:endParaRPr/>
          </a:p>
          <a:p>
            <a:pPr marL="0" lvl="0" indent="0" algn="l" rtl="0">
              <a:spcBef>
                <a:spcPts val="360"/>
              </a:spcBef>
              <a:spcAft>
                <a:spcPts val="0"/>
              </a:spcAft>
              <a:buNone/>
            </a:pPr>
            <a:r>
              <a:rPr lang="en-US"/>
              <a:t>Also the graph on the right shows the detailed generic list per patient. The vertical axis shows generic name and each dot represent one kind of generic the patient is taking.</a:t>
            </a:r>
            <a:endParaRPr/>
          </a:p>
        </p:txBody>
      </p:sp>
      <p:sp>
        <p:nvSpPr>
          <p:cNvPr id="205" name="Google Shape;205;g563e422709_0_86: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63e422709_1_371: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63e422709_1_371: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endParaRPr/>
          </a:p>
        </p:txBody>
      </p:sp>
      <p:sp>
        <p:nvSpPr>
          <p:cNvPr id="216" name="Google Shape;216;g563e422709_1_371: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7baf6e702_1_123: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g57baf6e702_1_123: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a:latin typeface="Verdana"/>
              <a:ea typeface="Verdana"/>
              <a:cs typeface="Verdana"/>
              <a:sym typeface="Verdana"/>
            </a:endParaRPr>
          </a:p>
        </p:txBody>
      </p:sp>
      <p:sp>
        <p:nvSpPr>
          <p:cNvPr id="224" name="Google Shape;224;g57baf6e702_1_123: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latin typeface="Verdana"/>
                <a:ea typeface="Verdana"/>
                <a:cs typeface="Verdana"/>
                <a:sym typeface="Verdana"/>
              </a:rPr>
              <a:t>12</a:t>
            </a:fld>
            <a:endParaRPr>
              <a:latin typeface="Verdana"/>
              <a:ea typeface="Verdana"/>
              <a:cs typeface="Verdana"/>
              <a:sym typeface="Verdana"/>
            </a:endParaRPr>
          </a:p>
        </p:txBody>
      </p:sp>
      <p:sp>
        <p:nvSpPr>
          <p:cNvPr id="225" name="Google Shape;225;g57baf6e702_1_123:notes"/>
          <p:cNvSpPr txBox="1">
            <a:spLocks noGrp="1"/>
          </p:cNvSpPr>
          <p:nvPr>
            <p:ph type="dt" idx="10"/>
          </p:nvPr>
        </p:nvSpPr>
        <p:spPr>
          <a:xfrm>
            <a:off x="3978132" y="0"/>
            <a:ext cx="3043200" cy="465600"/>
          </a:xfrm>
          <a:prstGeom prst="rect">
            <a:avLst/>
          </a:prstGeom>
          <a:noFill/>
          <a:ln>
            <a:noFill/>
          </a:ln>
        </p:spPr>
        <p:txBody>
          <a:bodyPr spcFirstLastPara="1" wrap="square" lIns="93300" tIns="46650" rIns="93300" bIns="46650" anchor="t" anchorCtr="0">
            <a:noAutofit/>
          </a:bodyPr>
          <a:lstStyle/>
          <a:p>
            <a:pPr marL="0" lvl="0" indent="0" algn="r" rtl="0">
              <a:spcBef>
                <a:spcPts val="0"/>
              </a:spcBef>
              <a:spcAft>
                <a:spcPts val="0"/>
              </a:spcAft>
              <a:buNone/>
            </a:pPr>
            <a:r>
              <a:rPr lang="en-US">
                <a:latin typeface="Verdana"/>
                <a:ea typeface="Verdana"/>
                <a:cs typeface="Verdana"/>
                <a:sym typeface="Verdana"/>
              </a:rPr>
              <a:t>4/8/19</a:t>
            </a:r>
            <a:endParaRPr>
              <a:latin typeface="Verdana"/>
              <a:ea typeface="Verdana"/>
              <a:cs typeface="Verdana"/>
              <a:sym typeface="Verdana"/>
            </a:endParaRPr>
          </a:p>
        </p:txBody>
      </p:sp>
      <p:sp>
        <p:nvSpPr>
          <p:cNvPr id="226" name="Google Shape;226;g57baf6e702_1_123: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latin typeface="Verdana"/>
                <a:ea typeface="Verdana"/>
                <a:cs typeface="Verdana"/>
                <a:sym typeface="Verdana"/>
              </a:rPr>
              <a:t>Ciurzynski: Powerful Presentations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63e422709_0_6: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63e422709_0_6: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457200" lvl="0" indent="0" algn="l" rtl="0">
              <a:lnSpc>
                <a:spcPct val="140000"/>
              </a:lnSpc>
              <a:spcBef>
                <a:spcPts val="850"/>
              </a:spcBef>
              <a:spcAft>
                <a:spcPts val="0"/>
              </a:spcAft>
              <a:buNone/>
            </a:pPr>
            <a:r>
              <a:rPr lang="en-US" sz="1800">
                <a:solidFill>
                  <a:schemeClr val="lt1"/>
                </a:solidFill>
                <a:highlight>
                  <a:srgbClr val="000000"/>
                </a:highlight>
              </a:rPr>
              <a:t>Falls are one of the leading causes of injuries in the aging people; 30% aging people over 65 years old are victim of falls; 10% of falls lead to serious damage</a:t>
            </a:r>
            <a:r>
              <a:rPr lang="en-US" sz="1800">
                <a:solidFill>
                  <a:schemeClr val="lt1"/>
                </a:solidFill>
              </a:rPr>
              <a:t>l</a:t>
            </a:r>
            <a:endParaRPr sz="1800">
              <a:solidFill>
                <a:schemeClr val="lt1"/>
              </a:solidFill>
            </a:endParaRPr>
          </a:p>
          <a:p>
            <a:pPr marL="457200" lvl="0" indent="0" algn="l" rtl="0">
              <a:lnSpc>
                <a:spcPct val="140000"/>
              </a:lnSpc>
              <a:spcBef>
                <a:spcPts val="850"/>
              </a:spcBef>
              <a:spcAft>
                <a:spcPts val="0"/>
              </a:spcAft>
              <a:buNone/>
            </a:pPr>
            <a:r>
              <a:rPr lang="en-US" sz="900"/>
              <a:t>Under the guidance of polypharmacy team, we realized falling is a popular topic in medical area, and is not well studied among aging cancer population</a:t>
            </a:r>
            <a:endParaRPr sz="900"/>
          </a:p>
          <a:p>
            <a:pPr marL="457200" lvl="0" indent="0" algn="l" rtl="0">
              <a:lnSpc>
                <a:spcPct val="140000"/>
              </a:lnSpc>
              <a:spcBef>
                <a:spcPts val="1200"/>
              </a:spcBef>
              <a:spcAft>
                <a:spcPts val="0"/>
              </a:spcAft>
              <a:buNone/>
            </a:pPr>
            <a:r>
              <a:rPr lang="en-US" sz="900"/>
              <a:t>Previous studies revealed potential correlations between falling and cognitive function, mental state, motor function, cancer type, social function, etc. </a:t>
            </a:r>
            <a:endParaRPr sz="900"/>
          </a:p>
          <a:p>
            <a:pPr marL="457200" lvl="0" indent="-285750" algn="l" rtl="0">
              <a:lnSpc>
                <a:spcPct val="140000"/>
              </a:lnSpc>
              <a:spcBef>
                <a:spcPts val="850"/>
              </a:spcBef>
              <a:spcAft>
                <a:spcPts val="0"/>
              </a:spcAft>
              <a:buClr>
                <a:schemeClr val="lt1"/>
              </a:buClr>
              <a:buSzPts val="900"/>
              <a:buFont typeface="Verdana"/>
              <a:buChar char="●"/>
            </a:pPr>
            <a:r>
              <a:rPr lang="en-US" sz="900">
                <a:solidFill>
                  <a:schemeClr val="lt1"/>
                </a:solidFill>
                <a:highlight>
                  <a:srgbClr val="000000"/>
                </a:highlight>
              </a:rPr>
              <a:t>Can we use cognitive performance, physical performance, cancer type, biomarker, social support and demographics information to predict how likely a patient is going to fall </a:t>
            </a:r>
            <a:endParaRPr sz="900">
              <a:highlight>
                <a:srgbClr val="000000"/>
              </a:highlight>
            </a:endParaRPr>
          </a:p>
          <a:p>
            <a:pPr marL="457200" lvl="0" indent="0" algn="l" rtl="0">
              <a:lnSpc>
                <a:spcPct val="140000"/>
              </a:lnSpc>
              <a:spcBef>
                <a:spcPts val="1200"/>
              </a:spcBef>
              <a:spcAft>
                <a:spcPts val="0"/>
              </a:spcAft>
              <a:buNone/>
            </a:pPr>
            <a:r>
              <a:rPr lang="en-US" sz="900"/>
              <a:t>Logistic regression is among the most commonly applied model in the clinical studies to predict falling rate.</a:t>
            </a:r>
            <a:endParaRPr sz="900"/>
          </a:p>
          <a:p>
            <a:pPr marL="457200" lvl="0" indent="0" algn="l" rtl="0">
              <a:lnSpc>
                <a:spcPct val="140000"/>
              </a:lnSpc>
              <a:spcBef>
                <a:spcPts val="1200"/>
              </a:spcBef>
              <a:spcAft>
                <a:spcPts val="0"/>
              </a:spcAft>
              <a:buNone/>
            </a:pPr>
            <a:r>
              <a:rPr lang="en-US" sz="900"/>
              <a:t>However, machine learning techniques still rarely appeared in the medical literature.</a:t>
            </a:r>
            <a:endParaRPr sz="900"/>
          </a:p>
        </p:txBody>
      </p:sp>
      <p:sp>
        <p:nvSpPr>
          <p:cNvPr id="234" name="Google Shape;234;g563e422709_0_6: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63e422709_2_10: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63e422709_2_10: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457200" lvl="0" indent="-342900" algn="l" rtl="0">
              <a:lnSpc>
                <a:spcPct val="140000"/>
              </a:lnSpc>
              <a:spcBef>
                <a:spcPts val="1200"/>
              </a:spcBef>
              <a:spcAft>
                <a:spcPts val="0"/>
              </a:spcAft>
              <a:buClr>
                <a:schemeClr val="dk1"/>
              </a:buClr>
              <a:buSzPts val="1800"/>
              <a:buFont typeface="Verdana"/>
              <a:buAutoNum type="arabicPeriod"/>
            </a:pPr>
            <a:r>
              <a:rPr lang="en-US" sz="1800"/>
              <a:t>traditional statistical methods has limitations when dealing with medical data</a:t>
            </a:r>
            <a:endParaRPr sz="1800"/>
          </a:p>
          <a:p>
            <a:pPr marL="457200" lvl="0" indent="-342900" algn="l" rtl="0">
              <a:lnSpc>
                <a:spcPct val="140000"/>
              </a:lnSpc>
              <a:spcBef>
                <a:spcPts val="0"/>
              </a:spcBef>
              <a:spcAft>
                <a:spcPts val="0"/>
              </a:spcAft>
              <a:buClr>
                <a:schemeClr val="dk1"/>
              </a:buClr>
              <a:buSzPts val="1800"/>
              <a:buFont typeface="Verdana"/>
              <a:buAutoNum type="arabicPeriod"/>
            </a:pPr>
            <a:r>
              <a:rPr lang="en-US" sz="1800"/>
              <a:t>Machine Learning can introduces more predictive power than traditional statistical tools like regression and more capability of accommodating non-linear dataset.</a:t>
            </a:r>
            <a:endParaRPr sz="1800"/>
          </a:p>
          <a:p>
            <a:pPr marL="457200" lvl="0" indent="-342900" algn="l" rtl="0">
              <a:lnSpc>
                <a:spcPct val="140000"/>
              </a:lnSpc>
              <a:spcBef>
                <a:spcPts val="0"/>
              </a:spcBef>
              <a:spcAft>
                <a:spcPts val="0"/>
              </a:spcAft>
              <a:buClr>
                <a:schemeClr val="dk1"/>
              </a:buClr>
              <a:buSzPts val="1800"/>
              <a:buFont typeface="Verdana"/>
              <a:buAutoNum type="arabicPeriod"/>
            </a:pPr>
            <a:r>
              <a:rPr lang="en-US" sz="1800"/>
              <a:t>Machine Learning technique has Better performance for high-dimensional dataset compared to regression</a:t>
            </a:r>
            <a:endParaRPr sz="1800"/>
          </a:p>
          <a:p>
            <a:pPr marL="457200" lvl="0" indent="-342900" algn="l" rtl="0">
              <a:lnSpc>
                <a:spcPct val="140000"/>
              </a:lnSpc>
              <a:spcBef>
                <a:spcPts val="0"/>
              </a:spcBef>
              <a:spcAft>
                <a:spcPts val="0"/>
              </a:spcAft>
              <a:buSzPts val="1800"/>
              <a:buAutoNum type="arabicPeriod"/>
            </a:pPr>
            <a:r>
              <a:rPr lang="en-US" sz="1800"/>
              <a:t>and most importantly Machine Learning supports a large volume, and a wide type of clinical research data such as Genome Data, MRI Data, CT Data, Lab Test, and even medical chart text data.</a:t>
            </a:r>
            <a:endParaRPr sz="1800"/>
          </a:p>
        </p:txBody>
      </p:sp>
      <p:sp>
        <p:nvSpPr>
          <p:cNvPr id="242" name="Google Shape;242;g563e422709_2_10: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6f00f22f2_0_79: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5" name="Google Shape;255;g56f00f22f2_0_79: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457200" lvl="0" indent="0" algn="l" rtl="0">
              <a:spcBef>
                <a:spcPts val="0"/>
              </a:spcBef>
              <a:spcAft>
                <a:spcPts val="0"/>
              </a:spcAft>
              <a:buClr>
                <a:schemeClr val="dk1"/>
              </a:buClr>
              <a:buSzPts val="1100"/>
              <a:buFont typeface="Arial"/>
              <a:buNone/>
            </a:pPr>
            <a:r>
              <a:rPr lang="en-US"/>
              <a:t>Here comes to Data Overview, there are 77 features in total, which contains both numerical and categorical data. Then, we select 35 features which has less than 15 missing values to further perform. For feature in numeric, we filled up all the missing values by median or mode. Moreover, we are using groups’ median to fill up the continuous missing data and using mode to fill up the discrete missing data. Among those 35 features, only 5 of them is non numeric features. In the next slide I will show you how we clean those categorical data.</a:t>
            </a:r>
            <a:endParaRPr/>
          </a:p>
          <a:p>
            <a:pPr marL="0" lvl="0" indent="0" algn="l" rtl="0">
              <a:spcBef>
                <a:spcPts val="0"/>
              </a:spcBef>
              <a:spcAft>
                <a:spcPts val="0"/>
              </a:spcAft>
              <a:buNone/>
            </a:pPr>
            <a:endParaRPr/>
          </a:p>
        </p:txBody>
      </p:sp>
      <p:sp>
        <p:nvSpPr>
          <p:cNvPr id="256" name="Google Shape;256;g56f00f22f2_0_79: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257" name="Google Shape;257;g56f00f22f2_0_79: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6f00f22f2_4_124: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7" name="Google Shape;267;g56f00f22f2_4_124: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Clr>
                <a:schemeClr val="dk1"/>
              </a:buClr>
              <a:buSzPts val="1100"/>
              <a:buFont typeface="Arial"/>
              <a:buNone/>
            </a:pPr>
            <a:r>
              <a:rPr lang="en-US"/>
              <a:t>For categorical data, basically what we did is to distribute</a:t>
            </a:r>
            <a:r>
              <a:rPr lang="en-US">
                <a:highlight>
                  <a:srgbClr val="FFFF00"/>
                </a:highlight>
              </a:rPr>
              <a:t> the data by its frequency and combine them with the minority group. Take insurance as an example,  we assigned five major categories with numbers and classified them into five categories with the significance in Medicare and Private Insurance. Assign numbers to categorical data.</a:t>
            </a:r>
            <a:endParaRPr>
              <a:highlight>
                <a:srgbClr val="FFFF00"/>
              </a:highlight>
            </a:endParaRPr>
          </a:p>
          <a:p>
            <a:pPr marL="0" lvl="0" indent="0" algn="l" rtl="0">
              <a:spcBef>
                <a:spcPts val="0"/>
              </a:spcBef>
              <a:spcAft>
                <a:spcPts val="0"/>
              </a:spcAft>
              <a:buNone/>
            </a:pPr>
            <a:endParaRPr/>
          </a:p>
        </p:txBody>
      </p:sp>
      <p:sp>
        <p:nvSpPr>
          <p:cNvPr id="268" name="Google Shape;268;g56f00f22f2_4_124: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269" name="Google Shape;269;g56f00f22f2_4_124: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62f0bb874_0_71: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62f0bb874_0_71: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endParaRPr/>
          </a:p>
        </p:txBody>
      </p:sp>
      <p:sp>
        <p:nvSpPr>
          <p:cNvPr id="281" name="Google Shape;281;g562f0bb874_0_71: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0f939554c_1_27: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0f939554c_1_27: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457200" lvl="0" indent="-317500" algn="l" rtl="0">
              <a:spcBef>
                <a:spcPts val="360"/>
              </a:spcBef>
              <a:spcAft>
                <a:spcPts val="0"/>
              </a:spcAft>
              <a:buSzPts val="1400"/>
              <a:buAutoNum type="arabicPeriod"/>
            </a:pPr>
            <a:r>
              <a:rPr lang="en-US"/>
              <a:t>random forest as estimator to estimate model performance</a:t>
            </a:r>
            <a:endParaRPr/>
          </a:p>
          <a:p>
            <a:pPr marL="457200" lvl="0" indent="-317500" algn="l" rtl="0">
              <a:spcBef>
                <a:spcPts val="0"/>
              </a:spcBef>
              <a:spcAft>
                <a:spcPts val="0"/>
              </a:spcAft>
              <a:buSzPts val="1400"/>
              <a:buAutoNum type="arabicPeriod"/>
            </a:pPr>
            <a:r>
              <a:rPr lang="en-US"/>
              <a:t>split the dataset into several partition</a:t>
            </a:r>
            <a:endParaRPr/>
          </a:p>
          <a:p>
            <a:pPr marL="457200" lvl="0" indent="-317500" algn="l" rtl="0">
              <a:spcBef>
                <a:spcPts val="0"/>
              </a:spcBef>
              <a:spcAft>
                <a:spcPts val="0"/>
              </a:spcAft>
              <a:buSzPts val="1400"/>
              <a:buAutoNum type="arabicPeriod"/>
            </a:pPr>
            <a:r>
              <a:rPr lang="en-US"/>
              <a:t>recursively consider smaller and smaller set of features</a:t>
            </a:r>
            <a:endParaRPr/>
          </a:p>
        </p:txBody>
      </p:sp>
      <p:sp>
        <p:nvSpPr>
          <p:cNvPr id="291" name="Google Shape;291;g50f939554c_1_27: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62f0bb874_0_29: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62f0bb874_0_29: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r>
              <a:rPr lang="en-US"/>
              <a:t>After increasing the number of features to 8, the performance start to rise and fall between .85 and .9</a:t>
            </a:r>
            <a:endParaRPr/>
          </a:p>
        </p:txBody>
      </p:sp>
      <p:sp>
        <p:nvSpPr>
          <p:cNvPr id="300" name="Google Shape;300;g562f0bb874_0_29: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6f00f22f2_0_0: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6f00f22f2_0_0: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lnSpc>
                <a:spcPct val="150000"/>
              </a:lnSpc>
              <a:spcBef>
                <a:spcPts val="0"/>
              </a:spcBef>
              <a:spcAft>
                <a:spcPts val="0"/>
              </a:spcAft>
              <a:buNone/>
            </a:pPr>
            <a:endParaRPr sz="1400">
              <a:solidFill>
                <a:srgbClr val="000000"/>
              </a:solidFill>
            </a:endParaRPr>
          </a:p>
        </p:txBody>
      </p:sp>
      <p:sp>
        <p:nvSpPr>
          <p:cNvPr id="85" name="Google Shape;85;g56f00f22f2_0_0: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2f0bb874_0_50: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2f0bb874_0_50: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endParaRPr/>
          </a:p>
        </p:txBody>
      </p:sp>
      <p:sp>
        <p:nvSpPr>
          <p:cNvPr id="309" name="Google Shape;309;g562f0bb874_0_50: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62f0bb874_0_63: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62f0bb874_0_63: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r>
              <a:rPr lang="en-US"/>
              <a:t>In sklearn package, random forest classifier has a parameter called feature importance. The sum of all feature importance is equal to one. The importance of feature represents how many percent of data it can represent</a:t>
            </a:r>
            <a:endParaRPr/>
          </a:p>
        </p:txBody>
      </p:sp>
      <p:sp>
        <p:nvSpPr>
          <p:cNvPr id="317" name="Google Shape;317;g562f0bb874_0_63: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7baf6e702_1_39: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g57baf6e702_1_39: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457200" lvl="0" indent="-317500" algn="l" rtl="0">
              <a:lnSpc>
                <a:spcPct val="170000"/>
              </a:lnSpc>
              <a:spcBef>
                <a:spcPts val="0"/>
              </a:spcBef>
              <a:spcAft>
                <a:spcPts val="0"/>
              </a:spcAft>
              <a:buSzPts val="1400"/>
              <a:buAutoNum type="arabicPeriod"/>
            </a:pPr>
            <a:r>
              <a:rPr lang="en-US" sz="1400" b="1">
                <a:latin typeface="Arial"/>
                <a:ea typeface="Arial"/>
                <a:cs typeface="Arial"/>
                <a:sym typeface="Arial"/>
              </a:rPr>
              <a:t>Since ML is so powerful, we started building our model immediately after received the data,</a:t>
            </a:r>
            <a:endParaRPr sz="1400" b="1">
              <a:latin typeface="Arial"/>
              <a:ea typeface="Arial"/>
              <a:cs typeface="Arial"/>
              <a:sym typeface="Arial"/>
            </a:endParaRPr>
          </a:p>
          <a:p>
            <a:pPr marL="457200" lvl="0" indent="-317500" algn="l" rtl="0">
              <a:lnSpc>
                <a:spcPct val="170000"/>
              </a:lnSpc>
              <a:spcBef>
                <a:spcPts val="0"/>
              </a:spcBef>
              <a:spcAft>
                <a:spcPts val="0"/>
              </a:spcAft>
              <a:buSzPts val="1400"/>
              <a:buAutoNum type="arabicPeriod"/>
            </a:pPr>
            <a:r>
              <a:rPr lang="en-US" sz="1400" b="1">
                <a:latin typeface="Arial"/>
                <a:ea typeface="Arial"/>
                <a:cs typeface="Arial"/>
                <a:sym typeface="Arial"/>
              </a:rPr>
              <a:t>We pulled in the data, run the model and here is the result we got at the first time.</a:t>
            </a:r>
            <a:endParaRPr sz="1400" b="1">
              <a:latin typeface="Arial"/>
              <a:ea typeface="Arial"/>
              <a:cs typeface="Arial"/>
              <a:sym typeface="Arial"/>
            </a:endParaRPr>
          </a:p>
          <a:p>
            <a:pPr marL="457200" lvl="0" indent="-317500" algn="l" rtl="0">
              <a:lnSpc>
                <a:spcPct val="170000"/>
              </a:lnSpc>
              <a:spcBef>
                <a:spcPts val="0"/>
              </a:spcBef>
              <a:spcAft>
                <a:spcPts val="0"/>
              </a:spcAft>
              <a:buSzPts val="1400"/>
              <a:buAutoNum type="arabicPeriod"/>
            </a:pPr>
            <a:r>
              <a:rPr lang="en-US" sz="1400" b="1">
                <a:latin typeface="Arial"/>
                <a:ea typeface="Arial"/>
                <a:cs typeface="Arial"/>
                <a:sym typeface="Arial"/>
              </a:rPr>
              <a:t>It’s 74%, now it seems the problem has been solved. It’s no doubt that Professor is going to give me an A in this course.</a:t>
            </a:r>
            <a:endParaRPr sz="1400" b="1">
              <a:latin typeface="Arial"/>
              <a:ea typeface="Arial"/>
              <a:cs typeface="Arial"/>
              <a:sym typeface="Arial"/>
            </a:endParaRPr>
          </a:p>
          <a:p>
            <a:pPr marL="457200" lvl="0" indent="-317500" algn="l" rtl="0">
              <a:lnSpc>
                <a:spcPct val="170000"/>
              </a:lnSpc>
              <a:spcBef>
                <a:spcPts val="0"/>
              </a:spcBef>
              <a:spcAft>
                <a:spcPts val="0"/>
              </a:spcAft>
              <a:buSzPts val="1400"/>
              <a:buAutoNum type="arabicPeriod"/>
            </a:pPr>
            <a:endParaRPr sz="1400" b="1">
              <a:latin typeface="Arial"/>
              <a:ea typeface="Arial"/>
              <a:cs typeface="Arial"/>
              <a:sym typeface="Arial"/>
            </a:endParaRPr>
          </a:p>
          <a:p>
            <a:pPr marL="457200" lvl="0" indent="-317500" algn="l" rtl="0">
              <a:lnSpc>
                <a:spcPct val="170000"/>
              </a:lnSpc>
              <a:spcBef>
                <a:spcPts val="0"/>
              </a:spcBef>
              <a:spcAft>
                <a:spcPts val="0"/>
              </a:spcAft>
              <a:buSzPts val="1400"/>
              <a:buAutoNum type="arabicPeriod"/>
            </a:pPr>
            <a:r>
              <a:rPr lang="en-US" sz="1400" b="1">
                <a:latin typeface="Arial"/>
                <a:ea typeface="Arial"/>
                <a:cs typeface="Arial"/>
                <a:sym typeface="Arial"/>
              </a:rPr>
              <a:t>But when it comes to drawing the confusion matrix , we realized, this is not an A but a C- we are going to receive.</a:t>
            </a:r>
            <a:endParaRPr sz="1400" b="1">
              <a:latin typeface="Arial"/>
              <a:ea typeface="Arial"/>
              <a:cs typeface="Arial"/>
              <a:sym typeface="Arial"/>
            </a:endParaRPr>
          </a:p>
          <a:p>
            <a:pPr marL="457200" lvl="0" indent="-317500" algn="l" rtl="0">
              <a:lnSpc>
                <a:spcPct val="170000"/>
              </a:lnSpc>
              <a:spcBef>
                <a:spcPts val="0"/>
              </a:spcBef>
              <a:spcAft>
                <a:spcPts val="0"/>
              </a:spcAft>
              <a:buSzPts val="1400"/>
              <a:buAutoNum type="arabicPeriod"/>
            </a:pPr>
            <a:r>
              <a:rPr lang="en-US" sz="1400" b="1">
                <a:latin typeface="Arial"/>
                <a:ea typeface="Arial"/>
                <a:cs typeface="Arial"/>
                <a:sym typeface="Arial"/>
              </a:rPr>
              <a:t>Just for your reference, the confusion matrix show the prediction result of each machine learning model.</a:t>
            </a:r>
            <a:endParaRPr sz="1400" b="1">
              <a:latin typeface="Arial"/>
              <a:ea typeface="Arial"/>
              <a:cs typeface="Arial"/>
              <a:sym typeface="Arial"/>
            </a:endParaRPr>
          </a:p>
          <a:p>
            <a:pPr marL="50800" marR="203200" lvl="0" indent="0" algn="l" rtl="0">
              <a:lnSpc>
                <a:spcPct val="170000"/>
              </a:lnSpc>
              <a:spcBef>
                <a:spcPts val="1200"/>
              </a:spcBef>
              <a:spcAft>
                <a:spcPts val="0"/>
              </a:spcAft>
              <a:buClr>
                <a:schemeClr val="dk1"/>
              </a:buClr>
              <a:buSzPts val="1100"/>
              <a:buFont typeface="Arial"/>
              <a:buNone/>
            </a:pPr>
            <a:r>
              <a:rPr lang="en-US" sz="1400" b="1">
                <a:highlight>
                  <a:srgbClr val="FFFFFF"/>
                </a:highlight>
                <a:latin typeface="Arial"/>
                <a:ea typeface="Arial"/>
                <a:cs typeface="Arial"/>
                <a:sym typeface="Arial"/>
              </a:rPr>
              <a:t>And now we can see, the high accuracy rate was just an illusion. The model accuracy is predicting almost every patient not falling!!!</a:t>
            </a:r>
            <a:endParaRPr sz="1400" b="1">
              <a:latin typeface="Arial"/>
              <a:ea typeface="Arial"/>
              <a:cs typeface="Arial"/>
              <a:sym typeface="Arial"/>
            </a:endParaRPr>
          </a:p>
          <a:p>
            <a:pPr marL="0" lvl="0" indent="0" algn="l" rtl="0">
              <a:lnSpc>
                <a:spcPct val="115000"/>
              </a:lnSpc>
              <a:spcBef>
                <a:spcPts val="900"/>
              </a:spcBef>
              <a:spcAft>
                <a:spcPts val="0"/>
              </a:spcAft>
              <a:buClr>
                <a:schemeClr val="dk1"/>
              </a:buClr>
              <a:buSzPts val="1100"/>
              <a:buFont typeface="Arial"/>
              <a:buNone/>
            </a:pPr>
            <a:endParaRPr sz="1400" b="1">
              <a:latin typeface="Arial"/>
              <a:ea typeface="Arial"/>
              <a:cs typeface="Arial"/>
              <a:sym typeface="Arial"/>
            </a:endParaRPr>
          </a:p>
          <a:p>
            <a:pPr marL="0" lvl="0" indent="0" algn="l" rtl="0">
              <a:lnSpc>
                <a:spcPct val="170000"/>
              </a:lnSpc>
              <a:spcBef>
                <a:spcPts val="0"/>
              </a:spcBef>
              <a:spcAft>
                <a:spcPts val="0"/>
              </a:spcAft>
              <a:buClr>
                <a:schemeClr val="dk1"/>
              </a:buClr>
              <a:buSzPts val="1100"/>
              <a:buFont typeface="Arial"/>
              <a:buNone/>
            </a:pPr>
            <a:endParaRPr sz="105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endParaRPr/>
          </a:p>
        </p:txBody>
      </p:sp>
      <p:sp>
        <p:nvSpPr>
          <p:cNvPr id="326" name="Google Shape;326;g57baf6e702_1_39: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327" name="Google Shape;327;g57baf6e702_1_39: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7baf6e702_1_0: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8" name="Google Shape;348;g57baf6e702_1_0: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457200" lvl="0" indent="-317500" algn="l" rtl="0">
              <a:lnSpc>
                <a:spcPct val="170000"/>
              </a:lnSpc>
              <a:spcBef>
                <a:spcPts val="0"/>
              </a:spcBef>
              <a:spcAft>
                <a:spcPts val="0"/>
              </a:spcAft>
              <a:buSzPts val="1400"/>
              <a:buAutoNum type="arabicPeriod"/>
            </a:pPr>
            <a:r>
              <a:rPr lang="en-US" sz="1400" b="1">
                <a:latin typeface="Arial"/>
                <a:ea typeface="Arial"/>
                <a:cs typeface="Arial"/>
                <a:sym typeface="Arial"/>
              </a:rPr>
              <a:t>So we went back to check how imbalanced the datasets are. It turns out that the average proportion from not fall to fall is about 3:1.</a:t>
            </a:r>
            <a:endParaRPr sz="1400" b="1">
              <a:latin typeface="Arial"/>
              <a:ea typeface="Arial"/>
              <a:cs typeface="Arial"/>
              <a:sym typeface="Arial"/>
            </a:endParaRPr>
          </a:p>
          <a:p>
            <a:pPr marL="457200" lvl="0" indent="-317500" algn="l" rtl="0">
              <a:lnSpc>
                <a:spcPct val="170000"/>
              </a:lnSpc>
              <a:spcBef>
                <a:spcPts val="0"/>
              </a:spcBef>
              <a:spcAft>
                <a:spcPts val="0"/>
              </a:spcAft>
              <a:buSzPts val="1400"/>
              <a:buFont typeface="Arial"/>
              <a:buAutoNum type="arabicPeriod"/>
            </a:pPr>
            <a:r>
              <a:rPr lang="en-US" sz="1400" b="1">
                <a:latin typeface="Arial"/>
                <a:ea typeface="Arial"/>
                <a:cs typeface="Arial"/>
                <a:sym typeface="Arial"/>
              </a:rPr>
              <a:t>Is there anything we can do to change this situation?</a:t>
            </a:r>
            <a:endParaRPr sz="1400" b="1">
              <a:latin typeface="Arial"/>
              <a:ea typeface="Arial"/>
              <a:cs typeface="Arial"/>
              <a:sym typeface="Arial"/>
            </a:endParaRPr>
          </a:p>
        </p:txBody>
      </p:sp>
      <p:sp>
        <p:nvSpPr>
          <p:cNvPr id="349" name="Google Shape;349;g57baf6e702_1_0: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350" name="Google Shape;350;g57baf6e702_1_0: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7baf6e702_1_79: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2" name="Google Shape;362;g57baf6e702_1_79: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50800" marR="203200" lvl="0" indent="0" algn="l" rtl="0">
              <a:lnSpc>
                <a:spcPct val="170000"/>
              </a:lnSpc>
              <a:spcBef>
                <a:spcPts val="1200"/>
              </a:spcBef>
              <a:spcAft>
                <a:spcPts val="0"/>
              </a:spcAft>
              <a:buSzPts val="1100"/>
              <a:buNone/>
            </a:pPr>
            <a:r>
              <a:rPr lang="en-US" sz="1400" b="1">
                <a:highlight>
                  <a:srgbClr val="FFFFFF"/>
                </a:highlight>
                <a:latin typeface="Arial"/>
                <a:ea typeface="Arial"/>
                <a:cs typeface="Arial"/>
                <a:sym typeface="Arial"/>
              </a:rPr>
              <a:t>Yes, there’s A widely adopted technique for dealing with highly unbalanced datasets which is called resampling. </a:t>
            </a:r>
            <a:endParaRPr sz="1400" b="1">
              <a:highlight>
                <a:srgbClr val="FFFFFF"/>
              </a:highlight>
              <a:latin typeface="Arial"/>
              <a:ea typeface="Arial"/>
              <a:cs typeface="Arial"/>
              <a:sym typeface="Arial"/>
            </a:endParaRPr>
          </a:p>
          <a:p>
            <a:pPr marL="50800" marR="203200" lvl="0" indent="0" algn="l" rtl="0">
              <a:lnSpc>
                <a:spcPct val="170000"/>
              </a:lnSpc>
              <a:spcBef>
                <a:spcPts val="1200"/>
              </a:spcBef>
              <a:spcAft>
                <a:spcPts val="0"/>
              </a:spcAft>
              <a:buSzPts val="1100"/>
              <a:buNone/>
            </a:pPr>
            <a:r>
              <a:rPr lang="en-US" sz="1400" b="1">
                <a:highlight>
                  <a:srgbClr val="FFFFFF"/>
                </a:highlight>
                <a:latin typeface="Arial"/>
                <a:ea typeface="Arial"/>
                <a:cs typeface="Arial"/>
                <a:sym typeface="Arial"/>
              </a:rPr>
              <a:t>It consists of removing samples from the majority class (under-sampling) </a:t>
            </a:r>
            <a:endParaRPr sz="1400" b="1">
              <a:highlight>
                <a:srgbClr val="FFFFFF"/>
              </a:highlight>
              <a:latin typeface="Arial"/>
              <a:ea typeface="Arial"/>
              <a:cs typeface="Arial"/>
              <a:sym typeface="Arial"/>
            </a:endParaRPr>
          </a:p>
          <a:p>
            <a:pPr marL="50800" marR="203200" lvl="0" indent="0" algn="l" rtl="0">
              <a:lnSpc>
                <a:spcPct val="170000"/>
              </a:lnSpc>
              <a:spcBef>
                <a:spcPts val="1200"/>
              </a:spcBef>
              <a:spcAft>
                <a:spcPts val="0"/>
              </a:spcAft>
              <a:buSzPts val="1100"/>
              <a:buNone/>
            </a:pPr>
            <a:r>
              <a:rPr lang="en-US" sz="1400" b="1">
                <a:highlight>
                  <a:srgbClr val="FFFFFF"/>
                </a:highlight>
                <a:latin typeface="Arial"/>
                <a:ea typeface="Arial"/>
                <a:cs typeface="Arial"/>
                <a:sym typeface="Arial"/>
              </a:rPr>
              <a:t>and adding more examples from the minority class (over-sampling).</a:t>
            </a:r>
            <a:endParaRPr sz="1400" b="1">
              <a:highlight>
                <a:srgbClr val="FFFFFF"/>
              </a:highlight>
              <a:latin typeface="Arial"/>
              <a:ea typeface="Arial"/>
              <a:cs typeface="Arial"/>
              <a:sym typeface="Arial"/>
            </a:endParaRPr>
          </a:p>
          <a:p>
            <a:pPr marL="50800" marR="203200" lvl="0" indent="0" algn="l" rtl="0">
              <a:lnSpc>
                <a:spcPct val="170000"/>
              </a:lnSpc>
              <a:spcBef>
                <a:spcPts val="1200"/>
              </a:spcBef>
              <a:spcAft>
                <a:spcPts val="0"/>
              </a:spcAft>
              <a:buSzPts val="1100"/>
              <a:buNone/>
            </a:pPr>
            <a:endParaRPr sz="1050">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sz="1100">
              <a:latin typeface="Arial"/>
              <a:ea typeface="Arial"/>
              <a:cs typeface="Arial"/>
              <a:sym typeface="Arial"/>
            </a:endParaRPr>
          </a:p>
          <a:p>
            <a:pPr marL="0" lvl="0" indent="0" algn="l" rtl="0">
              <a:spcBef>
                <a:spcPts val="0"/>
              </a:spcBef>
              <a:spcAft>
                <a:spcPts val="0"/>
              </a:spcAft>
              <a:buNone/>
            </a:pPr>
            <a:endParaRPr/>
          </a:p>
        </p:txBody>
      </p:sp>
      <p:sp>
        <p:nvSpPr>
          <p:cNvPr id="363" name="Google Shape;363;g57baf6e702_1_79: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364" name="Google Shape;364;g57baf6e702_1_79: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7baf6e702_1_96: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2" name="Google Shape;372;g57baf6e702_1_96: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457200" marR="203200" lvl="0" indent="-317500" algn="l" rtl="0">
              <a:lnSpc>
                <a:spcPct val="170000"/>
              </a:lnSpc>
              <a:spcBef>
                <a:spcPts val="1200"/>
              </a:spcBef>
              <a:spcAft>
                <a:spcPts val="0"/>
              </a:spcAft>
              <a:buSzPts val="1400"/>
              <a:buFont typeface="Arial"/>
              <a:buChar char="●"/>
            </a:pPr>
            <a:r>
              <a:rPr lang="en-US" sz="1400" b="1">
                <a:highlight>
                  <a:schemeClr val="lt1"/>
                </a:highlight>
                <a:latin typeface="Arial"/>
                <a:ea typeface="Arial"/>
                <a:cs typeface="Arial"/>
                <a:sym typeface="Arial"/>
              </a:rPr>
              <a:t>One of the technique from over-sampling is called. SMOTE </a:t>
            </a:r>
            <a:endParaRPr sz="1400" b="1">
              <a:highlight>
                <a:schemeClr val="lt1"/>
              </a:highlight>
              <a:latin typeface="Arial"/>
              <a:ea typeface="Arial"/>
              <a:cs typeface="Arial"/>
              <a:sym typeface="Arial"/>
            </a:endParaRPr>
          </a:p>
          <a:p>
            <a:pPr marL="457200" lvl="0" indent="-317500" algn="l" rtl="0">
              <a:lnSpc>
                <a:spcPct val="140000"/>
              </a:lnSpc>
              <a:spcBef>
                <a:spcPts val="0"/>
              </a:spcBef>
              <a:spcAft>
                <a:spcPts val="0"/>
              </a:spcAft>
              <a:buSzPts val="1400"/>
              <a:buFont typeface="Arial"/>
              <a:buChar char="●"/>
            </a:pPr>
            <a:r>
              <a:rPr lang="en-US" sz="1400" b="1">
                <a:latin typeface="Arial"/>
                <a:ea typeface="Arial"/>
                <a:cs typeface="Arial"/>
                <a:sym typeface="Arial"/>
              </a:rPr>
              <a:t>SMOTE is the most commonly used resampling algorithm for clinical data. </a:t>
            </a:r>
            <a:endParaRPr sz="1400" b="1">
              <a:latin typeface="Arial"/>
              <a:ea typeface="Arial"/>
              <a:cs typeface="Arial"/>
              <a:sym typeface="Arial"/>
            </a:endParaRPr>
          </a:p>
          <a:p>
            <a:pPr marL="457200" marR="203200" lvl="0" indent="-317500" algn="l" rtl="0">
              <a:lnSpc>
                <a:spcPct val="170000"/>
              </a:lnSpc>
              <a:spcBef>
                <a:spcPts val="0"/>
              </a:spcBef>
              <a:spcAft>
                <a:spcPts val="0"/>
              </a:spcAft>
              <a:buSzPts val="1400"/>
              <a:buFont typeface="Arial"/>
              <a:buChar char="●"/>
            </a:pPr>
            <a:endParaRPr sz="1400" b="1">
              <a:highlight>
                <a:schemeClr val="lt1"/>
              </a:highlight>
              <a:latin typeface="Arial"/>
              <a:ea typeface="Arial"/>
              <a:cs typeface="Arial"/>
              <a:sym typeface="Arial"/>
            </a:endParaRPr>
          </a:p>
          <a:p>
            <a:pPr marL="457200" marR="203200" lvl="0" indent="-317500" algn="l" rtl="0">
              <a:lnSpc>
                <a:spcPct val="170000"/>
              </a:lnSpc>
              <a:spcBef>
                <a:spcPts val="0"/>
              </a:spcBef>
              <a:spcAft>
                <a:spcPts val="0"/>
              </a:spcAft>
              <a:buSzPts val="1400"/>
              <a:buFont typeface="Arial"/>
              <a:buChar char="●"/>
            </a:pPr>
            <a:r>
              <a:rPr lang="en-US" sz="1400" b="1">
                <a:highlight>
                  <a:schemeClr val="lt1"/>
                </a:highlight>
                <a:latin typeface="Arial"/>
                <a:ea typeface="Arial"/>
                <a:cs typeface="Arial"/>
                <a:sym typeface="Arial"/>
              </a:rPr>
              <a:t>SMOTE consists of synthesizing (森色sizing) elements for the minority class, based on those already exist data. </a:t>
            </a:r>
            <a:endParaRPr sz="1400" b="1">
              <a:highlight>
                <a:schemeClr val="lt1"/>
              </a:highlight>
              <a:latin typeface="Arial"/>
              <a:ea typeface="Arial"/>
              <a:cs typeface="Arial"/>
              <a:sym typeface="Arial"/>
            </a:endParaRPr>
          </a:p>
          <a:p>
            <a:pPr marL="457200" marR="203200" lvl="0" indent="-317500" algn="l" rtl="0">
              <a:lnSpc>
                <a:spcPct val="170000"/>
              </a:lnSpc>
              <a:spcBef>
                <a:spcPts val="0"/>
              </a:spcBef>
              <a:spcAft>
                <a:spcPts val="0"/>
              </a:spcAft>
              <a:buSzPts val="1400"/>
              <a:buFont typeface="Arial"/>
              <a:buChar char="●"/>
            </a:pPr>
            <a:r>
              <a:rPr lang="en-US" sz="1400" b="1">
                <a:highlight>
                  <a:schemeClr val="lt1"/>
                </a:highlight>
                <a:latin typeface="Arial"/>
                <a:ea typeface="Arial"/>
                <a:cs typeface="Arial"/>
                <a:sym typeface="Arial"/>
              </a:rPr>
              <a:t>It will randomly pick a point from the minority class and computing the k-nearest neighbors for this point. </a:t>
            </a:r>
            <a:endParaRPr sz="1400" b="1">
              <a:highlight>
                <a:schemeClr val="lt1"/>
              </a:highlight>
              <a:latin typeface="Arial"/>
              <a:ea typeface="Arial"/>
              <a:cs typeface="Arial"/>
              <a:sym typeface="Arial"/>
            </a:endParaRPr>
          </a:p>
          <a:p>
            <a:pPr marL="457200" marR="203200" lvl="0" indent="-317500" algn="l" rtl="0">
              <a:lnSpc>
                <a:spcPct val="170000"/>
              </a:lnSpc>
              <a:spcBef>
                <a:spcPts val="0"/>
              </a:spcBef>
              <a:spcAft>
                <a:spcPts val="0"/>
              </a:spcAft>
              <a:buSzPts val="1400"/>
              <a:buFont typeface="Arial"/>
              <a:buChar char="●"/>
            </a:pPr>
            <a:r>
              <a:rPr lang="en-US" sz="1400" b="1">
                <a:highlight>
                  <a:schemeClr val="lt1"/>
                </a:highlight>
                <a:latin typeface="Arial"/>
                <a:ea typeface="Arial"/>
                <a:cs typeface="Arial"/>
                <a:sym typeface="Arial"/>
              </a:rPr>
              <a:t>In the end, The synthetic(森赛tic) points are added between the chosen point and its neighbors.</a:t>
            </a:r>
            <a:endParaRPr sz="1400" b="1">
              <a:highlight>
                <a:schemeClr val="lt1"/>
              </a:highlight>
              <a:latin typeface="Arial"/>
              <a:ea typeface="Arial"/>
              <a:cs typeface="Arial"/>
              <a:sym typeface="Arial"/>
            </a:endParaRPr>
          </a:p>
          <a:p>
            <a:pPr marL="457200" marR="203200" lvl="0" indent="0" algn="l" rtl="0">
              <a:lnSpc>
                <a:spcPct val="170000"/>
              </a:lnSpc>
              <a:spcBef>
                <a:spcPts val="1200"/>
              </a:spcBef>
              <a:spcAft>
                <a:spcPts val="0"/>
              </a:spcAft>
              <a:buNone/>
            </a:pPr>
            <a:endParaRPr sz="1400" b="1">
              <a:highlight>
                <a:srgbClr val="FFFFFF"/>
              </a:highlight>
              <a:latin typeface="Arial"/>
              <a:ea typeface="Arial"/>
              <a:cs typeface="Arial"/>
              <a:sym typeface="Arial"/>
            </a:endParaRPr>
          </a:p>
          <a:p>
            <a:pPr marL="50800" marR="203200" lvl="0" indent="0" algn="l" rtl="0">
              <a:lnSpc>
                <a:spcPct val="170000"/>
              </a:lnSpc>
              <a:spcBef>
                <a:spcPts val="1200"/>
              </a:spcBef>
              <a:spcAft>
                <a:spcPts val="0"/>
              </a:spcAft>
              <a:buSzPts val="1100"/>
              <a:buNone/>
            </a:pPr>
            <a:endParaRPr sz="1400" b="1">
              <a:highlight>
                <a:srgbClr val="FFFFFF"/>
              </a:highlight>
              <a:latin typeface="Arial"/>
              <a:ea typeface="Arial"/>
              <a:cs typeface="Arial"/>
              <a:sym typeface="Arial"/>
            </a:endParaRPr>
          </a:p>
          <a:p>
            <a:pPr marL="50800" marR="203200" lvl="0" indent="0" algn="l" rtl="0">
              <a:lnSpc>
                <a:spcPct val="170000"/>
              </a:lnSpc>
              <a:spcBef>
                <a:spcPts val="1200"/>
              </a:spcBef>
              <a:spcAft>
                <a:spcPts val="0"/>
              </a:spcAft>
              <a:buSzPts val="1100"/>
              <a:buNone/>
            </a:pPr>
            <a:endParaRPr sz="1400" b="1">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sz="1400" b="1">
              <a:latin typeface="Arial"/>
              <a:ea typeface="Arial"/>
              <a:cs typeface="Arial"/>
              <a:sym typeface="Arial"/>
            </a:endParaRPr>
          </a:p>
          <a:p>
            <a:pPr marL="0" lvl="0" indent="0" algn="l" rtl="0">
              <a:spcBef>
                <a:spcPts val="0"/>
              </a:spcBef>
              <a:spcAft>
                <a:spcPts val="0"/>
              </a:spcAft>
              <a:buNone/>
            </a:pPr>
            <a:endParaRPr sz="1400" b="1">
              <a:latin typeface="Arial"/>
              <a:ea typeface="Arial"/>
              <a:cs typeface="Arial"/>
              <a:sym typeface="Arial"/>
            </a:endParaRPr>
          </a:p>
        </p:txBody>
      </p:sp>
      <p:sp>
        <p:nvSpPr>
          <p:cNvPr id="373" name="Google Shape;373;g57baf6e702_1_96: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374" name="Google Shape;374;g57baf6e702_1_96: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7baf6e702_1_110: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3" name="Google Shape;383;g57baf6e702_1_110: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457200" lvl="0" indent="-317500" algn="l" rtl="0">
              <a:lnSpc>
                <a:spcPct val="140000"/>
              </a:lnSpc>
              <a:spcBef>
                <a:spcPts val="1400"/>
              </a:spcBef>
              <a:spcAft>
                <a:spcPts val="0"/>
              </a:spcAft>
              <a:buSzPts val="1400"/>
              <a:buChar char="●"/>
            </a:pPr>
            <a:r>
              <a:rPr lang="en-US" sz="1400"/>
              <a:t>The under-sampling technique we picked to use with SMOTE is called tomek</a:t>
            </a:r>
            <a:endParaRPr sz="1400"/>
          </a:p>
          <a:p>
            <a:pPr marL="457200" lvl="0" indent="-317500" algn="l" rtl="0">
              <a:lnSpc>
                <a:spcPct val="140000"/>
              </a:lnSpc>
              <a:spcBef>
                <a:spcPts val="0"/>
              </a:spcBef>
              <a:spcAft>
                <a:spcPts val="0"/>
              </a:spcAft>
              <a:buSzPts val="1400"/>
              <a:buChar char="●"/>
            </a:pPr>
            <a:endParaRPr sz="1400"/>
          </a:p>
          <a:p>
            <a:pPr marL="457200" lvl="0" indent="-317500" algn="l" rtl="0">
              <a:lnSpc>
                <a:spcPct val="140000"/>
              </a:lnSpc>
              <a:spcBef>
                <a:spcPts val="0"/>
              </a:spcBef>
              <a:spcAft>
                <a:spcPts val="0"/>
              </a:spcAft>
              <a:buSzPts val="1400"/>
              <a:buChar char="●"/>
            </a:pPr>
            <a:r>
              <a:rPr lang="en-US" sz="1400"/>
              <a:t>Tomek Links remove unwanted overplay between classes </a:t>
            </a:r>
            <a:endParaRPr sz="1400"/>
          </a:p>
          <a:p>
            <a:pPr marL="457200" lvl="0" indent="-317500" algn="l" rtl="0">
              <a:lnSpc>
                <a:spcPct val="140000"/>
              </a:lnSpc>
              <a:spcBef>
                <a:spcPts val="0"/>
              </a:spcBef>
              <a:spcAft>
                <a:spcPts val="0"/>
              </a:spcAft>
              <a:buSzPts val="1400"/>
              <a:buChar char="●"/>
            </a:pPr>
            <a:r>
              <a:rPr lang="en-US" sz="1400"/>
              <a:t>where majority class links are removed until </a:t>
            </a:r>
            <a:endParaRPr sz="1400"/>
          </a:p>
          <a:p>
            <a:pPr marL="457200" lvl="0" indent="-317500" algn="l" rtl="0">
              <a:lnSpc>
                <a:spcPct val="140000"/>
              </a:lnSpc>
              <a:spcBef>
                <a:spcPts val="0"/>
              </a:spcBef>
              <a:spcAft>
                <a:spcPts val="0"/>
              </a:spcAft>
              <a:buSzPts val="1400"/>
              <a:buChar char="●"/>
            </a:pPr>
            <a:r>
              <a:rPr lang="en-US" sz="1400"/>
              <a:t>all minimally distanced nearest neighbor are of same class.</a:t>
            </a:r>
            <a:endParaRPr sz="1400"/>
          </a:p>
          <a:p>
            <a:pPr marL="457200" lvl="0" indent="-317500" algn="l" rtl="0">
              <a:lnSpc>
                <a:spcPct val="140000"/>
              </a:lnSpc>
              <a:spcBef>
                <a:spcPts val="0"/>
              </a:spcBef>
              <a:spcAft>
                <a:spcPts val="0"/>
              </a:spcAft>
              <a:buSzPts val="1400"/>
              <a:buChar char="●"/>
            </a:pPr>
            <a:endParaRPr sz="1400"/>
          </a:p>
          <a:p>
            <a:pPr marL="457200" lvl="0" indent="-317500" algn="l" rtl="0">
              <a:lnSpc>
                <a:spcPct val="140000"/>
              </a:lnSpc>
              <a:spcBef>
                <a:spcPts val="0"/>
              </a:spcBef>
              <a:spcAft>
                <a:spcPts val="0"/>
              </a:spcAft>
              <a:buSzPts val="1400"/>
              <a:buChar char="●"/>
            </a:pPr>
            <a:r>
              <a:rPr lang="en-US" sz="1400"/>
              <a:t>After using Tomek Links, it will be easier for machine learning algorithms to distinguish the difference between class A and class B</a:t>
            </a:r>
            <a:endParaRPr sz="1400"/>
          </a:p>
          <a:p>
            <a:pPr marL="457200" lvl="0" indent="-317500" algn="l" rtl="0">
              <a:lnSpc>
                <a:spcPct val="140000"/>
              </a:lnSpc>
              <a:spcBef>
                <a:spcPts val="0"/>
              </a:spcBef>
              <a:spcAft>
                <a:spcPts val="0"/>
              </a:spcAft>
              <a:buSzPts val="1400"/>
              <a:buChar char="●"/>
            </a:pPr>
            <a:endParaRPr sz="1400"/>
          </a:p>
          <a:p>
            <a:pPr marL="457200" lvl="0" indent="-317500" algn="l" rtl="0">
              <a:lnSpc>
                <a:spcPct val="140000"/>
              </a:lnSpc>
              <a:spcBef>
                <a:spcPts val="0"/>
              </a:spcBef>
              <a:spcAft>
                <a:spcPts val="0"/>
              </a:spcAft>
              <a:buSzPts val="1400"/>
              <a:buChar char="●"/>
            </a:pPr>
            <a:r>
              <a:rPr lang="en-US" sz="1400"/>
              <a:t>In the end, we perform SMOTE first to generate more samples in minority class, and then, we use Tomek Links to clean overlaps between majority and minority classes.</a:t>
            </a:r>
            <a:endParaRPr sz="1400"/>
          </a:p>
          <a:p>
            <a:pPr marL="0" lvl="0" indent="0" algn="l" rtl="0">
              <a:lnSpc>
                <a:spcPct val="140000"/>
              </a:lnSpc>
              <a:spcBef>
                <a:spcPts val="1400"/>
              </a:spcBef>
              <a:spcAft>
                <a:spcPts val="0"/>
              </a:spcAft>
              <a:buNone/>
            </a:pPr>
            <a:endParaRPr sz="1400"/>
          </a:p>
          <a:p>
            <a:pPr marL="457200" marR="203200" lvl="0" indent="0" algn="l" rtl="0">
              <a:lnSpc>
                <a:spcPct val="170000"/>
              </a:lnSpc>
              <a:spcBef>
                <a:spcPts val="1200"/>
              </a:spcBef>
              <a:spcAft>
                <a:spcPts val="0"/>
              </a:spcAft>
              <a:buNone/>
            </a:pPr>
            <a:endParaRPr sz="1400">
              <a:highlight>
                <a:srgbClr val="FFFFFF"/>
              </a:highlight>
              <a:latin typeface="Arial"/>
              <a:ea typeface="Arial"/>
              <a:cs typeface="Arial"/>
              <a:sym typeface="Arial"/>
            </a:endParaRPr>
          </a:p>
          <a:p>
            <a:pPr marL="50800" marR="203200" lvl="0" indent="0" algn="l" rtl="0">
              <a:lnSpc>
                <a:spcPct val="170000"/>
              </a:lnSpc>
              <a:spcBef>
                <a:spcPts val="1200"/>
              </a:spcBef>
              <a:spcAft>
                <a:spcPts val="0"/>
              </a:spcAft>
              <a:buSzPts val="1100"/>
              <a:buNone/>
            </a:pPr>
            <a:endParaRPr sz="1400">
              <a:highlight>
                <a:srgbClr val="FFFFFF"/>
              </a:highlight>
              <a:latin typeface="Arial"/>
              <a:ea typeface="Arial"/>
              <a:cs typeface="Arial"/>
              <a:sym typeface="Arial"/>
            </a:endParaRPr>
          </a:p>
          <a:p>
            <a:pPr marL="50800" marR="203200" lvl="0" indent="0" algn="l" rtl="0">
              <a:lnSpc>
                <a:spcPct val="170000"/>
              </a:lnSpc>
              <a:spcBef>
                <a:spcPts val="1200"/>
              </a:spcBef>
              <a:spcAft>
                <a:spcPts val="0"/>
              </a:spcAft>
              <a:buSzPts val="1100"/>
              <a:buNone/>
            </a:pPr>
            <a:endParaRPr sz="1400">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sz="1400">
              <a:latin typeface="Arial"/>
              <a:ea typeface="Arial"/>
              <a:cs typeface="Arial"/>
              <a:sym typeface="Arial"/>
            </a:endParaRPr>
          </a:p>
          <a:p>
            <a:pPr marL="0" lvl="0" indent="0" algn="l" rtl="0">
              <a:spcBef>
                <a:spcPts val="0"/>
              </a:spcBef>
              <a:spcAft>
                <a:spcPts val="0"/>
              </a:spcAft>
              <a:buNone/>
            </a:pPr>
            <a:endParaRPr sz="1400"/>
          </a:p>
        </p:txBody>
      </p:sp>
      <p:sp>
        <p:nvSpPr>
          <p:cNvPr id="384" name="Google Shape;384;g57baf6e702_1_110: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385" name="Google Shape;385;g57baf6e702_1_110: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6f00f22f2_4_13: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3" name="Google Shape;393;g56f00f22f2_4_13: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a:p>
        </p:txBody>
      </p:sp>
      <p:sp>
        <p:nvSpPr>
          <p:cNvPr id="394" name="Google Shape;394;g56f00f22f2_4_13: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395" name="Google Shape;395;g56f00f22f2_4_13: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6f00f22f2_4_142: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3" name="Google Shape;413;g56f00f22f2_4_142: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a:p>
        </p:txBody>
      </p:sp>
      <p:sp>
        <p:nvSpPr>
          <p:cNvPr id="414" name="Google Shape;414;g56f00f22f2_4_142: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415" name="Google Shape;415;g56f00f22f2_4_142: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563e422709_2_22: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563e422709_2_22: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endParaRPr sz="1100">
              <a:solidFill>
                <a:srgbClr val="222222"/>
              </a:solidFill>
              <a:highlight>
                <a:srgbClr val="FFFFFF"/>
              </a:highlight>
              <a:latin typeface="Roboto"/>
              <a:ea typeface="Roboto"/>
              <a:cs typeface="Roboto"/>
              <a:sym typeface="Roboto"/>
            </a:endParaRPr>
          </a:p>
        </p:txBody>
      </p:sp>
      <p:sp>
        <p:nvSpPr>
          <p:cNvPr id="434" name="Google Shape;434;g563e422709_2_22: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6f00f22f2_0_23: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6f00f22f2_0_23: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lnSpc>
                <a:spcPct val="150000"/>
              </a:lnSpc>
              <a:spcBef>
                <a:spcPts val="0"/>
              </a:spcBef>
              <a:spcAft>
                <a:spcPts val="0"/>
              </a:spcAft>
              <a:buNone/>
            </a:pPr>
            <a:endParaRPr sz="1400">
              <a:solidFill>
                <a:srgbClr val="000000"/>
              </a:solidFill>
            </a:endParaRPr>
          </a:p>
        </p:txBody>
      </p:sp>
      <p:sp>
        <p:nvSpPr>
          <p:cNvPr id="95" name="Google Shape;95;g56f00f22f2_0_23: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6f00f22f2_1_0: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6f00f22f2_1_0: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endParaRPr/>
          </a:p>
        </p:txBody>
      </p:sp>
      <p:sp>
        <p:nvSpPr>
          <p:cNvPr id="444" name="Google Shape;444;g56f00f22f2_1_0: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6f00f22f2_0_159: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2" name="Google Shape;452;g56f00f22f2_0_159: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sz="1400"/>
          </a:p>
        </p:txBody>
      </p:sp>
      <p:sp>
        <p:nvSpPr>
          <p:cNvPr id="453" name="Google Shape;453;g56f00f22f2_0_159: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t>Ciurzynski: Powerful Presentations</a:t>
            </a:r>
            <a:endParaRPr/>
          </a:p>
        </p:txBody>
      </p:sp>
      <p:sp>
        <p:nvSpPr>
          <p:cNvPr id="454" name="Google Shape;454;g56f00f22f2_0_159: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6f00f22f2_4_97: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6f00f22f2_4_97: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endParaRPr/>
          </a:p>
        </p:txBody>
      </p:sp>
      <p:sp>
        <p:nvSpPr>
          <p:cNvPr id="464" name="Google Shape;464;g56f00f22f2_4_97: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6f00f22f2_2_31:notes"/>
          <p:cNvSpPr>
            <a:spLocks noGrp="1" noRot="1" noChangeAspect="1"/>
          </p:cNvSpPr>
          <p:nvPr>
            <p:ph type="sldImg" idx="2"/>
          </p:nvPr>
        </p:nvSpPr>
        <p:spPr>
          <a:xfrm>
            <a:off x="1125538" y="698500"/>
            <a:ext cx="4772025"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6f00f22f2_2_31: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endParaRPr/>
          </a:p>
        </p:txBody>
      </p:sp>
      <p:sp>
        <p:nvSpPr>
          <p:cNvPr id="476" name="Google Shape;476;g56f00f22f2_2_31: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56f00f22f2_4_0: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56f00f22f2_4_0: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endParaRPr/>
          </a:p>
        </p:txBody>
      </p:sp>
      <p:sp>
        <p:nvSpPr>
          <p:cNvPr id="487" name="Google Shape;487;g56f00f22f2_4_0: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6f00f22f2_4_192: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6f00f22f2_4_192: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360"/>
              </a:spcBef>
              <a:spcAft>
                <a:spcPts val="0"/>
              </a:spcAft>
              <a:buNone/>
            </a:pPr>
            <a:endParaRPr/>
          </a:p>
        </p:txBody>
      </p:sp>
      <p:sp>
        <p:nvSpPr>
          <p:cNvPr id="501" name="Google Shape;501;g56f00f22f2_4_192: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56f00f22f2_2_11: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56f00f22f2_2_11: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457200" lvl="0" indent="-317500" algn="l" rtl="0">
              <a:spcBef>
                <a:spcPts val="0"/>
              </a:spcBef>
              <a:spcAft>
                <a:spcPts val="0"/>
              </a:spcAft>
              <a:buSzPts val="1400"/>
              <a:buFont typeface="Verdana"/>
              <a:buChar char="-"/>
            </a:pPr>
            <a:r>
              <a:rPr lang="en-US" sz="1400">
                <a:solidFill>
                  <a:srgbClr val="000000"/>
                </a:solidFill>
              </a:rPr>
              <a:t>For each patient, logistic regression model can produce an estimated probability of falling. </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457200" lvl="0" indent="-317500" algn="l" rtl="0">
              <a:spcBef>
                <a:spcPts val="0"/>
              </a:spcBef>
              <a:spcAft>
                <a:spcPts val="0"/>
              </a:spcAft>
              <a:buSzPts val="1400"/>
              <a:buFont typeface="Verdana"/>
              <a:buChar char="-"/>
            </a:pPr>
            <a:r>
              <a:rPr lang="en-US" sz="1400">
                <a:solidFill>
                  <a:srgbClr val="000000"/>
                </a:solidFill>
              </a:rPr>
              <a:t>In binary classification task, 50% is used as threshold for classification. </a:t>
            </a:r>
            <a:endParaRPr sz="1400">
              <a:solidFill>
                <a:srgbClr val="000000"/>
              </a:solidFill>
            </a:endParaRPr>
          </a:p>
          <a:p>
            <a:pPr marL="457200" lvl="0" indent="0" algn="l" rtl="0">
              <a:spcBef>
                <a:spcPts val="0"/>
              </a:spcBef>
              <a:spcAft>
                <a:spcPts val="0"/>
              </a:spcAft>
              <a:buNone/>
            </a:pPr>
            <a:endParaRPr sz="1400">
              <a:solidFill>
                <a:srgbClr val="000000"/>
              </a:solidFill>
            </a:endParaRPr>
          </a:p>
          <a:p>
            <a:pPr marL="457200" lvl="0" indent="0" algn="l" rtl="0">
              <a:spcBef>
                <a:spcPts val="0"/>
              </a:spcBef>
              <a:spcAft>
                <a:spcPts val="0"/>
              </a:spcAft>
              <a:buNone/>
            </a:pPr>
            <a:endParaRPr sz="1400">
              <a:solidFill>
                <a:srgbClr val="000000"/>
              </a:solidFill>
            </a:endParaRPr>
          </a:p>
          <a:p>
            <a:pPr marL="457200" lvl="0" indent="-317500" algn="l" rtl="0">
              <a:spcBef>
                <a:spcPts val="0"/>
              </a:spcBef>
              <a:spcAft>
                <a:spcPts val="0"/>
              </a:spcAft>
              <a:buClr>
                <a:srgbClr val="FF0000"/>
              </a:buClr>
              <a:buSzPts val="1400"/>
              <a:buFont typeface="Verdana"/>
              <a:buChar char="-"/>
            </a:pPr>
            <a:r>
              <a:rPr lang="en-US" sz="1400">
                <a:solidFill>
                  <a:srgbClr val="FF0000"/>
                </a:solidFill>
              </a:rPr>
              <a:t>Clinically, a higher threshold needed for more certainty</a:t>
            </a:r>
            <a:endParaRPr sz="1400">
              <a:solidFill>
                <a:srgbClr val="FF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360"/>
              </a:spcBef>
              <a:spcAft>
                <a:spcPts val="0"/>
              </a:spcAft>
              <a:buNone/>
            </a:pPr>
            <a:endParaRPr/>
          </a:p>
        </p:txBody>
      </p:sp>
      <p:sp>
        <p:nvSpPr>
          <p:cNvPr id="515" name="Google Shape;515;g56f00f22f2_2_11: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6f00f22f2_0_36: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6f00f22f2_0_36: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lnSpc>
                <a:spcPct val="150000"/>
              </a:lnSpc>
              <a:spcBef>
                <a:spcPts val="0"/>
              </a:spcBef>
              <a:spcAft>
                <a:spcPts val="0"/>
              </a:spcAft>
              <a:buNone/>
            </a:pPr>
            <a:endParaRPr sz="1400">
              <a:solidFill>
                <a:srgbClr val="000000"/>
              </a:solidFill>
            </a:endParaRPr>
          </a:p>
        </p:txBody>
      </p:sp>
      <p:sp>
        <p:nvSpPr>
          <p:cNvPr id="104" name="Google Shape;104;g56f00f22f2_0_36: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63e422709_0_30: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63e422709_0_30: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457200" lvl="0" indent="-317500" algn="l" rtl="0">
              <a:lnSpc>
                <a:spcPct val="150000"/>
              </a:lnSpc>
              <a:spcBef>
                <a:spcPts val="1400"/>
              </a:spcBef>
              <a:spcAft>
                <a:spcPts val="0"/>
              </a:spcAft>
              <a:buClr>
                <a:schemeClr val="dk1"/>
              </a:buClr>
              <a:buSzPts val="1400"/>
              <a:buFont typeface="Verdana"/>
              <a:buChar char="-"/>
            </a:pPr>
            <a:r>
              <a:rPr lang="en-US" sz="1400"/>
              <a:t>In the phase one of this project we were asked to clean some data for polypharmacy team.</a:t>
            </a:r>
            <a:endParaRPr sz="1400"/>
          </a:p>
          <a:p>
            <a:pPr marL="457200" lvl="0" indent="-317500" algn="l" rtl="0">
              <a:lnSpc>
                <a:spcPct val="150000"/>
              </a:lnSpc>
              <a:spcBef>
                <a:spcPts val="0"/>
              </a:spcBef>
              <a:spcAft>
                <a:spcPts val="0"/>
              </a:spcAft>
              <a:buClr>
                <a:schemeClr val="dk1"/>
              </a:buClr>
              <a:buSzPts val="1400"/>
              <a:buFont typeface="Verdana"/>
              <a:buChar char="-"/>
            </a:pPr>
            <a:r>
              <a:rPr lang="en-US" sz="1400"/>
              <a:t>For polypharmacy data, data were collected by this type of log forms which mainly based on human input</a:t>
            </a:r>
            <a:endParaRPr sz="1400"/>
          </a:p>
        </p:txBody>
      </p:sp>
      <p:sp>
        <p:nvSpPr>
          <p:cNvPr id="114" name="Google Shape;114;g563e422709_0_30: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63e422709_1_179: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63e422709_1_179: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457200" lvl="0" indent="-317500" algn="l" rtl="0">
              <a:lnSpc>
                <a:spcPct val="150000"/>
              </a:lnSpc>
              <a:spcBef>
                <a:spcPts val="1400"/>
              </a:spcBef>
              <a:spcAft>
                <a:spcPts val="0"/>
              </a:spcAft>
              <a:buSzPts val="1400"/>
              <a:buChar char="●"/>
            </a:pPr>
            <a:r>
              <a:rPr lang="en-US" sz="1400"/>
              <a:t>Every time when it comes to Human inputs there is a sign misspelled errors!</a:t>
            </a:r>
            <a:endParaRPr sz="1400"/>
          </a:p>
          <a:p>
            <a:pPr marL="457200" lvl="0" indent="-317500" algn="l" rtl="0">
              <a:lnSpc>
                <a:spcPct val="150000"/>
              </a:lnSpc>
              <a:spcBef>
                <a:spcPts val="0"/>
              </a:spcBef>
              <a:spcAft>
                <a:spcPts val="0"/>
              </a:spcAft>
              <a:buSzPts val="1400"/>
              <a:buChar char="●"/>
            </a:pPr>
            <a:r>
              <a:rPr lang="en-US" sz="1400"/>
              <a:t>Currently, data is cleaning by polypharmacy team, </a:t>
            </a:r>
            <a:r>
              <a:rPr lang="en-US" sz="1400">
                <a:solidFill>
                  <a:srgbClr val="FF0000"/>
                </a:solidFill>
              </a:rPr>
              <a:t>manually</a:t>
            </a:r>
            <a:r>
              <a:rPr lang="en-US" sz="1400"/>
              <a:t>.</a:t>
            </a:r>
            <a:endParaRPr sz="1400"/>
          </a:p>
          <a:p>
            <a:pPr marL="457200" lvl="0" indent="-317500" algn="l" rtl="0">
              <a:lnSpc>
                <a:spcPct val="150000"/>
              </a:lnSpc>
              <a:spcBef>
                <a:spcPts val="0"/>
              </a:spcBef>
              <a:spcAft>
                <a:spcPts val="0"/>
              </a:spcAft>
              <a:buSzPts val="1400"/>
              <a:buChar char="●"/>
            </a:pPr>
            <a:r>
              <a:rPr lang="en-US" sz="1400"/>
              <a:t>In phase one, we are helping polypharmacy to design a half - automatic system to clean the dataset. </a:t>
            </a:r>
            <a:endParaRPr sz="1400"/>
          </a:p>
          <a:p>
            <a:pPr marL="457200" lvl="0" indent="-317500" algn="l" rtl="0">
              <a:lnSpc>
                <a:spcPct val="150000"/>
              </a:lnSpc>
              <a:spcBef>
                <a:spcPts val="0"/>
              </a:spcBef>
              <a:spcAft>
                <a:spcPts val="0"/>
              </a:spcAft>
              <a:buSzPts val="1400"/>
              <a:buChar char="●"/>
            </a:pPr>
            <a:r>
              <a:rPr lang="en-US" sz="1400"/>
              <a:t>to saves our clinician’s time and other resources.</a:t>
            </a:r>
            <a:endParaRPr sz="1400"/>
          </a:p>
          <a:p>
            <a:pPr marL="457200" lvl="0" indent="-317500" algn="l" rtl="0">
              <a:lnSpc>
                <a:spcPct val="150000"/>
              </a:lnSpc>
              <a:spcBef>
                <a:spcPts val="0"/>
              </a:spcBef>
              <a:spcAft>
                <a:spcPts val="0"/>
              </a:spcAft>
              <a:buSzPts val="1400"/>
              <a:buChar char="●"/>
            </a:pPr>
            <a:r>
              <a:rPr lang="en-US" sz="1400"/>
              <a:t>The goal is to link patient ID with their medicines’ generic name correctly.</a:t>
            </a:r>
            <a:endParaRPr sz="1400"/>
          </a:p>
          <a:p>
            <a:pPr marL="0" lvl="0" indent="0" algn="l" rtl="0">
              <a:spcBef>
                <a:spcPts val="0"/>
              </a:spcBef>
              <a:spcAft>
                <a:spcPts val="0"/>
              </a:spcAft>
              <a:buNone/>
            </a:pPr>
            <a:endParaRPr sz="1400"/>
          </a:p>
          <a:p>
            <a:pPr marL="0" lvl="0" indent="0" algn="l" rtl="0">
              <a:spcBef>
                <a:spcPts val="360"/>
              </a:spcBef>
              <a:spcAft>
                <a:spcPts val="0"/>
              </a:spcAft>
              <a:buNone/>
            </a:pPr>
            <a:endParaRPr/>
          </a:p>
        </p:txBody>
      </p:sp>
      <p:sp>
        <p:nvSpPr>
          <p:cNvPr id="126" name="Google Shape;126;g563e422709_1_179:notes"/>
          <p:cNvSpPr txBox="1">
            <a:spLocks noGrp="1"/>
          </p:cNvSpPr>
          <p:nvPr>
            <p:ph type="sldNum" idx="12"/>
          </p:nvPr>
        </p:nvSpPr>
        <p:spPr>
          <a:xfrm>
            <a:off x="3978132" y="8842030"/>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63e422709_1_100:notes"/>
          <p:cNvSpPr txBox="1">
            <a:spLocks noGrp="1"/>
          </p:cNvSpPr>
          <p:nvPr>
            <p:ph type="sldNum" idx="12"/>
          </p:nvPr>
        </p:nvSpPr>
        <p:spPr>
          <a:xfrm>
            <a:off x="3978132" y="8842030"/>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latin typeface="Verdana"/>
                <a:ea typeface="Verdana"/>
                <a:cs typeface="Verdana"/>
                <a:sym typeface="Verdana"/>
              </a:rPr>
              <a:t>7</a:t>
            </a:fld>
            <a:endParaRPr>
              <a:latin typeface="Verdana"/>
              <a:ea typeface="Verdana"/>
              <a:cs typeface="Verdana"/>
              <a:sym typeface="Verdana"/>
            </a:endParaRPr>
          </a:p>
        </p:txBody>
      </p:sp>
      <p:sp>
        <p:nvSpPr>
          <p:cNvPr id="140" name="Google Shape;140;g563e422709_1_100:notes"/>
          <p:cNvSpPr>
            <a:spLocks noGrp="1" noRot="1" noChangeAspect="1"/>
          </p:cNvSpPr>
          <p:nvPr>
            <p:ph type="sldImg" idx="2"/>
          </p:nvPr>
        </p:nvSpPr>
        <p:spPr>
          <a:xfrm>
            <a:off x="1125538" y="698500"/>
            <a:ext cx="4772100" cy="3490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g563e422709_1_100: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457200" lvl="0" indent="-317500" algn="l" rtl="0">
              <a:lnSpc>
                <a:spcPct val="150000"/>
              </a:lnSpc>
              <a:spcBef>
                <a:spcPts val="2400"/>
              </a:spcBef>
              <a:spcAft>
                <a:spcPts val="0"/>
              </a:spcAft>
              <a:buSzPts val="1400"/>
              <a:buChar char="●"/>
            </a:pPr>
            <a:r>
              <a:rPr lang="en-US" sz="1400"/>
              <a:t>First received this data set, we found there’s 3 types of error input</a:t>
            </a:r>
            <a:endParaRPr sz="1400"/>
          </a:p>
          <a:p>
            <a:pPr marL="457200" lvl="0" indent="-317500" algn="l" rtl="0">
              <a:lnSpc>
                <a:spcPct val="150000"/>
              </a:lnSpc>
              <a:spcBef>
                <a:spcPts val="0"/>
              </a:spcBef>
              <a:spcAft>
                <a:spcPts val="0"/>
              </a:spcAft>
              <a:buSzPts val="1400"/>
              <a:buChar char="●"/>
            </a:pPr>
            <a:r>
              <a:rPr lang="en-US" sz="1400"/>
              <a:t>Correct three types of error existing in polypharmacy data:</a:t>
            </a:r>
            <a:endParaRPr sz="1400"/>
          </a:p>
          <a:p>
            <a:pPr marL="914400" lvl="1" indent="-317500" algn="l" rtl="0">
              <a:lnSpc>
                <a:spcPct val="150000"/>
              </a:lnSpc>
              <a:spcBef>
                <a:spcPts val="0"/>
              </a:spcBef>
              <a:spcAft>
                <a:spcPts val="0"/>
              </a:spcAft>
              <a:buSzPts val="1400"/>
              <a:buChar char="○"/>
            </a:pPr>
            <a:r>
              <a:rPr lang="en-US" sz="1400" b="1"/>
              <a:t>Wrongly spelled Trade Name (美特普喽)</a:t>
            </a:r>
            <a:endParaRPr sz="1400" b="1"/>
          </a:p>
          <a:p>
            <a:pPr marL="914400" lvl="1" indent="-317500" algn="l" rtl="0">
              <a:lnSpc>
                <a:spcPct val="150000"/>
              </a:lnSpc>
              <a:spcBef>
                <a:spcPts val="0"/>
              </a:spcBef>
              <a:spcAft>
                <a:spcPts val="0"/>
              </a:spcAft>
              <a:buSzPts val="1400"/>
              <a:buChar char="○"/>
            </a:pPr>
            <a:r>
              <a:rPr lang="en-US" sz="1400" b="1"/>
              <a:t>Wrongly put Generic Name （佛拿斯特ride）</a:t>
            </a:r>
            <a:endParaRPr sz="1400" b="1"/>
          </a:p>
          <a:p>
            <a:pPr marL="914400" lvl="1" indent="-317500" algn="l" rtl="0">
              <a:lnSpc>
                <a:spcPct val="150000"/>
              </a:lnSpc>
              <a:spcBef>
                <a:spcPts val="0"/>
              </a:spcBef>
              <a:spcAft>
                <a:spcPts val="0"/>
              </a:spcAft>
              <a:buSzPts val="1400"/>
              <a:buChar char="○"/>
            </a:pPr>
            <a:r>
              <a:rPr lang="en-US" sz="1400" b="1"/>
              <a:t>Wrongly  input and mispelled Generic Name （ a sei de 美扭芬）</a:t>
            </a:r>
            <a:endParaRPr sz="1400" b="1"/>
          </a:p>
          <a:p>
            <a:pPr marL="457200" lvl="0" indent="-317500" algn="l" rtl="0">
              <a:lnSpc>
                <a:spcPct val="150000"/>
              </a:lnSpc>
              <a:spcBef>
                <a:spcPts val="0"/>
              </a:spcBef>
              <a:spcAft>
                <a:spcPts val="0"/>
              </a:spcAft>
              <a:buSzPts val="1400"/>
              <a:buChar char="●"/>
            </a:pPr>
            <a:r>
              <a:rPr lang="en-US" sz="1400"/>
              <a:t>Link with Correct Generic Name</a:t>
            </a:r>
            <a:endParaRPr sz="1400"/>
          </a:p>
          <a:p>
            <a:pPr marL="457200" lvl="0" indent="-317500" algn="l" rtl="0">
              <a:lnSpc>
                <a:spcPct val="150000"/>
              </a:lnSpc>
              <a:spcBef>
                <a:spcPts val="0"/>
              </a:spcBef>
              <a:spcAft>
                <a:spcPts val="0"/>
              </a:spcAft>
              <a:buSzPts val="1400"/>
              <a:buChar char="●"/>
            </a:pPr>
            <a:r>
              <a:rPr lang="en-US" sz="1400"/>
              <a:t>Group by patient ID</a:t>
            </a:r>
            <a:endParaRPr sz="1400"/>
          </a:p>
          <a:p>
            <a:pPr marL="0" lvl="0" indent="0" algn="l" rtl="0">
              <a:spcBef>
                <a:spcPts val="0"/>
              </a:spcBef>
              <a:spcAft>
                <a:spcPts val="0"/>
              </a:spcAft>
              <a:buNone/>
            </a:pPr>
            <a:endParaRPr sz="1400"/>
          </a:p>
        </p:txBody>
      </p:sp>
      <p:sp>
        <p:nvSpPr>
          <p:cNvPr id="142" name="Google Shape;142;g563e422709_1_100:notes"/>
          <p:cNvSpPr txBox="1">
            <a:spLocks noGrp="1"/>
          </p:cNvSpPr>
          <p:nvPr>
            <p:ph type="hdr" idx="3"/>
          </p:nvPr>
        </p:nvSpPr>
        <p:spPr>
          <a:xfrm>
            <a:off x="0" y="0"/>
            <a:ext cx="3043200" cy="4656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latin typeface="Verdana"/>
                <a:ea typeface="Verdana"/>
                <a:cs typeface="Verdana"/>
                <a:sym typeface="Verdana"/>
              </a:rPr>
              <a:t>Ciurzynski: Powerful Presentations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a:spLocks noGrp="1" noRot="1" noChangeAspect="1"/>
          </p:cNvSpPr>
          <p:nvPr>
            <p:ph type="sldImg" idx="2"/>
          </p:nvPr>
        </p:nvSpPr>
        <p:spPr>
          <a:xfrm>
            <a:off x="1125538" y="698500"/>
            <a:ext cx="4772025"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6" name="Google Shape;176;p3: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625475" lvl="0" indent="-280987" algn="l" rtl="0">
              <a:spcBef>
                <a:spcPts val="0"/>
              </a:spcBef>
              <a:spcAft>
                <a:spcPts val="0"/>
              </a:spcAft>
              <a:buClr>
                <a:schemeClr val="dk1"/>
              </a:buClr>
              <a:buSzPts val="1700"/>
              <a:buFont typeface="Noto Sans Symbols"/>
              <a:buChar char="❑"/>
            </a:pPr>
            <a:r>
              <a:rPr lang="en-US" sz="1700" b="1"/>
              <a:t>Can help matching by alphabet frequency pattern.</a:t>
            </a:r>
            <a:endParaRPr sz="1700" b="1">
              <a:latin typeface="Arial"/>
              <a:ea typeface="Arial"/>
              <a:cs typeface="Arial"/>
              <a:sym typeface="Arial"/>
            </a:endParaRPr>
          </a:p>
          <a:p>
            <a:pPr marL="625475" lvl="0" indent="-280987" algn="l" rtl="0">
              <a:spcBef>
                <a:spcPts val="2400"/>
              </a:spcBef>
              <a:spcAft>
                <a:spcPts val="0"/>
              </a:spcAft>
              <a:buClr>
                <a:schemeClr val="dk1"/>
              </a:buClr>
              <a:buSzPts val="1700"/>
              <a:buFont typeface="Noto Sans Symbols"/>
              <a:buChar char="❑"/>
            </a:pPr>
            <a:r>
              <a:rPr lang="en-US" sz="1700" b="1"/>
              <a:t>Return a list of the best “Good Enough” Matches</a:t>
            </a:r>
            <a:endParaRPr sz="1700" b="1">
              <a:latin typeface="Arial"/>
              <a:ea typeface="Arial"/>
              <a:cs typeface="Arial"/>
              <a:sym typeface="Arial"/>
            </a:endParaRPr>
          </a:p>
          <a:p>
            <a:pPr marL="625475" lvl="0" indent="-280987" algn="l" rtl="0">
              <a:spcBef>
                <a:spcPts val="2400"/>
              </a:spcBef>
              <a:spcAft>
                <a:spcPts val="0"/>
              </a:spcAft>
              <a:buClr>
                <a:schemeClr val="dk1"/>
              </a:buClr>
              <a:buSzPts val="1700"/>
              <a:buFont typeface="Noto Sans Symbols"/>
              <a:buChar char="❑"/>
            </a:pPr>
            <a:r>
              <a:rPr lang="en-US" sz="1700"/>
              <a:t>The best matches among the possibilities are returned in a list, sorted by similarity score, most similar goes first.</a:t>
            </a:r>
            <a:endParaRPr sz="1700">
              <a:solidFill>
                <a:srgbClr val="222222"/>
              </a:solidFill>
              <a:highlight>
                <a:schemeClr val="lt1"/>
              </a:highlight>
            </a:endParaRPr>
          </a:p>
          <a:p>
            <a:pPr marL="0" lvl="0" indent="0" algn="l" rtl="0">
              <a:spcBef>
                <a:spcPts val="0"/>
              </a:spcBef>
              <a:spcAft>
                <a:spcPts val="0"/>
              </a:spcAft>
              <a:buNone/>
            </a:pPr>
            <a:endParaRPr/>
          </a:p>
        </p:txBody>
      </p:sp>
      <p:sp>
        <p:nvSpPr>
          <p:cNvPr id="177" name="Google Shape;177;p3:notes"/>
          <p:cNvSpPr txBox="1">
            <a:spLocks noGrp="1"/>
          </p:cNvSpPr>
          <p:nvPr>
            <p:ph type="sldNum" idx="12"/>
          </p:nvPr>
        </p:nvSpPr>
        <p:spPr>
          <a:xfrm>
            <a:off x="3978132" y="8842030"/>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sldNum" idx="12"/>
          </p:nvPr>
        </p:nvSpPr>
        <p:spPr>
          <a:xfrm>
            <a:off x="3978132" y="8842030"/>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latin typeface="Verdana"/>
                <a:ea typeface="Verdana"/>
                <a:cs typeface="Verdana"/>
                <a:sym typeface="Verdana"/>
              </a:rPr>
              <a:t>9</a:t>
            </a:fld>
            <a:endParaRPr>
              <a:latin typeface="Verdana"/>
              <a:ea typeface="Verdana"/>
              <a:cs typeface="Verdana"/>
              <a:sym typeface="Verdana"/>
            </a:endParaRPr>
          </a:p>
        </p:txBody>
      </p:sp>
      <p:sp>
        <p:nvSpPr>
          <p:cNvPr id="187" name="Google Shape;187;p5:notes"/>
          <p:cNvSpPr>
            <a:spLocks noGrp="1" noRot="1" noChangeAspect="1"/>
          </p:cNvSpPr>
          <p:nvPr>
            <p:ph type="sldImg" idx="2"/>
          </p:nvPr>
        </p:nvSpPr>
        <p:spPr>
          <a:xfrm>
            <a:off x="1125538" y="698500"/>
            <a:ext cx="4772025" cy="3490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5: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sz="1900">
              <a:latin typeface="Verdana"/>
              <a:ea typeface="Verdana"/>
              <a:cs typeface="Verdana"/>
              <a:sym typeface="Verdana"/>
            </a:endParaRPr>
          </a:p>
        </p:txBody>
      </p:sp>
      <p:sp>
        <p:nvSpPr>
          <p:cNvPr id="189" name="Google Shape;189;p5:notes"/>
          <p:cNvSpPr txBox="1">
            <a:spLocks noGrp="1"/>
          </p:cNvSpPr>
          <p:nvPr>
            <p:ph type="hdr" idx="3"/>
          </p:nvPr>
        </p:nvSpPr>
        <p:spPr>
          <a:xfrm>
            <a:off x="0" y="0"/>
            <a:ext cx="3043343" cy="465455"/>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r>
              <a:rPr lang="en-US">
                <a:latin typeface="Verdana"/>
                <a:ea typeface="Verdana"/>
                <a:cs typeface="Verdana"/>
                <a:sym typeface="Verdana"/>
              </a:rPr>
              <a:t>Ciurzynski: Powerful Presentations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Google Shape;16;p2" descr="Title Slide URM_PPT1.jpg"/>
          <p:cNvPicPr preferRelativeResize="0"/>
          <p:nvPr/>
        </p:nvPicPr>
        <p:blipFill rotWithShape="1">
          <a:blip r:embed="rId2">
            <a:alphaModFix/>
          </a:blip>
          <a:srcRect/>
          <a:stretch/>
        </p:blipFill>
        <p:spPr>
          <a:xfrm>
            <a:off x="0" y="0"/>
            <a:ext cx="9372600" cy="6858000"/>
          </a:xfrm>
          <a:prstGeom prst="rect">
            <a:avLst/>
          </a:prstGeom>
          <a:noFill/>
          <a:ln>
            <a:noFill/>
          </a:ln>
        </p:spPr>
      </p:pic>
      <p:sp>
        <p:nvSpPr>
          <p:cNvPr id="17" name="Google Shape;17;p2"/>
          <p:cNvSpPr txBox="1">
            <a:spLocks noGrp="1"/>
          </p:cNvSpPr>
          <p:nvPr>
            <p:ph type="ctrTitle"/>
          </p:nvPr>
        </p:nvSpPr>
        <p:spPr>
          <a:xfrm>
            <a:off x="685800" y="2286000"/>
            <a:ext cx="8001000" cy="1143000"/>
          </a:xfrm>
          <a:prstGeom prst="rect">
            <a:avLst/>
          </a:prstGeom>
          <a:noFill/>
          <a:ln>
            <a:noFill/>
          </a:ln>
        </p:spPr>
        <p:txBody>
          <a:bodyPr spcFirstLastPara="1" wrap="square" lIns="0" tIns="0" rIns="0" bIns="0" anchor="b" anchorCtr="0"/>
          <a:lstStyle>
            <a:lvl1pPr lvl="0" algn="ctr">
              <a:lnSpc>
                <a:spcPct val="85000"/>
              </a:lnSpc>
              <a:spcBef>
                <a:spcPts val="0"/>
              </a:spcBef>
              <a:spcAft>
                <a:spcPts val="0"/>
              </a:spcAft>
              <a:buSzPts val="1400"/>
              <a:buNone/>
              <a:defRPr sz="3600" b="0">
                <a:solidFill>
                  <a:schemeClr val="lt1"/>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371600" y="3886200"/>
            <a:ext cx="6629400" cy="1752600"/>
          </a:xfrm>
          <a:prstGeom prst="rect">
            <a:avLst/>
          </a:prstGeom>
          <a:noFill/>
          <a:ln>
            <a:noFill/>
          </a:ln>
        </p:spPr>
        <p:txBody>
          <a:bodyPr spcFirstLastPara="1" wrap="square" lIns="0" tIns="0" rIns="0" bIns="0" anchor="t" anchorCtr="0"/>
          <a:lstStyle>
            <a:lvl1pPr lvl="0" algn="ctr">
              <a:lnSpc>
                <a:spcPct val="140000"/>
              </a:lnSpc>
              <a:spcBef>
                <a:spcPts val="850"/>
              </a:spcBef>
              <a:spcAft>
                <a:spcPts val="0"/>
              </a:spcAft>
              <a:buClr>
                <a:schemeClr val="lt1"/>
              </a:buClr>
              <a:buSzPts val="1700"/>
              <a:buFont typeface="Verdana"/>
              <a:buNone/>
              <a:defRPr>
                <a:solidFill>
                  <a:schemeClr val="lt1"/>
                </a:solidFill>
              </a:defRPr>
            </a:lvl1pPr>
            <a:lvl2pPr lvl="1" algn="l">
              <a:lnSpc>
                <a:spcPct val="140000"/>
              </a:lnSpc>
              <a:spcBef>
                <a:spcPts val="0"/>
              </a:spcBef>
              <a:spcAft>
                <a:spcPts val="0"/>
              </a:spcAft>
              <a:buClr>
                <a:schemeClr val="dk1"/>
              </a:buClr>
              <a:buSzPts val="1530"/>
              <a:buChar char="•"/>
              <a:defRPr/>
            </a:lvl2pPr>
            <a:lvl3pPr lvl="2" algn="l">
              <a:lnSpc>
                <a:spcPct val="140000"/>
              </a:lnSpc>
              <a:spcBef>
                <a:spcPts val="0"/>
              </a:spcBef>
              <a:spcAft>
                <a:spcPts val="0"/>
              </a:spcAft>
              <a:buClr>
                <a:schemeClr val="dk1"/>
              </a:buClr>
              <a:buSzPts val="1530"/>
              <a:buChar char="•"/>
              <a:defRPr/>
            </a:lvl3pPr>
            <a:lvl4pPr lvl="3" algn="l">
              <a:lnSpc>
                <a:spcPct val="140000"/>
              </a:lnSpc>
              <a:spcBef>
                <a:spcPts val="0"/>
              </a:spcBef>
              <a:spcAft>
                <a:spcPts val="0"/>
              </a:spcAft>
              <a:buClr>
                <a:schemeClr val="dk1"/>
              </a:buClr>
              <a:buSzPts val="1530"/>
              <a:buChar char="•"/>
              <a:defRPr/>
            </a:lvl4pPr>
            <a:lvl5pPr lvl="4" algn="l">
              <a:lnSpc>
                <a:spcPct val="140000"/>
              </a:lnSpc>
              <a:spcBef>
                <a:spcPts val="0"/>
              </a:spcBef>
              <a:spcAft>
                <a:spcPts val="0"/>
              </a:spcAft>
              <a:buClr>
                <a:schemeClr val="dk1"/>
              </a:buClr>
              <a:buSzPts val="1530"/>
              <a:buChar char="•"/>
              <a:defRPr/>
            </a:lvl5pPr>
            <a:lvl6pPr lvl="5" algn="l">
              <a:lnSpc>
                <a:spcPct val="140000"/>
              </a:lnSpc>
              <a:spcBef>
                <a:spcPts val="0"/>
              </a:spcBef>
              <a:spcAft>
                <a:spcPts val="0"/>
              </a:spcAft>
              <a:buClr>
                <a:schemeClr val="dk1"/>
              </a:buClr>
              <a:buSzPts val="1530"/>
              <a:buChar char="•"/>
              <a:defRPr/>
            </a:lvl6pPr>
            <a:lvl7pPr lvl="6" algn="l">
              <a:lnSpc>
                <a:spcPct val="140000"/>
              </a:lnSpc>
              <a:spcBef>
                <a:spcPts val="0"/>
              </a:spcBef>
              <a:spcAft>
                <a:spcPts val="0"/>
              </a:spcAft>
              <a:buClr>
                <a:schemeClr val="dk1"/>
              </a:buClr>
              <a:buSzPts val="1530"/>
              <a:buChar char="•"/>
              <a:defRPr/>
            </a:lvl7pPr>
            <a:lvl8pPr lvl="7" algn="l">
              <a:lnSpc>
                <a:spcPct val="140000"/>
              </a:lnSpc>
              <a:spcBef>
                <a:spcPts val="0"/>
              </a:spcBef>
              <a:spcAft>
                <a:spcPts val="0"/>
              </a:spcAft>
              <a:buClr>
                <a:schemeClr val="dk1"/>
              </a:buClr>
              <a:buSzPts val="1530"/>
              <a:buChar char="•"/>
              <a:defRPr/>
            </a:lvl8pPr>
            <a:lvl9pPr lvl="8" algn="l">
              <a:lnSpc>
                <a:spcPct val="140000"/>
              </a:lnSpc>
              <a:spcBef>
                <a:spcPts val="0"/>
              </a:spcBef>
              <a:spcAft>
                <a:spcPts val="0"/>
              </a:spcAft>
              <a:buClr>
                <a:schemeClr val="dk1"/>
              </a:buClr>
              <a:buSzPts val="153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2650" y="244475"/>
            <a:ext cx="8086725" cy="747713"/>
          </a:xfrm>
          <a:prstGeom prst="rect">
            <a:avLst/>
          </a:prstGeom>
          <a:noFill/>
          <a:ln>
            <a:noFill/>
          </a:ln>
        </p:spPr>
        <p:txBody>
          <a:bodyPr spcFirstLastPara="1" wrap="square" lIns="0" tIns="0" rIns="0" bIns="0" anchor="b" anchorCtr="0"/>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3" name="Google Shape;63;p11"/>
          <p:cNvSpPr txBox="1">
            <a:spLocks noGrp="1"/>
          </p:cNvSpPr>
          <p:nvPr>
            <p:ph type="body" idx="1"/>
          </p:nvPr>
        </p:nvSpPr>
        <p:spPr>
          <a:xfrm rot="5400000">
            <a:off x="2555081" y="-531018"/>
            <a:ext cx="4662487" cy="8185150"/>
          </a:xfrm>
          <a:prstGeom prst="rect">
            <a:avLst/>
          </a:prstGeom>
          <a:noFill/>
          <a:ln>
            <a:noFill/>
          </a:ln>
        </p:spPr>
        <p:txBody>
          <a:bodyPr spcFirstLastPara="1" wrap="square" lIns="0" tIns="0" rIns="0" bIns="0" anchor="t" anchorCtr="0"/>
          <a:lstStyle>
            <a:lvl1pPr marL="457200" lvl="0" indent="-342900" algn="l">
              <a:lnSpc>
                <a:spcPct val="140000"/>
              </a:lnSpc>
              <a:spcBef>
                <a:spcPts val="900"/>
              </a:spcBef>
              <a:spcAft>
                <a:spcPts val="0"/>
              </a:spcAft>
              <a:buClr>
                <a:schemeClr val="dk1"/>
              </a:buClr>
              <a:buSzPts val="1800"/>
              <a:buChar char=" "/>
              <a:defRPr/>
            </a:lvl1pPr>
            <a:lvl2pPr marL="914400" lvl="1" indent="-325755" algn="l">
              <a:lnSpc>
                <a:spcPct val="140000"/>
              </a:lnSpc>
              <a:spcBef>
                <a:spcPts val="0"/>
              </a:spcBef>
              <a:spcAft>
                <a:spcPts val="0"/>
              </a:spcAft>
              <a:buClr>
                <a:schemeClr val="dk1"/>
              </a:buClr>
              <a:buSzPts val="1530"/>
              <a:buChar char="•"/>
              <a:defRPr/>
            </a:lvl2pPr>
            <a:lvl3pPr marL="1371600" lvl="2" indent="-325755" algn="l">
              <a:lnSpc>
                <a:spcPct val="140000"/>
              </a:lnSpc>
              <a:spcBef>
                <a:spcPts val="0"/>
              </a:spcBef>
              <a:spcAft>
                <a:spcPts val="0"/>
              </a:spcAft>
              <a:buClr>
                <a:schemeClr val="dk1"/>
              </a:buClr>
              <a:buSzPts val="1530"/>
              <a:buChar char="•"/>
              <a:defRPr/>
            </a:lvl3pPr>
            <a:lvl4pPr marL="1828800" lvl="3" indent="-325755" algn="l">
              <a:lnSpc>
                <a:spcPct val="140000"/>
              </a:lnSpc>
              <a:spcBef>
                <a:spcPts val="0"/>
              </a:spcBef>
              <a:spcAft>
                <a:spcPts val="0"/>
              </a:spcAft>
              <a:buClr>
                <a:schemeClr val="dk1"/>
              </a:buClr>
              <a:buSzPts val="1530"/>
              <a:buChar char="•"/>
              <a:defRPr/>
            </a:lvl4pPr>
            <a:lvl5pPr marL="2286000" lvl="4" indent="-325754" algn="l">
              <a:lnSpc>
                <a:spcPct val="140000"/>
              </a:lnSpc>
              <a:spcBef>
                <a:spcPts val="0"/>
              </a:spcBef>
              <a:spcAft>
                <a:spcPts val="0"/>
              </a:spcAft>
              <a:buClr>
                <a:schemeClr val="dk1"/>
              </a:buClr>
              <a:buSzPts val="1530"/>
              <a:buChar char="•"/>
              <a:defRPr/>
            </a:lvl5pPr>
            <a:lvl6pPr marL="2743200" lvl="5" indent="-325754" algn="l">
              <a:lnSpc>
                <a:spcPct val="140000"/>
              </a:lnSpc>
              <a:spcBef>
                <a:spcPts val="0"/>
              </a:spcBef>
              <a:spcAft>
                <a:spcPts val="0"/>
              </a:spcAft>
              <a:buClr>
                <a:schemeClr val="dk1"/>
              </a:buClr>
              <a:buSzPts val="1530"/>
              <a:buChar char="•"/>
              <a:defRPr/>
            </a:lvl6pPr>
            <a:lvl7pPr marL="3200400" lvl="6" indent="-325754" algn="l">
              <a:lnSpc>
                <a:spcPct val="140000"/>
              </a:lnSpc>
              <a:spcBef>
                <a:spcPts val="0"/>
              </a:spcBef>
              <a:spcAft>
                <a:spcPts val="0"/>
              </a:spcAft>
              <a:buClr>
                <a:schemeClr val="dk1"/>
              </a:buClr>
              <a:buSzPts val="1530"/>
              <a:buChar char="•"/>
              <a:defRPr/>
            </a:lvl7pPr>
            <a:lvl8pPr marL="3657600" lvl="7" indent="-325754" algn="l">
              <a:lnSpc>
                <a:spcPct val="140000"/>
              </a:lnSpc>
              <a:spcBef>
                <a:spcPts val="0"/>
              </a:spcBef>
              <a:spcAft>
                <a:spcPts val="0"/>
              </a:spcAft>
              <a:buClr>
                <a:schemeClr val="dk1"/>
              </a:buClr>
              <a:buSzPts val="1530"/>
              <a:buChar char="•"/>
              <a:defRPr/>
            </a:lvl8pPr>
            <a:lvl9pPr marL="4114800" lvl="8" indent="-325754" algn="l">
              <a:lnSpc>
                <a:spcPct val="140000"/>
              </a:lnSpc>
              <a:spcBef>
                <a:spcPts val="0"/>
              </a:spcBef>
              <a:spcAft>
                <a:spcPts val="0"/>
              </a:spcAft>
              <a:buClr>
                <a:schemeClr val="dk1"/>
              </a:buClr>
              <a:buSzPts val="1530"/>
              <a:buChar char="•"/>
              <a:defRPr/>
            </a:lvl9pPr>
          </a:lstStyle>
          <a:p>
            <a:endParaRPr/>
          </a:p>
        </p:txBody>
      </p:sp>
      <p:sp>
        <p:nvSpPr>
          <p:cNvPr id="64" name="Google Shape;64;p11"/>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lvl="0" algn="l">
              <a:lnSpc>
                <a:spcPct val="110000"/>
              </a:lnSpc>
              <a:spcBef>
                <a:spcPts val="18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1100">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1100">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1100">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1100">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1100">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1100">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1100">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1100">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1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rot="5400000">
            <a:off x="5131594" y="2045494"/>
            <a:ext cx="5648325" cy="2046287"/>
          </a:xfrm>
          <a:prstGeom prst="rect">
            <a:avLst/>
          </a:prstGeom>
          <a:noFill/>
          <a:ln>
            <a:noFill/>
          </a:ln>
        </p:spPr>
        <p:txBody>
          <a:bodyPr spcFirstLastPara="1" wrap="square" lIns="0" tIns="0" rIns="0" bIns="0" anchor="b" anchorCtr="0"/>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8" name="Google Shape;68;p12"/>
          <p:cNvSpPr txBox="1">
            <a:spLocks noGrp="1"/>
          </p:cNvSpPr>
          <p:nvPr>
            <p:ph type="body" idx="1"/>
          </p:nvPr>
        </p:nvSpPr>
        <p:spPr>
          <a:xfrm rot="5400000">
            <a:off x="962819" y="75406"/>
            <a:ext cx="5648325" cy="5986463"/>
          </a:xfrm>
          <a:prstGeom prst="rect">
            <a:avLst/>
          </a:prstGeom>
          <a:noFill/>
          <a:ln>
            <a:noFill/>
          </a:ln>
        </p:spPr>
        <p:txBody>
          <a:bodyPr spcFirstLastPara="1" wrap="square" lIns="0" tIns="0" rIns="0" bIns="0" anchor="t" anchorCtr="0"/>
          <a:lstStyle>
            <a:lvl1pPr marL="457200" lvl="0" indent="-342900" algn="l">
              <a:lnSpc>
                <a:spcPct val="140000"/>
              </a:lnSpc>
              <a:spcBef>
                <a:spcPts val="900"/>
              </a:spcBef>
              <a:spcAft>
                <a:spcPts val="0"/>
              </a:spcAft>
              <a:buClr>
                <a:schemeClr val="dk1"/>
              </a:buClr>
              <a:buSzPts val="1800"/>
              <a:buChar char=" "/>
              <a:defRPr/>
            </a:lvl1pPr>
            <a:lvl2pPr marL="914400" lvl="1" indent="-325755" algn="l">
              <a:lnSpc>
                <a:spcPct val="140000"/>
              </a:lnSpc>
              <a:spcBef>
                <a:spcPts val="0"/>
              </a:spcBef>
              <a:spcAft>
                <a:spcPts val="0"/>
              </a:spcAft>
              <a:buClr>
                <a:schemeClr val="dk1"/>
              </a:buClr>
              <a:buSzPts val="1530"/>
              <a:buChar char="•"/>
              <a:defRPr/>
            </a:lvl2pPr>
            <a:lvl3pPr marL="1371600" lvl="2" indent="-325755" algn="l">
              <a:lnSpc>
                <a:spcPct val="140000"/>
              </a:lnSpc>
              <a:spcBef>
                <a:spcPts val="0"/>
              </a:spcBef>
              <a:spcAft>
                <a:spcPts val="0"/>
              </a:spcAft>
              <a:buClr>
                <a:schemeClr val="dk1"/>
              </a:buClr>
              <a:buSzPts val="1530"/>
              <a:buChar char="•"/>
              <a:defRPr/>
            </a:lvl3pPr>
            <a:lvl4pPr marL="1828800" lvl="3" indent="-325755" algn="l">
              <a:lnSpc>
                <a:spcPct val="140000"/>
              </a:lnSpc>
              <a:spcBef>
                <a:spcPts val="0"/>
              </a:spcBef>
              <a:spcAft>
                <a:spcPts val="0"/>
              </a:spcAft>
              <a:buClr>
                <a:schemeClr val="dk1"/>
              </a:buClr>
              <a:buSzPts val="1530"/>
              <a:buChar char="•"/>
              <a:defRPr/>
            </a:lvl4pPr>
            <a:lvl5pPr marL="2286000" lvl="4" indent="-325754" algn="l">
              <a:lnSpc>
                <a:spcPct val="140000"/>
              </a:lnSpc>
              <a:spcBef>
                <a:spcPts val="0"/>
              </a:spcBef>
              <a:spcAft>
                <a:spcPts val="0"/>
              </a:spcAft>
              <a:buClr>
                <a:schemeClr val="dk1"/>
              </a:buClr>
              <a:buSzPts val="1530"/>
              <a:buChar char="•"/>
              <a:defRPr/>
            </a:lvl5pPr>
            <a:lvl6pPr marL="2743200" lvl="5" indent="-325754" algn="l">
              <a:lnSpc>
                <a:spcPct val="140000"/>
              </a:lnSpc>
              <a:spcBef>
                <a:spcPts val="0"/>
              </a:spcBef>
              <a:spcAft>
                <a:spcPts val="0"/>
              </a:spcAft>
              <a:buClr>
                <a:schemeClr val="dk1"/>
              </a:buClr>
              <a:buSzPts val="1530"/>
              <a:buChar char="•"/>
              <a:defRPr/>
            </a:lvl6pPr>
            <a:lvl7pPr marL="3200400" lvl="6" indent="-325754" algn="l">
              <a:lnSpc>
                <a:spcPct val="140000"/>
              </a:lnSpc>
              <a:spcBef>
                <a:spcPts val="0"/>
              </a:spcBef>
              <a:spcAft>
                <a:spcPts val="0"/>
              </a:spcAft>
              <a:buClr>
                <a:schemeClr val="dk1"/>
              </a:buClr>
              <a:buSzPts val="1530"/>
              <a:buChar char="•"/>
              <a:defRPr/>
            </a:lvl7pPr>
            <a:lvl8pPr marL="3657600" lvl="7" indent="-325754" algn="l">
              <a:lnSpc>
                <a:spcPct val="140000"/>
              </a:lnSpc>
              <a:spcBef>
                <a:spcPts val="0"/>
              </a:spcBef>
              <a:spcAft>
                <a:spcPts val="0"/>
              </a:spcAft>
              <a:buClr>
                <a:schemeClr val="dk1"/>
              </a:buClr>
              <a:buSzPts val="1530"/>
              <a:buChar char="•"/>
              <a:defRPr/>
            </a:lvl8pPr>
            <a:lvl9pPr marL="4114800" lvl="8" indent="-325754" algn="l">
              <a:lnSpc>
                <a:spcPct val="140000"/>
              </a:lnSpc>
              <a:spcBef>
                <a:spcPts val="0"/>
              </a:spcBef>
              <a:spcAft>
                <a:spcPts val="0"/>
              </a:spcAft>
              <a:buClr>
                <a:schemeClr val="dk1"/>
              </a:buClr>
              <a:buSzPts val="1530"/>
              <a:buChar char="•"/>
              <a:defRPr/>
            </a:lvl9pPr>
          </a:lstStyle>
          <a:p>
            <a:endParaRPr/>
          </a:p>
        </p:txBody>
      </p:sp>
      <p:sp>
        <p:nvSpPr>
          <p:cNvPr id="69" name="Google Shape;69;p12"/>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lvl="0" algn="l">
              <a:lnSpc>
                <a:spcPct val="110000"/>
              </a:lnSpc>
              <a:spcBef>
                <a:spcPts val="18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1100">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1100">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1100">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1100">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1100">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1100">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1100">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1100">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1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42900" y="0"/>
            <a:ext cx="8686800" cy="914400"/>
          </a:xfrm>
          <a:prstGeom prst="rect">
            <a:avLst/>
          </a:prstGeom>
          <a:noFill/>
          <a:ln>
            <a:noFill/>
          </a:ln>
        </p:spPr>
        <p:txBody>
          <a:bodyPr spcFirstLastPara="1" wrap="square" lIns="0" tIns="0" rIns="0" bIns="0" anchor="ctr" anchorCtr="0"/>
          <a:lstStyle>
            <a:lvl1pPr lvl="0" algn="l">
              <a:lnSpc>
                <a:spcPct val="85000"/>
              </a:lnSpc>
              <a:spcBef>
                <a:spcPts val="0"/>
              </a:spcBef>
              <a:spcAft>
                <a:spcPts val="0"/>
              </a:spcAft>
              <a:buSzPts val="1400"/>
              <a:buNone/>
              <a:defRPr sz="4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342900" y="1230313"/>
            <a:ext cx="8686800" cy="4572000"/>
          </a:xfrm>
          <a:prstGeom prst="rect">
            <a:avLst/>
          </a:prstGeom>
          <a:noFill/>
          <a:ln>
            <a:noFill/>
          </a:ln>
        </p:spPr>
        <p:txBody>
          <a:bodyPr spcFirstLastPara="1" wrap="square" lIns="0" tIns="0" rIns="0" bIns="0" anchor="t" anchorCtr="0"/>
          <a:lstStyle>
            <a:lvl1pPr marL="457200" lvl="0" indent="-406400" algn="l">
              <a:lnSpc>
                <a:spcPct val="140000"/>
              </a:lnSpc>
              <a:spcBef>
                <a:spcPts val="1400"/>
              </a:spcBef>
              <a:spcAft>
                <a:spcPts val="0"/>
              </a:spcAft>
              <a:buClr>
                <a:schemeClr val="dk1"/>
              </a:buClr>
              <a:buSzPts val="2800"/>
              <a:buChar char=" "/>
              <a:defRPr sz="2800"/>
            </a:lvl1pPr>
            <a:lvl2pPr marL="914400" lvl="1" indent="-358140" algn="l">
              <a:lnSpc>
                <a:spcPct val="140000"/>
              </a:lnSpc>
              <a:spcBef>
                <a:spcPts val="0"/>
              </a:spcBef>
              <a:spcAft>
                <a:spcPts val="0"/>
              </a:spcAft>
              <a:buClr>
                <a:schemeClr val="dk1"/>
              </a:buClr>
              <a:buSzPts val="2040"/>
              <a:buFont typeface="Verdana"/>
              <a:buChar char="•"/>
              <a:defRPr sz="2400"/>
            </a:lvl2pPr>
            <a:lvl3pPr marL="1371600" lvl="2" indent="-336550" algn="l">
              <a:lnSpc>
                <a:spcPct val="140000"/>
              </a:lnSpc>
              <a:spcBef>
                <a:spcPts val="0"/>
              </a:spcBef>
              <a:spcAft>
                <a:spcPts val="0"/>
              </a:spcAft>
              <a:buClr>
                <a:schemeClr val="dk1"/>
              </a:buClr>
              <a:buSzPts val="1700"/>
              <a:buFont typeface="Verdana"/>
              <a:buChar char="•"/>
              <a:defRPr sz="2000"/>
            </a:lvl3pPr>
            <a:lvl4pPr marL="1828800" lvl="3" indent="-325755" algn="l">
              <a:lnSpc>
                <a:spcPct val="140000"/>
              </a:lnSpc>
              <a:spcBef>
                <a:spcPts val="0"/>
              </a:spcBef>
              <a:spcAft>
                <a:spcPts val="0"/>
              </a:spcAft>
              <a:buClr>
                <a:schemeClr val="dk1"/>
              </a:buClr>
              <a:buSzPts val="1530"/>
              <a:buFont typeface="Verdana"/>
              <a:buChar char="•"/>
              <a:defRPr sz="1800"/>
            </a:lvl4pPr>
            <a:lvl5pPr marL="2286000" lvl="4" indent="-325754" algn="l">
              <a:lnSpc>
                <a:spcPct val="140000"/>
              </a:lnSpc>
              <a:spcBef>
                <a:spcPts val="0"/>
              </a:spcBef>
              <a:spcAft>
                <a:spcPts val="0"/>
              </a:spcAft>
              <a:buClr>
                <a:schemeClr val="dk1"/>
              </a:buClr>
              <a:buSzPts val="1530"/>
              <a:buFont typeface="Verdana"/>
              <a:buChar char="•"/>
              <a:defRPr sz="1800"/>
            </a:lvl5pPr>
            <a:lvl6pPr marL="2743200" lvl="5" indent="-325754" algn="l">
              <a:lnSpc>
                <a:spcPct val="140000"/>
              </a:lnSpc>
              <a:spcBef>
                <a:spcPts val="0"/>
              </a:spcBef>
              <a:spcAft>
                <a:spcPts val="0"/>
              </a:spcAft>
              <a:buClr>
                <a:schemeClr val="dk1"/>
              </a:buClr>
              <a:buSzPts val="1530"/>
              <a:buChar char="•"/>
              <a:defRPr/>
            </a:lvl6pPr>
            <a:lvl7pPr marL="3200400" lvl="6" indent="-325754" algn="l">
              <a:lnSpc>
                <a:spcPct val="140000"/>
              </a:lnSpc>
              <a:spcBef>
                <a:spcPts val="0"/>
              </a:spcBef>
              <a:spcAft>
                <a:spcPts val="0"/>
              </a:spcAft>
              <a:buClr>
                <a:schemeClr val="dk1"/>
              </a:buClr>
              <a:buSzPts val="1530"/>
              <a:buChar char="•"/>
              <a:defRPr/>
            </a:lvl7pPr>
            <a:lvl8pPr marL="3657600" lvl="7" indent="-325754" algn="l">
              <a:lnSpc>
                <a:spcPct val="140000"/>
              </a:lnSpc>
              <a:spcBef>
                <a:spcPts val="0"/>
              </a:spcBef>
              <a:spcAft>
                <a:spcPts val="0"/>
              </a:spcAft>
              <a:buClr>
                <a:schemeClr val="dk1"/>
              </a:buClr>
              <a:buSzPts val="1530"/>
              <a:buChar char="•"/>
              <a:defRPr/>
            </a:lvl8pPr>
            <a:lvl9pPr marL="4114800" lvl="8" indent="-325754" algn="l">
              <a:lnSpc>
                <a:spcPct val="140000"/>
              </a:lnSpc>
              <a:spcBef>
                <a:spcPts val="0"/>
              </a:spcBef>
              <a:spcAft>
                <a:spcPts val="0"/>
              </a:spcAft>
              <a:buClr>
                <a:schemeClr val="dk1"/>
              </a:buClr>
              <a:buSzPts val="1530"/>
              <a:buChar char="•"/>
              <a:defRPr/>
            </a:lvl9pPr>
          </a:lstStyle>
          <a:p>
            <a:endParaRPr/>
          </a:p>
        </p:txBody>
      </p:sp>
      <p:sp>
        <p:nvSpPr>
          <p:cNvPr id="22" name="Google Shape;22;p3"/>
          <p:cNvSpPr txBox="1">
            <a:spLocks noGrp="1"/>
          </p:cNvSpPr>
          <p:nvPr>
            <p:ph type="sldNum" idx="12"/>
          </p:nvPr>
        </p:nvSpPr>
        <p:spPr>
          <a:xfrm>
            <a:off x="6805613" y="6004896"/>
            <a:ext cx="2189162" cy="122854"/>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800" b="0" i="0" u="none" strike="noStrike" cap="none">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800" b="0" i="0" u="none" strike="noStrike" cap="none">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800" b="0" i="0" u="none" strike="noStrike" cap="none">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800" b="0" i="0" u="none" strike="noStrike" cap="none">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800" b="0" i="0" u="none" strike="noStrike" cap="none">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800" b="0" i="0" u="none" strike="noStrike" cap="none">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800" b="0" i="0" u="none" strike="noStrike" cap="none">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800" b="0" i="0" u="none" strike="noStrike" cap="none">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8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lvl="0" algn="l">
              <a:lnSpc>
                <a:spcPct val="110000"/>
              </a:lnSpc>
              <a:spcBef>
                <a:spcPts val="18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1100">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1100">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1100">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1100">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1100">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1100">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1100">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1100">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1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468313" y="274638"/>
            <a:ext cx="8435975" cy="1143000"/>
          </a:xfrm>
          <a:prstGeom prst="rect">
            <a:avLst/>
          </a:prstGeom>
          <a:noFill/>
          <a:ln>
            <a:noFill/>
          </a:ln>
        </p:spPr>
        <p:txBody>
          <a:bodyPr spcFirstLastPara="1" wrap="square" lIns="0" tIns="0" rIns="0" bIns="0" anchor="b" anchorCtr="0"/>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468313" y="1535113"/>
            <a:ext cx="4141787" cy="639762"/>
          </a:xfrm>
          <a:prstGeom prst="rect">
            <a:avLst/>
          </a:prstGeom>
          <a:noFill/>
          <a:ln>
            <a:noFill/>
          </a:ln>
        </p:spPr>
        <p:txBody>
          <a:bodyPr spcFirstLastPara="1" wrap="square" lIns="0" tIns="0" rIns="0" bIns="0" anchor="b" anchorCtr="0"/>
          <a:lstStyle>
            <a:lvl1pPr marL="457200" lvl="0" indent="-228600" algn="l">
              <a:lnSpc>
                <a:spcPct val="140000"/>
              </a:lnSpc>
              <a:spcBef>
                <a:spcPts val="1200"/>
              </a:spcBef>
              <a:spcAft>
                <a:spcPts val="0"/>
              </a:spcAft>
              <a:buClr>
                <a:schemeClr val="dk1"/>
              </a:buClr>
              <a:buSzPts val="2400"/>
              <a:buNone/>
              <a:defRPr sz="2400" b="1"/>
            </a:lvl1pPr>
            <a:lvl2pPr marL="914400" lvl="1" indent="-228600" algn="l">
              <a:lnSpc>
                <a:spcPct val="140000"/>
              </a:lnSpc>
              <a:spcBef>
                <a:spcPts val="0"/>
              </a:spcBef>
              <a:spcAft>
                <a:spcPts val="0"/>
              </a:spcAft>
              <a:buClr>
                <a:schemeClr val="dk1"/>
              </a:buClr>
              <a:buSzPts val="1700"/>
              <a:buFont typeface="Verdana"/>
              <a:buNone/>
              <a:defRPr sz="2000" b="1"/>
            </a:lvl2pPr>
            <a:lvl3pPr marL="1371600" lvl="2" indent="-228600" algn="l">
              <a:lnSpc>
                <a:spcPct val="140000"/>
              </a:lnSpc>
              <a:spcBef>
                <a:spcPts val="0"/>
              </a:spcBef>
              <a:spcAft>
                <a:spcPts val="0"/>
              </a:spcAft>
              <a:buClr>
                <a:schemeClr val="dk1"/>
              </a:buClr>
              <a:buSzPts val="1530"/>
              <a:buFont typeface="Verdana"/>
              <a:buNone/>
              <a:defRPr sz="1800" b="1"/>
            </a:lvl3pPr>
            <a:lvl4pPr marL="1828800" lvl="3" indent="-228600" algn="l">
              <a:lnSpc>
                <a:spcPct val="140000"/>
              </a:lnSpc>
              <a:spcBef>
                <a:spcPts val="0"/>
              </a:spcBef>
              <a:spcAft>
                <a:spcPts val="0"/>
              </a:spcAft>
              <a:buClr>
                <a:schemeClr val="dk1"/>
              </a:buClr>
              <a:buSzPts val="1360"/>
              <a:buFont typeface="Verdana"/>
              <a:buNone/>
              <a:defRPr sz="1600" b="1"/>
            </a:lvl4pPr>
            <a:lvl5pPr marL="2286000" lvl="4" indent="-228600" algn="l">
              <a:lnSpc>
                <a:spcPct val="140000"/>
              </a:lnSpc>
              <a:spcBef>
                <a:spcPts val="0"/>
              </a:spcBef>
              <a:spcAft>
                <a:spcPts val="0"/>
              </a:spcAft>
              <a:buClr>
                <a:schemeClr val="dk1"/>
              </a:buClr>
              <a:buSzPts val="1360"/>
              <a:buFont typeface="Verdana"/>
              <a:buNone/>
              <a:defRPr sz="1600" b="1"/>
            </a:lvl5pPr>
            <a:lvl6pPr marL="2743200" lvl="5" indent="-228600" algn="l">
              <a:lnSpc>
                <a:spcPct val="140000"/>
              </a:lnSpc>
              <a:spcBef>
                <a:spcPts val="0"/>
              </a:spcBef>
              <a:spcAft>
                <a:spcPts val="0"/>
              </a:spcAft>
              <a:buClr>
                <a:schemeClr val="dk1"/>
              </a:buClr>
              <a:buSzPts val="1360"/>
              <a:buFont typeface="Verdana"/>
              <a:buNone/>
              <a:defRPr sz="1600" b="1"/>
            </a:lvl6pPr>
            <a:lvl7pPr marL="3200400" lvl="6" indent="-228600" algn="l">
              <a:lnSpc>
                <a:spcPct val="140000"/>
              </a:lnSpc>
              <a:spcBef>
                <a:spcPts val="0"/>
              </a:spcBef>
              <a:spcAft>
                <a:spcPts val="0"/>
              </a:spcAft>
              <a:buClr>
                <a:schemeClr val="dk1"/>
              </a:buClr>
              <a:buSzPts val="1360"/>
              <a:buFont typeface="Verdana"/>
              <a:buNone/>
              <a:defRPr sz="1600" b="1"/>
            </a:lvl7pPr>
            <a:lvl8pPr marL="3657600" lvl="7" indent="-228600" algn="l">
              <a:lnSpc>
                <a:spcPct val="140000"/>
              </a:lnSpc>
              <a:spcBef>
                <a:spcPts val="0"/>
              </a:spcBef>
              <a:spcAft>
                <a:spcPts val="0"/>
              </a:spcAft>
              <a:buClr>
                <a:schemeClr val="dk1"/>
              </a:buClr>
              <a:buSzPts val="1360"/>
              <a:buFont typeface="Verdana"/>
              <a:buNone/>
              <a:defRPr sz="1600" b="1"/>
            </a:lvl8pPr>
            <a:lvl9pPr marL="4114800" lvl="8" indent="-228600" algn="l">
              <a:lnSpc>
                <a:spcPct val="140000"/>
              </a:lnSpc>
              <a:spcBef>
                <a:spcPts val="0"/>
              </a:spcBef>
              <a:spcAft>
                <a:spcPts val="0"/>
              </a:spcAft>
              <a:buClr>
                <a:schemeClr val="dk1"/>
              </a:buClr>
              <a:buSzPts val="1360"/>
              <a:buFont typeface="Verdana"/>
              <a:buNone/>
              <a:defRPr sz="1600" b="1"/>
            </a:lvl9pPr>
          </a:lstStyle>
          <a:p>
            <a:endParaRPr/>
          </a:p>
        </p:txBody>
      </p:sp>
      <p:sp>
        <p:nvSpPr>
          <p:cNvPr id="29" name="Google Shape;29;p5"/>
          <p:cNvSpPr txBox="1">
            <a:spLocks noGrp="1"/>
          </p:cNvSpPr>
          <p:nvPr>
            <p:ph type="body" idx="2"/>
          </p:nvPr>
        </p:nvSpPr>
        <p:spPr>
          <a:xfrm>
            <a:off x="468313" y="2174875"/>
            <a:ext cx="4141787" cy="3951288"/>
          </a:xfrm>
          <a:prstGeom prst="rect">
            <a:avLst/>
          </a:prstGeom>
          <a:noFill/>
          <a:ln>
            <a:noFill/>
          </a:ln>
        </p:spPr>
        <p:txBody>
          <a:bodyPr spcFirstLastPara="1" wrap="square" lIns="0" tIns="0" rIns="0" bIns="0" anchor="t" anchorCtr="0"/>
          <a:lstStyle>
            <a:lvl1pPr marL="457200" lvl="0" indent="-381000" algn="l">
              <a:lnSpc>
                <a:spcPct val="140000"/>
              </a:lnSpc>
              <a:spcBef>
                <a:spcPts val="1200"/>
              </a:spcBef>
              <a:spcAft>
                <a:spcPts val="0"/>
              </a:spcAft>
              <a:buClr>
                <a:schemeClr val="dk1"/>
              </a:buClr>
              <a:buSzPts val="2400"/>
              <a:buChar char=" "/>
              <a:defRPr sz="2400"/>
            </a:lvl1pPr>
            <a:lvl2pPr marL="914400" lvl="1" indent="-336550" algn="l">
              <a:lnSpc>
                <a:spcPct val="140000"/>
              </a:lnSpc>
              <a:spcBef>
                <a:spcPts val="0"/>
              </a:spcBef>
              <a:spcAft>
                <a:spcPts val="0"/>
              </a:spcAft>
              <a:buClr>
                <a:schemeClr val="dk1"/>
              </a:buClr>
              <a:buSzPts val="1700"/>
              <a:buFont typeface="Verdana"/>
              <a:buChar char="•"/>
              <a:defRPr sz="2000"/>
            </a:lvl2pPr>
            <a:lvl3pPr marL="1371600" lvl="2" indent="-325755" algn="l">
              <a:lnSpc>
                <a:spcPct val="140000"/>
              </a:lnSpc>
              <a:spcBef>
                <a:spcPts val="0"/>
              </a:spcBef>
              <a:spcAft>
                <a:spcPts val="0"/>
              </a:spcAft>
              <a:buClr>
                <a:schemeClr val="dk1"/>
              </a:buClr>
              <a:buSzPts val="1530"/>
              <a:buFont typeface="Verdana"/>
              <a:buChar char="•"/>
              <a:defRPr sz="1800"/>
            </a:lvl3pPr>
            <a:lvl4pPr marL="1828800" lvl="3" indent="-314960" algn="l">
              <a:lnSpc>
                <a:spcPct val="140000"/>
              </a:lnSpc>
              <a:spcBef>
                <a:spcPts val="0"/>
              </a:spcBef>
              <a:spcAft>
                <a:spcPts val="0"/>
              </a:spcAft>
              <a:buClr>
                <a:schemeClr val="dk1"/>
              </a:buClr>
              <a:buSzPts val="1360"/>
              <a:buFont typeface="Verdana"/>
              <a:buChar char="•"/>
              <a:defRPr sz="1600"/>
            </a:lvl4pPr>
            <a:lvl5pPr marL="2286000" lvl="4" indent="-314960" algn="l">
              <a:lnSpc>
                <a:spcPct val="140000"/>
              </a:lnSpc>
              <a:spcBef>
                <a:spcPts val="0"/>
              </a:spcBef>
              <a:spcAft>
                <a:spcPts val="0"/>
              </a:spcAft>
              <a:buClr>
                <a:schemeClr val="dk1"/>
              </a:buClr>
              <a:buSzPts val="1360"/>
              <a:buFont typeface="Verdana"/>
              <a:buChar char="•"/>
              <a:defRPr sz="1600"/>
            </a:lvl5pPr>
            <a:lvl6pPr marL="2743200" lvl="5" indent="-314960" algn="l">
              <a:lnSpc>
                <a:spcPct val="140000"/>
              </a:lnSpc>
              <a:spcBef>
                <a:spcPts val="0"/>
              </a:spcBef>
              <a:spcAft>
                <a:spcPts val="0"/>
              </a:spcAft>
              <a:buClr>
                <a:schemeClr val="dk1"/>
              </a:buClr>
              <a:buSzPts val="1360"/>
              <a:buFont typeface="Verdana"/>
              <a:buChar char="•"/>
              <a:defRPr sz="1600"/>
            </a:lvl6pPr>
            <a:lvl7pPr marL="3200400" lvl="6" indent="-314960" algn="l">
              <a:lnSpc>
                <a:spcPct val="140000"/>
              </a:lnSpc>
              <a:spcBef>
                <a:spcPts val="0"/>
              </a:spcBef>
              <a:spcAft>
                <a:spcPts val="0"/>
              </a:spcAft>
              <a:buClr>
                <a:schemeClr val="dk1"/>
              </a:buClr>
              <a:buSzPts val="1360"/>
              <a:buFont typeface="Verdana"/>
              <a:buChar char="•"/>
              <a:defRPr sz="1600"/>
            </a:lvl7pPr>
            <a:lvl8pPr marL="3657600" lvl="7" indent="-314959" algn="l">
              <a:lnSpc>
                <a:spcPct val="140000"/>
              </a:lnSpc>
              <a:spcBef>
                <a:spcPts val="0"/>
              </a:spcBef>
              <a:spcAft>
                <a:spcPts val="0"/>
              </a:spcAft>
              <a:buClr>
                <a:schemeClr val="dk1"/>
              </a:buClr>
              <a:buSzPts val="1360"/>
              <a:buFont typeface="Verdana"/>
              <a:buChar char="•"/>
              <a:defRPr sz="1600"/>
            </a:lvl8pPr>
            <a:lvl9pPr marL="4114800" lvl="8" indent="-314959" algn="l">
              <a:lnSpc>
                <a:spcPct val="140000"/>
              </a:lnSpc>
              <a:spcBef>
                <a:spcPts val="0"/>
              </a:spcBef>
              <a:spcAft>
                <a:spcPts val="0"/>
              </a:spcAft>
              <a:buClr>
                <a:schemeClr val="dk1"/>
              </a:buClr>
              <a:buSzPts val="1360"/>
              <a:buFont typeface="Verdana"/>
              <a:buChar char="•"/>
              <a:defRPr sz="1600"/>
            </a:lvl9pPr>
          </a:lstStyle>
          <a:p>
            <a:endParaRPr/>
          </a:p>
        </p:txBody>
      </p:sp>
      <p:sp>
        <p:nvSpPr>
          <p:cNvPr id="30" name="Google Shape;30;p5"/>
          <p:cNvSpPr txBox="1">
            <a:spLocks noGrp="1"/>
          </p:cNvSpPr>
          <p:nvPr>
            <p:ph type="body" idx="3"/>
          </p:nvPr>
        </p:nvSpPr>
        <p:spPr>
          <a:xfrm>
            <a:off x="4760913" y="1535113"/>
            <a:ext cx="4143375" cy="639762"/>
          </a:xfrm>
          <a:prstGeom prst="rect">
            <a:avLst/>
          </a:prstGeom>
          <a:noFill/>
          <a:ln>
            <a:noFill/>
          </a:ln>
        </p:spPr>
        <p:txBody>
          <a:bodyPr spcFirstLastPara="1" wrap="square" lIns="0" tIns="0" rIns="0" bIns="0" anchor="b" anchorCtr="0"/>
          <a:lstStyle>
            <a:lvl1pPr marL="457200" lvl="0" indent="-228600" algn="l">
              <a:lnSpc>
                <a:spcPct val="140000"/>
              </a:lnSpc>
              <a:spcBef>
                <a:spcPts val="1200"/>
              </a:spcBef>
              <a:spcAft>
                <a:spcPts val="0"/>
              </a:spcAft>
              <a:buClr>
                <a:schemeClr val="dk1"/>
              </a:buClr>
              <a:buSzPts val="2400"/>
              <a:buNone/>
              <a:defRPr sz="2400" b="1"/>
            </a:lvl1pPr>
            <a:lvl2pPr marL="914400" lvl="1" indent="-228600" algn="l">
              <a:lnSpc>
                <a:spcPct val="140000"/>
              </a:lnSpc>
              <a:spcBef>
                <a:spcPts val="0"/>
              </a:spcBef>
              <a:spcAft>
                <a:spcPts val="0"/>
              </a:spcAft>
              <a:buClr>
                <a:schemeClr val="dk1"/>
              </a:buClr>
              <a:buSzPts val="1700"/>
              <a:buFont typeface="Verdana"/>
              <a:buNone/>
              <a:defRPr sz="2000" b="1"/>
            </a:lvl2pPr>
            <a:lvl3pPr marL="1371600" lvl="2" indent="-228600" algn="l">
              <a:lnSpc>
                <a:spcPct val="140000"/>
              </a:lnSpc>
              <a:spcBef>
                <a:spcPts val="0"/>
              </a:spcBef>
              <a:spcAft>
                <a:spcPts val="0"/>
              </a:spcAft>
              <a:buClr>
                <a:schemeClr val="dk1"/>
              </a:buClr>
              <a:buSzPts val="1530"/>
              <a:buFont typeface="Verdana"/>
              <a:buNone/>
              <a:defRPr sz="1800" b="1"/>
            </a:lvl3pPr>
            <a:lvl4pPr marL="1828800" lvl="3" indent="-228600" algn="l">
              <a:lnSpc>
                <a:spcPct val="140000"/>
              </a:lnSpc>
              <a:spcBef>
                <a:spcPts val="0"/>
              </a:spcBef>
              <a:spcAft>
                <a:spcPts val="0"/>
              </a:spcAft>
              <a:buClr>
                <a:schemeClr val="dk1"/>
              </a:buClr>
              <a:buSzPts val="1360"/>
              <a:buFont typeface="Verdana"/>
              <a:buNone/>
              <a:defRPr sz="1600" b="1"/>
            </a:lvl4pPr>
            <a:lvl5pPr marL="2286000" lvl="4" indent="-228600" algn="l">
              <a:lnSpc>
                <a:spcPct val="140000"/>
              </a:lnSpc>
              <a:spcBef>
                <a:spcPts val="0"/>
              </a:spcBef>
              <a:spcAft>
                <a:spcPts val="0"/>
              </a:spcAft>
              <a:buClr>
                <a:schemeClr val="dk1"/>
              </a:buClr>
              <a:buSzPts val="1360"/>
              <a:buFont typeface="Verdana"/>
              <a:buNone/>
              <a:defRPr sz="1600" b="1"/>
            </a:lvl5pPr>
            <a:lvl6pPr marL="2743200" lvl="5" indent="-228600" algn="l">
              <a:lnSpc>
                <a:spcPct val="140000"/>
              </a:lnSpc>
              <a:spcBef>
                <a:spcPts val="0"/>
              </a:spcBef>
              <a:spcAft>
                <a:spcPts val="0"/>
              </a:spcAft>
              <a:buClr>
                <a:schemeClr val="dk1"/>
              </a:buClr>
              <a:buSzPts val="1360"/>
              <a:buFont typeface="Verdana"/>
              <a:buNone/>
              <a:defRPr sz="1600" b="1"/>
            </a:lvl6pPr>
            <a:lvl7pPr marL="3200400" lvl="6" indent="-228600" algn="l">
              <a:lnSpc>
                <a:spcPct val="140000"/>
              </a:lnSpc>
              <a:spcBef>
                <a:spcPts val="0"/>
              </a:spcBef>
              <a:spcAft>
                <a:spcPts val="0"/>
              </a:spcAft>
              <a:buClr>
                <a:schemeClr val="dk1"/>
              </a:buClr>
              <a:buSzPts val="1360"/>
              <a:buFont typeface="Verdana"/>
              <a:buNone/>
              <a:defRPr sz="1600" b="1"/>
            </a:lvl7pPr>
            <a:lvl8pPr marL="3657600" lvl="7" indent="-228600" algn="l">
              <a:lnSpc>
                <a:spcPct val="140000"/>
              </a:lnSpc>
              <a:spcBef>
                <a:spcPts val="0"/>
              </a:spcBef>
              <a:spcAft>
                <a:spcPts val="0"/>
              </a:spcAft>
              <a:buClr>
                <a:schemeClr val="dk1"/>
              </a:buClr>
              <a:buSzPts val="1360"/>
              <a:buFont typeface="Verdana"/>
              <a:buNone/>
              <a:defRPr sz="1600" b="1"/>
            </a:lvl8pPr>
            <a:lvl9pPr marL="4114800" lvl="8" indent="-228600" algn="l">
              <a:lnSpc>
                <a:spcPct val="140000"/>
              </a:lnSpc>
              <a:spcBef>
                <a:spcPts val="0"/>
              </a:spcBef>
              <a:spcAft>
                <a:spcPts val="0"/>
              </a:spcAft>
              <a:buClr>
                <a:schemeClr val="dk1"/>
              </a:buClr>
              <a:buSzPts val="1360"/>
              <a:buFont typeface="Verdana"/>
              <a:buNone/>
              <a:defRPr sz="1600" b="1"/>
            </a:lvl9pPr>
          </a:lstStyle>
          <a:p>
            <a:endParaRPr/>
          </a:p>
        </p:txBody>
      </p:sp>
      <p:sp>
        <p:nvSpPr>
          <p:cNvPr id="31" name="Google Shape;31;p5"/>
          <p:cNvSpPr txBox="1">
            <a:spLocks noGrp="1"/>
          </p:cNvSpPr>
          <p:nvPr>
            <p:ph type="body" idx="4"/>
          </p:nvPr>
        </p:nvSpPr>
        <p:spPr>
          <a:xfrm>
            <a:off x="4760913" y="2174875"/>
            <a:ext cx="4143375" cy="3951288"/>
          </a:xfrm>
          <a:prstGeom prst="rect">
            <a:avLst/>
          </a:prstGeom>
          <a:noFill/>
          <a:ln>
            <a:noFill/>
          </a:ln>
        </p:spPr>
        <p:txBody>
          <a:bodyPr spcFirstLastPara="1" wrap="square" lIns="0" tIns="0" rIns="0" bIns="0" anchor="t" anchorCtr="0"/>
          <a:lstStyle>
            <a:lvl1pPr marL="457200" lvl="0" indent="-381000" algn="l">
              <a:lnSpc>
                <a:spcPct val="140000"/>
              </a:lnSpc>
              <a:spcBef>
                <a:spcPts val="1200"/>
              </a:spcBef>
              <a:spcAft>
                <a:spcPts val="0"/>
              </a:spcAft>
              <a:buClr>
                <a:schemeClr val="dk1"/>
              </a:buClr>
              <a:buSzPts val="2400"/>
              <a:buChar char=" "/>
              <a:defRPr sz="2400"/>
            </a:lvl1pPr>
            <a:lvl2pPr marL="914400" lvl="1" indent="-336550" algn="l">
              <a:lnSpc>
                <a:spcPct val="140000"/>
              </a:lnSpc>
              <a:spcBef>
                <a:spcPts val="0"/>
              </a:spcBef>
              <a:spcAft>
                <a:spcPts val="0"/>
              </a:spcAft>
              <a:buClr>
                <a:schemeClr val="dk1"/>
              </a:buClr>
              <a:buSzPts val="1700"/>
              <a:buFont typeface="Verdana"/>
              <a:buChar char="•"/>
              <a:defRPr sz="2000"/>
            </a:lvl2pPr>
            <a:lvl3pPr marL="1371600" lvl="2" indent="-325755" algn="l">
              <a:lnSpc>
                <a:spcPct val="140000"/>
              </a:lnSpc>
              <a:spcBef>
                <a:spcPts val="0"/>
              </a:spcBef>
              <a:spcAft>
                <a:spcPts val="0"/>
              </a:spcAft>
              <a:buClr>
                <a:schemeClr val="dk1"/>
              </a:buClr>
              <a:buSzPts val="1530"/>
              <a:buFont typeface="Verdana"/>
              <a:buChar char="•"/>
              <a:defRPr sz="1800"/>
            </a:lvl3pPr>
            <a:lvl4pPr marL="1828800" lvl="3" indent="-314960" algn="l">
              <a:lnSpc>
                <a:spcPct val="140000"/>
              </a:lnSpc>
              <a:spcBef>
                <a:spcPts val="0"/>
              </a:spcBef>
              <a:spcAft>
                <a:spcPts val="0"/>
              </a:spcAft>
              <a:buClr>
                <a:schemeClr val="dk1"/>
              </a:buClr>
              <a:buSzPts val="1360"/>
              <a:buFont typeface="Verdana"/>
              <a:buChar char="•"/>
              <a:defRPr sz="1600"/>
            </a:lvl4pPr>
            <a:lvl5pPr marL="2286000" lvl="4" indent="-314960" algn="l">
              <a:lnSpc>
                <a:spcPct val="140000"/>
              </a:lnSpc>
              <a:spcBef>
                <a:spcPts val="0"/>
              </a:spcBef>
              <a:spcAft>
                <a:spcPts val="0"/>
              </a:spcAft>
              <a:buClr>
                <a:schemeClr val="dk1"/>
              </a:buClr>
              <a:buSzPts val="1360"/>
              <a:buFont typeface="Verdana"/>
              <a:buChar char="•"/>
              <a:defRPr sz="1600"/>
            </a:lvl5pPr>
            <a:lvl6pPr marL="2743200" lvl="5" indent="-314960" algn="l">
              <a:lnSpc>
                <a:spcPct val="140000"/>
              </a:lnSpc>
              <a:spcBef>
                <a:spcPts val="0"/>
              </a:spcBef>
              <a:spcAft>
                <a:spcPts val="0"/>
              </a:spcAft>
              <a:buClr>
                <a:schemeClr val="dk1"/>
              </a:buClr>
              <a:buSzPts val="1360"/>
              <a:buFont typeface="Verdana"/>
              <a:buChar char="•"/>
              <a:defRPr sz="1600"/>
            </a:lvl6pPr>
            <a:lvl7pPr marL="3200400" lvl="6" indent="-314960" algn="l">
              <a:lnSpc>
                <a:spcPct val="140000"/>
              </a:lnSpc>
              <a:spcBef>
                <a:spcPts val="0"/>
              </a:spcBef>
              <a:spcAft>
                <a:spcPts val="0"/>
              </a:spcAft>
              <a:buClr>
                <a:schemeClr val="dk1"/>
              </a:buClr>
              <a:buSzPts val="1360"/>
              <a:buFont typeface="Verdana"/>
              <a:buChar char="•"/>
              <a:defRPr sz="1600"/>
            </a:lvl7pPr>
            <a:lvl8pPr marL="3657600" lvl="7" indent="-314959" algn="l">
              <a:lnSpc>
                <a:spcPct val="140000"/>
              </a:lnSpc>
              <a:spcBef>
                <a:spcPts val="0"/>
              </a:spcBef>
              <a:spcAft>
                <a:spcPts val="0"/>
              </a:spcAft>
              <a:buClr>
                <a:schemeClr val="dk1"/>
              </a:buClr>
              <a:buSzPts val="1360"/>
              <a:buFont typeface="Verdana"/>
              <a:buChar char="•"/>
              <a:defRPr sz="1600"/>
            </a:lvl8pPr>
            <a:lvl9pPr marL="4114800" lvl="8" indent="-314959" algn="l">
              <a:lnSpc>
                <a:spcPct val="140000"/>
              </a:lnSpc>
              <a:spcBef>
                <a:spcPts val="0"/>
              </a:spcBef>
              <a:spcAft>
                <a:spcPts val="0"/>
              </a:spcAft>
              <a:buClr>
                <a:schemeClr val="dk1"/>
              </a:buClr>
              <a:buSzPts val="1360"/>
              <a:buFont typeface="Verdana"/>
              <a:buChar char="•"/>
              <a:defRPr sz="1600"/>
            </a:lvl9pPr>
          </a:lstStyle>
          <a:p>
            <a:endParaRPr/>
          </a:p>
        </p:txBody>
      </p:sp>
      <p:sp>
        <p:nvSpPr>
          <p:cNvPr id="32" name="Google Shape;32;p5"/>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lvl="0" algn="l">
              <a:lnSpc>
                <a:spcPct val="110000"/>
              </a:lnSpc>
              <a:spcBef>
                <a:spcPts val="18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1100">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1100">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1100">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1100">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1100">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1100">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1100">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1100">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1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82650" y="244475"/>
            <a:ext cx="8086725" cy="747713"/>
          </a:xfrm>
          <a:prstGeom prst="rect">
            <a:avLst/>
          </a:prstGeom>
          <a:noFill/>
          <a:ln>
            <a:noFill/>
          </a:ln>
        </p:spPr>
        <p:txBody>
          <a:bodyPr spcFirstLastPara="1" wrap="square" lIns="0" tIns="0" rIns="0" bIns="0" anchor="b" anchorCtr="0"/>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lvl="0" algn="l">
              <a:lnSpc>
                <a:spcPct val="110000"/>
              </a:lnSpc>
              <a:spcBef>
                <a:spcPts val="18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1100">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1100">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1100">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1100">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1100">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1100">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1100">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1100">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1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739775" y="4406900"/>
            <a:ext cx="7967663" cy="1362075"/>
          </a:xfrm>
          <a:prstGeom prst="rect">
            <a:avLst/>
          </a:prstGeom>
          <a:noFill/>
          <a:ln>
            <a:noFill/>
          </a:ln>
        </p:spPr>
        <p:txBody>
          <a:bodyPr spcFirstLastPara="1" wrap="square" lIns="0" tIns="0" rIns="0" bIns="0" anchor="t" anchorCtr="0"/>
          <a:lstStyle>
            <a:lvl1pPr lvl="0" algn="l">
              <a:lnSpc>
                <a:spcPct val="85000"/>
              </a:lnSpc>
              <a:spcBef>
                <a:spcPts val="0"/>
              </a:spcBef>
              <a:spcAft>
                <a:spcPts val="0"/>
              </a:spcAft>
              <a:buSzPts val="1400"/>
              <a:buNone/>
              <a:defRPr sz="4000" b="1" cap="none"/>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739775" y="2906713"/>
            <a:ext cx="7967663" cy="1500187"/>
          </a:xfrm>
          <a:prstGeom prst="rect">
            <a:avLst/>
          </a:prstGeom>
          <a:noFill/>
          <a:ln>
            <a:noFill/>
          </a:ln>
        </p:spPr>
        <p:txBody>
          <a:bodyPr spcFirstLastPara="1" wrap="square" lIns="0" tIns="0" rIns="0" bIns="0" anchor="b" anchorCtr="0"/>
          <a:lstStyle>
            <a:lvl1pPr marL="457200" lvl="0" indent="-228600" algn="l">
              <a:lnSpc>
                <a:spcPct val="140000"/>
              </a:lnSpc>
              <a:spcBef>
                <a:spcPts val="1000"/>
              </a:spcBef>
              <a:spcAft>
                <a:spcPts val="0"/>
              </a:spcAft>
              <a:buClr>
                <a:schemeClr val="dk1"/>
              </a:buClr>
              <a:buSzPts val="2000"/>
              <a:buNone/>
              <a:defRPr sz="2000"/>
            </a:lvl1pPr>
            <a:lvl2pPr marL="914400" lvl="1" indent="-228600" algn="l">
              <a:lnSpc>
                <a:spcPct val="140000"/>
              </a:lnSpc>
              <a:spcBef>
                <a:spcPts val="0"/>
              </a:spcBef>
              <a:spcAft>
                <a:spcPts val="0"/>
              </a:spcAft>
              <a:buClr>
                <a:schemeClr val="dk1"/>
              </a:buClr>
              <a:buSzPts val="1530"/>
              <a:buFont typeface="Verdana"/>
              <a:buNone/>
              <a:defRPr sz="1800"/>
            </a:lvl2pPr>
            <a:lvl3pPr marL="1371600" lvl="2" indent="-228600" algn="l">
              <a:lnSpc>
                <a:spcPct val="140000"/>
              </a:lnSpc>
              <a:spcBef>
                <a:spcPts val="0"/>
              </a:spcBef>
              <a:spcAft>
                <a:spcPts val="0"/>
              </a:spcAft>
              <a:buClr>
                <a:schemeClr val="dk1"/>
              </a:buClr>
              <a:buSzPts val="1360"/>
              <a:buFont typeface="Verdana"/>
              <a:buNone/>
              <a:defRPr sz="1600"/>
            </a:lvl3pPr>
            <a:lvl4pPr marL="1828800" lvl="3" indent="-228600" algn="l">
              <a:lnSpc>
                <a:spcPct val="140000"/>
              </a:lnSpc>
              <a:spcBef>
                <a:spcPts val="0"/>
              </a:spcBef>
              <a:spcAft>
                <a:spcPts val="0"/>
              </a:spcAft>
              <a:buClr>
                <a:schemeClr val="dk1"/>
              </a:buClr>
              <a:buSzPts val="1190"/>
              <a:buFont typeface="Verdana"/>
              <a:buNone/>
              <a:defRPr sz="1400"/>
            </a:lvl4pPr>
            <a:lvl5pPr marL="2286000" lvl="4" indent="-228600" algn="l">
              <a:lnSpc>
                <a:spcPct val="140000"/>
              </a:lnSpc>
              <a:spcBef>
                <a:spcPts val="0"/>
              </a:spcBef>
              <a:spcAft>
                <a:spcPts val="0"/>
              </a:spcAft>
              <a:buClr>
                <a:schemeClr val="dk1"/>
              </a:buClr>
              <a:buSzPts val="1190"/>
              <a:buFont typeface="Verdana"/>
              <a:buNone/>
              <a:defRPr sz="1400"/>
            </a:lvl5pPr>
            <a:lvl6pPr marL="2743200" lvl="5" indent="-228600" algn="l">
              <a:lnSpc>
                <a:spcPct val="140000"/>
              </a:lnSpc>
              <a:spcBef>
                <a:spcPts val="0"/>
              </a:spcBef>
              <a:spcAft>
                <a:spcPts val="0"/>
              </a:spcAft>
              <a:buClr>
                <a:schemeClr val="dk1"/>
              </a:buClr>
              <a:buSzPts val="1190"/>
              <a:buFont typeface="Verdana"/>
              <a:buNone/>
              <a:defRPr sz="1400"/>
            </a:lvl6pPr>
            <a:lvl7pPr marL="3200400" lvl="6" indent="-228600" algn="l">
              <a:lnSpc>
                <a:spcPct val="140000"/>
              </a:lnSpc>
              <a:spcBef>
                <a:spcPts val="0"/>
              </a:spcBef>
              <a:spcAft>
                <a:spcPts val="0"/>
              </a:spcAft>
              <a:buClr>
                <a:schemeClr val="dk1"/>
              </a:buClr>
              <a:buSzPts val="1190"/>
              <a:buFont typeface="Verdana"/>
              <a:buNone/>
              <a:defRPr sz="1400"/>
            </a:lvl7pPr>
            <a:lvl8pPr marL="3657600" lvl="7" indent="-228600" algn="l">
              <a:lnSpc>
                <a:spcPct val="140000"/>
              </a:lnSpc>
              <a:spcBef>
                <a:spcPts val="0"/>
              </a:spcBef>
              <a:spcAft>
                <a:spcPts val="0"/>
              </a:spcAft>
              <a:buClr>
                <a:schemeClr val="dk1"/>
              </a:buClr>
              <a:buSzPts val="1190"/>
              <a:buFont typeface="Verdana"/>
              <a:buNone/>
              <a:defRPr sz="1400"/>
            </a:lvl8pPr>
            <a:lvl9pPr marL="4114800" lvl="8" indent="-228600" algn="l">
              <a:lnSpc>
                <a:spcPct val="140000"/>
              </a:lnSpc>
              <a:spcBef>
                <a:spcPts val="0"/>
              </a:spcBef>
              <a:spcAft>
                <a:spcPts val="0"/>
              </a:spcAft>
              <a:buClr>
                <a:schemeClr val="dk1"/>
              </a:buClr>
              <a:buSzPts val="1190"/>
              <a:buFont typeface="Verdana"/>
              <a:buNone/>
              <a:defRPr sz="1400"/>
            </a:lvl9pPr>
          </a:lstStyle>
          <a:p>
            <a:endParaRPr/>
          </a:p>
        </p:txBody>
      </p:sp>
      <p:sp>
        <p:nvSpPr>
          <p:cNvPr id="41" name="Google Shape;41;p7"/>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lvl="0" algn="l">
              <a:lnSpc>
                <a:spcPct val="110000"/>
              </a:lnSpc>
              <a:spcBef>
                <a:spcPts val="18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1100">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1100">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1100">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1100">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1100">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1100">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1100">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1100">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1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882650" y="244475"/>
            <a:ext cx="8086725" cy="747713"/>
          </a:xfrm>
          <a:prstGeom prst="rect">
            <a:avLst/>
          </a:prstGeom>
          <a:noFill/>
          <a:ln>
            <a:noFill/>
          </a:ln>
        </p:spPr>
        <p:txBody>
          <a:bodyPr spcFirstLastPara="1" wrap="square" lIns="0" tIns="0" rIns="0" bIns="0" anchor="b" anchorCtr="0"/>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793750" y="1230313"/>
            <a:ext cx="4016375" cy="4662487"/>
          </a:xfrm>
          <a:prstGeom prst="rect">
            <a:avLst/>
          </a:prstGeom>
          <a:noFill/>
          <a:ln>
            <a:noFill/>
          </a:ln>
        </p:spPr>
        <p:txBody>
          <a:bodyPr spcFirstLastPara="1" wrap="square" lIns="0" tIns="0" rIns="0" bIns="0" anchor="t" anchorCtr="0"/>
          <a:lstStyle>
            <a:lvl1pPr marL="457200" lvl="0" indent="-406400" algn="l">
              <a:lnSpc>
                <a:spcPct val="140000"/>
              </a:lnSpc>
              <a:spcBef>
                <a:spcPts val="1400"/>
              </a:spcBef>
              <a:spcAft>
                <a:spcPts val="0"/>
              </a:spcAft>
              <a:buClr>
                <a:schemeClr val="dk1"/>
              </a:buClr>
              <a:buSzPts val="2800"/>
              <a:buChar char=" "/>
              <a:defRPr sz="2800"/>
            </a:lvl1pPr>
            <a:lvl2pPr marL="914400" lvl="1" indent="-358140" algn="l">
              <a:lnSpc>
                <a:spcPct val="140000"/>
              </a:lnSpc>
              <a:spcBef>
                <a:spcPts val="0"/>
              </a:spcBef>
              <a:spcAft>
                <a:spcPts val="0"/>
              </a:spcAft>
              <a:buClr>
                <a:schemeClr val="dk1"/>
              </a:buClr>
              <a:buSzPts val="2040"/>
              <a:buFont typeface="Verdana"/>
              <a:buChar char="•"/>
              <a:defRPr sz="2400"/>
            </a:lvl2pPr>
            <a:lvl3pPr marL="1371600" lvl="2" indent="-336550" algn="l">
              <a:lnSpc>
                <a:spcPct val="140000"/>
              </a:lnSpc>
              <a:spcBef>
                <a:spcPts val="0"/>
              </a:spcBef>
              <a:spcAft>
                <a:spcPts val="0"/>
              </a:spcAft>
              <a:buClr>
                <a:schemeClr val="dk1"/>
              </a:buClr>
              <a:buSzPts val="1700"/>
              <a:buFont typeface="Verdana"/>
              <a:buChar char="•"/>
              <a:defRPr sz="2000"/>
            </a:lvl3pPr>
            <a:lvl4pPr marL="1828800" lvl="3" indent="-325755" algn="l">
              <a:lnSpc>
                <a:spcPct val="140000"/>
              </a:lnSpc>
              <a:spcBef>
                <a:spcPts val="0"/>
              </a:spcBef>
              <a:spcAft>
                <a:spcPts val="0"/>
              </a:spcAft>
              <a:buClr>
                <a:schemeClr val="dk1"/>
              </a:buClr>
              <a:buSzPts val="1530"/>
              <a:buFont typeface="Verdana"/>
              <a:buChar char="•"/>
              <a:defRPr sz="1800"/>
            </a:lvl4pPr>
            <a:lvl5pPr marL="2286000" lvl="4" indent="-325754" algn="l">
              <a:lnSpc>
                <a:spcPct val="140000"/>
              </a:lnSpc>
              <a:spcBef>
                <a:spcPts val="0"/>
              </a:spcBef>
              <a:spcAft>
                <a:spcPts val="0"/>
              </a:spcAft>
              <a:buClr>
                <a:schemeClr val="dk1"/>
              </a:buClr>
              <a:buSzPts val="1530"/>
              <a:buFont typeface="Verdana"/>
              <a:buChar char="•"/>
              <a:defRPr sz="1800"/>
            </a:lvl5pPr>
            <a:lvl6pPr marL="2743200" lvl="5" indent="-325754" algn="l">
              <a:lnSpc>
                <a:spcPct val="140000"/>
              </a:lnSpc>
              <a:spcBef>
                <a:spcPts val="0"/>
              </a:spcBef>
              <a:spcAft>
                <a:spcPts val="0"/>
              </a:spcAft>
              <a:buClr>
                <a:schemeClr val="dk1"/>
              </a:buClr>
              <a:buSzPts val="1530"/>
              <a:buFont typeface="Verdana"/>
              <a:buChar char="•"/>
              <a:defRPr sz="1800"/>
            </a:lvl6pPr>
            <a:lvl7pPr marL="3200400" lvl="6" indent="-325754" algn="l">
              <a:lnSpc>
                <a:spcPct val="140000"/>
              </a:lnSpc>
              <a:spcBef>
                <a:spcPts val="0"/>
              </a:spcBef>
              <a:spcAft>
                <a:spcPts val="0"/>
              </a:spcAft>
              <a:buClr>
                <a:schemeClr val="dk1"/>
              </a:buClr>
              <a:buSzPts val="1530"/>
              <a:buFont typeface="Verdana"/>
              <a:buChar char="•"/>
              <a:defRPr sz="1800"/>
            </a:lvl7pPr>
            <a:lvl8pPr marL="3657600" lvl="7" indent="-325754" algn="l">
              <a:lnSpc>
                <a:spcPct val="140000"/>
              </a:lnSpc>
              <a:spcBef>
                <a:spcPts val="0"/>
              </a:spcBef>
              <a:spcAft>
                <a:spcPts val="0"/>
              </a:spcAft>
              <a:buClr>
                <a:schemeClr val="dk1"/>
              </a:buClr>
              <a:buSzPts val="1530"/>
              <a:buFont typeface="Verdana"/>
              <a:buChar char="•"/>
              <a:defRPr sz="1800"/>
            </a:lvl8pPr>
            <a:lvl9pPr marL="4114800" lvl="8" indent="-325754" algn="l">
              <a:lnSpc>
                <a:spcPct val="140000"/>
              </a:lnSpc>
              <a:spcBef>
                <a:spcPts val="0"/>
              </a:spcBef>
              <a:spcAft>
                <a:spcPts val="0"/>
              </a:spcAft>
              <a:buClr>
                <a:schemeClr val="dk1"/>
              </a:buClr>
              <a:buSzPts val="1530"/>
              <a:buFont typeface="Verdana"/>
              <a:buChar char="•"/>
              <a:defRPr sz="1800"/>
            </a:lvl9pPr>
          </a:lstStyle>
          <a:p>
            <a:endParaRPr/>
          </a:p>
        </p:txBody>
      </p:sp>
      <p:sp>
        <p:nvSpPr>
          <p:cNvPr id="46" name="Google Shape;46;p8"/>
          <p:cNvSpPr txBox="1">
            <a:spLocks noGrp="1"/>
          </p:cNvSpPr>
          <p:nvPr>
            <p:ph type="body" idx="2"/>
          </p:nvPr>
        </p:nvSpPr>
        <p:spPr>
          <a:xfrm>
            <a:off x="4962525" y="1230313"/>
            <a:ext cx="4016375" cy="4662487"/>
          </a:xfrm>
          <a:prstGeom prst="rect">
            <a:avLst/>
          </a:prstGeom>
          <a:noFill/>
          <a:ln>
            <a:noFill/>
          </a:ln>
        </p:spPr>
        <p:txBody>
          <a:bodyPr spcFirstLastPara="1" wrap="square" lIns="0" tIns="0" rIns="0" bIns="0" anchor="t" anchorCtr="0"/>
          <a:lstStyle>
            <a:lvl1pPr marL="457200" lvl="0" indent="-406400" algn="l">
              <a:lnSpc>
                <a:spcPct val="140000"/>
              </a:lnSpc>
              <a:spcBef>
                <a:spcPts val="1400"/>
              </a:spcBef>
              <a:spcAft>
                <a:spcPts val="0"/>
              </a:spcAft>
              <a:buClr>
                <a:schemeClr val="dk1"/>
              </a:buClr>
              <a:buSzPts val="2800"/>
              <a:buChar char=" "/>
              <a:defRPr sz="2800"/>
            </a:lvl1pPr>
            <a:lvl2pPr marL="914400" lvl="1" indent="-358140" algn="l">
              <a:lnSpc>
                <a:spcPct val="140000"/>
              </a:lnSpc>
              <a:spcBef>
                <a:spcPts val="0"/>
              </a:spcBef>
              <a:spcAft>
                <a:spcPts val="0"/>
              </a:spcAft>
              <a:buClr>
                <a:schemeClr val="dk1"/>
              </a:buClr>
              <a:buSzPts val="2040"/>
              <a:buFont typeface="Verdana"/>
              <a:buChar char="•"/>
              <a:defRPr sz="2400"/>
            </a:lvl2pPr>
            <a:lvl3pPr marL="1371600" lvl="2" indent="-336550" algn="l">
              <a:lnSpc>
                <a:spcPct val="140000"/>
              </a:lnSpc>
              <a:spcBef>
                <a:spcPts val="0"/>
              </a:spcBef>
              <a:spcAft>
                <a:spcPts val="0"/>
              </a:spcAft>
              <a:buClr>
                <a:schemeClr val="dk1"/>
              </a:buClr>
              <a:buSzPts val="1700"/>
              <a:buFont typeface="Verdana"/>
              <a:buChar char="•"/>
              <a:defRPr sz="2000"/>
            </a:lvl3pPr>
            <a:lvl4pPr marL="1828800" lvl="3" indent="-325755" algn="l">
              <a:lnSpc>
                <a:spcPct val="140000"/>
              </a:lnSpc>
              <a:spcBef>
                <a:spcPts val="0"/>
              </a:spcBef>
              <a:spcAft>
                <a:spcPts val="0"/>
              </a:spcAft>
              <a:buClr>
                <a:schemeClr val="dk1"/>
              </a:buClr>
              <a:buSzPts val="1530"/>
              <a:buFont typeface="Verdana"/>
              <a:buChar char="•"/>
              <a:defRPr sz="1800"/>
            </a:lvl4pPr>
            <a:lvl5pPr marL="2286000" lvl="4" indent="-325754" algn="l">
              <a:lnSpc>
                <a:spcPct val="140000"/>
              </a:lnSpc>
              <a:spcBef>
                <a:spcPts val="0"/>
              </a:spcBef>
              <a:spcAft>
                <a:spcPts val="0"/>
              </a:spcAft>
              <a:buClr>
                <a:schemeClr val="dk1"/>
              </a:buClr>
              <a:buSzPts val="1530"/>
              <a:buFont typeface="Verdana"/>
              <a:buChar char="•"/>
              <a:defRPr sz="1800"/>
            </a:lvl5pPr>
            <a:lvl6pPr marL="2743200" lvl="5" indent="-325754" algn="l">
              <a:lnSpc>
                <a:spcPct val="140000"/>
              </a:lnSpc>
              <a:spcBef>
                <a:spcPts val="0"/>
              </a:spcBef>
              <a:spcAft>
                <a:spcPts val="0"/>
              </a:spcAft>
              <a:buClr>
                <a:schemeClr val="dk1"/>
              </a:buClr>
              <a:buSzPts val="1530"/>
              <a:buFont typeface="Verdana"/>
              <a:buChar char="•"/>
              <a:defRPr sz="1800"/>
            </a:lvl6pPr>
            <a:lvl7pPr marL="3200400" lvl="6" indent="-325754" algn="l">
              <a:lnSpc>
                <a:spcPct val="140000"/>
              </a:lnSpc>
              <a:spcBef>
                <a:spcPts val="0"/>
              </a:spcBef>
              <a:spcAft>
                <a:spcPts val="0"/>
              </a:spcAft>
              <a:buClr>
                <a:schemeClr val="dk1"/>
              </a:buClr>
              <a:buSzPts val="1530"/>
              <a:buFont typeface="Verdana"/>
              <a:buChar char="•"/>
              <a:defRPr sz="1800"/>
            </a:lvl7pPr>
            <a:lvl8pPr marL="3657600" lvl="7" indent="-325754" algn="l">
              <a:lnSpc>
                <a:spcPct val="140000"/>
              </a:lnSpc>
              <a:spcBef>
                <a:spcPts val="0"/>
              </a:spcBef>
              <a:spcAft>
                <a:spcPts val="0"/>
              </a:spcAft>
              <a:buClr>
                <a:schemeClr val="dk1"/>
              </a:buClr>
              <a:buSzPts val="1530"/>
              <a:buFont typeface="Verdana"/>
              <a:buChar char="•"/>
              <a:defRPr sz="1800"/>
            </a:lvl8pPr>
            <a:lvl9pPr marL="4114800" lvl="8" indent="-325754" algn="l">
              <a:lnSpc>
                <a:spcPct val="140000"/>
              </a:lnSpc>
              <a:spcBef>
                <a:spcPts val="0"/>
              </a:spcBef>
              <a:spcAft>
                <a:spcPts val="0"/>
              </a:spcAft>
              <a:buClr>
                <a:schemeClr val="dk1"/>
              </a:buClr>
              <a:buSzPts val="1530"/>
              <a:buFont typeface="Verdana"/>
              <a:buChar char="•"/>
              <a:defRPr sz="1800"/>
            </a:lvl9pPr>
          </a:lstStyle>
          <a:p>
            <a:endParaRPr/>
          </a:p>
        </p:txBody>
      </p:sp>
      <p:sp>
        <p:nvSpPr>
          <p:cNvPr id="47" name="Google Shape;47;p8"/>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lvl="0" algn="l">
              <a:lnSpc>
                <a:spcPct val="110000"/>
              </a:lnSpc>
              <a:spcBef>
                <a:spcPts val="18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1100">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1100">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1100">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1100">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1100">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1100">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1100">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1100">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1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68313" y="273050"/>
            <a:ext cx="3084512" cy="1162050"/>
          </a:xfrm>
          <a:prstGeom prst="rect">
            <a:avLst/>
          </a:prstGeom>
          <a:noFill/>
          <a:ln>
            <a:noFill/>
          </a:ln>
        </p:spPr>
        <p:txBody>
          <a:bodyPr spcFirstLastPara="1" wrap="square" lIns="0" tIns="0" rIns="0" bIns="0" anchor="b" anchorCtr="0"/>
          <a:lstStyle>
            <a:lvl1pPr lvl="0" algn="l">
              <a:lnSpc>
                <a:spcPct val="85000"/>
              </a:lnSpc>
              <a:spcBef>
                <a:spcPts val="0"/>
              </a:spcBef>
              <a:spcAft>
                <a:spcPts val="0"/>
              </a:spcAft>
              <a:buSzPts val="1400"/>
              <a:buNone/>
              <a:defRPr sz="2000" b="1"/>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3663950" y="273050"/>
            <a:ext cx="5240338" cy="5853113"/>
          </a:xfrm>
          <a:prstGeom prst="rect">
            <a:avLst/>
          </a:prstGeom>
          <a:noFill/>
          <a:ln>
            <a:noFill/>
          </a:ln>
        </p:spPr>
        <p:txBody>
          <a:bodyPr spcFirstLastPara="1" wrap="square" lIns="0" tIns="0" rIns="0" bIns="0" anchor="t" anchorCtr="0"/>
          <a:lstStyle>
            <a:lvl1pPr marL="457200" lvl="0" indent="-431800" algn="l">
              <a:lnSpc>
                <a:spcPct val="140000"/>
              </a:lnSpc>
              <a:spcBef>
                <a:spcPts val="1600"/>
              </a:spcBef>
              <a:spcAft>
                <a:spcPts val="0"/>
              </a:spcAft>
              <a:buClr>
                <a:schemeClr val="dk1"/>
              </a:buClr>
              <a:buSzPts val="3200"/>
              <a:buChar char=" "/>
              <a:defRPr sz="3200"/>
            </a:lvl1pPr>
            <a:lvl2pPr marL="914400" lvl="1" indent="-379730" algn="l">
              <a:lnSpc>
                <a:spcPct val="140000"/>
              </a:lnSpc>
              <a:spcBef>
                <a:spcPts val="0"/>
              </a:spcBef>
              <a:spcAft>
                <a:spcPts val="0"/>
              </a:spcAft>
              <a:buClr>
                <a:schemeClr val="dk1"/>
              </a:buClr>
              <a:buSzPts val="2380"/>
              <a:buFont typeface="Verdana"/>
              <a:buChar char="•"/>
              <a:defRPr sz="2800"/>
            </a:lvl2pPr>
            <a:lvl3pPr marL="1371600" lvl="2" indent="-358139" algn="l">
              <a:lnSpc>
                <a:spcPct val="140000"/>
              </a:lnSpc>
              <a:spcBef>
                <a:spcPts val="0"/>
              </a:spcBef>
              <a:spcAft>
                <a:spcPts val="0"/>
              </a:spcAft>
              <a:buClr>
                <a:schemeClr val="dk1"/>
              </a:buClr>
              <a:buSzPts val="2040"/>
              <a:buFont typeface="Verdana"/>
              <a:buChar char="•"/>
              <a:defRPr sz="2400"/>
            </a:lvl3pPr>
            <a:lvl4pPr marL="1828800" lvl="3" indent="-336550" algn="l">
              <a:lnSpc>
                <a:spcPct val="140000"/>
              </a:lnSpc>
              <a:spcBef>
                <a:spcPts val="0"/>
              </a:spcBef>
              <a:spcAft>
                <a:spcPts val="0"/>
              </a:spcAft>
              <a:buClr>
                <a:schemeClr val="dk1"/>
              </a:buClr>
              <a:buSzPts val="1700"/>
              <a:buFont typeface="Verdana"/>
              <a:buChar char="•"/>
              <a:defRPr sz="2000"/>
            </a:lvl4pPr>
            <a:lvl5pPr marL="2286000" lvl="4" indent="-336550" algn="l">
              <a:lnSpc>
                <a:spcPct val="140000"/>
              </a:lnSpc>
              <a:spcBef>
                <a:spcPts val="0"/>
              </a:spcBef>
              <a:spcAft>
                <a:spcPts val="0"/>
              </a:spcAft>
              <a:buClr>
                <a:schemeClr val="dk1"/>
              </a:buClr>
              <a:buSzPts val="1700"/>
              <a:buFont typeface="Verdana"/>
              <a:buChar char="•"/>
              <a:defRPr sz="2000"/>
            </a:lvl5pPr>
            <a:lvl6pPr marL="2743200" lvl="5" indent="-336550" algn="l">
              <a:lnSpc>
                <a:spcPct val="140000"/>
              </a:lnSpc>
              <a:spcBef>
                <a:spcPts val="0"/>
              </a:spcBef>
              <a:spcAft>
                <a:spcPts val="0"/>
              </a:spcAft>
              <a:buClr>
                <a:schemeClr val="dk1"/>
              </a:buClr>
              <a:buSzPts val="1700"/>
              <a:buFont typeface="Verdana"/>
              <a:buChar char="•"/>
              <a:defRPr sz="2000"/>
            </a:lvl6pPr>
            <a:lvl7pPr marL="3200400" lvl="6" indent="-336550" algn="l">
              <a:lnSpc>
                <a:spcPct val="140000"/>
              </a:lnSpc>
              <a:spcBef>
                <a:spcPts val="0"/>
              </a:spcBef>
              <a:spcAft>
                <a:spcPts val="0"/>
              </a:spcAft>
              <a:buClr>
                <a:schemeClr val="dk1"/>
              </a:buClr>
              <a:buSzPts val="1700"/>
              <a:buFont typeface="Verdana"/>
              <a:buChar char="•"/>
              <a:defRPr sz="2000"/>
            </a:lvl7pPr>
            <a:lvl8pPr marL="3657600" lvl="7" indent="-336550" algn="l">
              <a:lnSpc>
                <a:spcPct val="140000"/>
              </a:lnSpc>
              <a:spcBef>
                <a:spcPts val="0"/>
              </a:spcBef>
              <a:spcAft>
                <a:spcPts val="0"/>
              </a:spcAft>
              <a:buClr>
                <a:schemeClr val="dk1"/>
              </a:buClr>
              <a:buSzPts val="1700"/>
              <a:buFont typeface="Verdana"/>
              <a:buChar char="•"/>
              <a:defRPr sz="2000"/>
            </a:lvl8pPr>
            <a:lvl9pPr marL="4114800" lvl="8" indent="-336550" algn="l">
              <a:lnSpc>
                <a:spcPct val="140000"/>
              </a:lnSpc>
              <a:spcBef>
                <a:spcPts val="0"/>
              </a:spcBef>
              <a:spcAft>
                <a:spcPts val="0"/>
              </a:spcAft>
              <a:buClr>
                <a:schemeClr val="dk1"/>
              </a:buClr>
              <a:buSzPts val="1700"/>
              <a:buFont typeface="Verdana"/>
              <a:buChar char="•"/>
              <a:defRPr sz="2000"/>
            </a:lvl9pPr>
          </a:lstStyle>
          <a:p>
            <a:endParaRPr/>
          </a:p>
        </p:txBody>
      </p:sp>
      <p:sp>
        <p:nvSpPr>
          <p:cNvPr id="52" name="Google Shape;52;p9"/>
          <p:cNvSpPr txBox="1">
            <a:spLocks noGrp="1"/>
          </p:cNvSpPr>
          <p:nvPr>
            <p:ph type="body" idx="2"/>
          </p:nvPr>
        </p:nvSpPr>
        <p:spPr>
          <a:xfrm>
            <a:off x="468313" y="1435100"/>
            <a:ext cx="3084512" cy="4691063"/>
          </a:xfrm>
          <a:prstGeom prst="rect">
            <a:avLst/>
          </a:prstGeom>
          <a:noFill/>
          <a:ln>
            <a:noFill/>
          </a:ln>
        </p:spPr>
        <p:txBody>
          <a:bodyPr spcFirstLastPara="1" wrap="square" lIns="0" tIns="0" rIns="0" bIns="0" anchor="t" anchorCtr="0"/>
          <a:lstStyle>
            <a:lvl1pPr marL="457200" lvl="0" indent="-228600" algn="l">
              <a:lnSpc>
                <a:spcPct val="140000"/>
              </a:lnSpc>
              <a:spcBef>
                <a:spcPts val="700"/>
              </a:spcBef>
              <a:spcAft>
                <a:spcPts val="0"/>
              </a:spcAft>
              <a:buClr>
                <a:schemeClr val="dk1"/>
              </a:buClr>
              <a:buSzPts val="1400"/>
              <a:buNone/>
              <a:defRPr sz="1400"/>
            </a:lvl1pPr>
            <a:lvl2pPr marL="914400" lvl="1" indent="-228600" algn="l">
              <a:lnSpc>
                <a:spcPct val="140000"/>
              </a:lnSpc>
              <a:spcBef>
                <a:spcPts val="0"/>
              </a:spcBef>
              <a:spcAft>
                <a:spcPts val="0"/>
              </a:spcAft>
              <a:buClr>
                <a:schemeClr val="dk1"/>
              </a:buClr>
              <a:buSzPts val="1020"/>
              <a:buFont typeface="Verdana"/>
              <a:buNone/>
              <a:defRPr sz="1200"/>
            </a:lvl2pPr>
            <a:lvl3pPr marL="1371600" lvl="2" indent="-228600" algn="l">
              <a:lnSpc>
                <a:spcPct val="140000"/>
              </a:lnSpc>
              <a:spcBef>
                <a:spcPts val="0"/>
              </a:spcBef>
              <a:spcAft>
                <a:spcPts val="0"/>
              </a:spcAft>
              <a:buClr>
                <a:schemeClr val="dk1"/>
              </a:buClr>
              <a:buSzPts val="850"/>
              <a:buFont typeface="Verdana"/>
              <a:buNone/>
              <a:defRPr sz="1000"/>
            </a:lvl3pPr>
            <a:lvl4pPr marL="1828800" lvl="3" indent="-228600" algn="l">
              <a:lnSpc>
                <a:spcPct val="140000"/>
              </a:lnSpc>
              <a:spcBef>
                <a:spcPts val="0"/>
              </a:spcBef>
              <a:spcAft>
                <a:spcPts val="0"/>
              </a:spcAft>
              <a:buClr>
                <a:schemeClr val="dk1"/>
              </a:buClr>
              <a:buSzPts val="765"/>
              <a:buFont typeface="Verdana"/>
              <a:buNone/>
              <a:defRPr sz="900"/>
            </a:lvl4pPr>
            <a:lvl5pPr marL="2286000" lvl="4" indent="-228600" algn="l">
              <a:lnSpc>
                <a:spcPct val="140000"/>
              </a:lnSpc>
              <a:spcBef>
                <a:spcPts val="0"/>
              </a:spcBef>
              <a:spcAft>
                <a:spcPts val="0"/>
              </a:spcAft>
              <a:buClr>
                <a:schemeClr val="dk1"/>
              </a:buClr>
              <a:buSzPts val="765"/>
              <a:buFont typeface="Verdana"/>
              <a:buNone/>
              <a:defRPr sz="900"/>
            </a:lvl5pPr>
            <a:lvl6pPr marL="2743200" lvl="5" indent="-228600" algn="l">
              <a:lnSpc>
                <a:spcPct val="140000"/>
              </a:lnSpc>
              <a:spcBef>
                <a:spcPts val="0"/>
              </a:spcBef>
              <a:spcAft>
                <a:spcPts val="0"/>
              </a:spcAft>
              <a:buClr>
                <a:schemeClr val="dk1"/>
              </a:buClr>
              <a:buSzPts val="765"/>
              <a:buFont typeface="Verdana"/>
              <a:buNone/>
              <a:defRPr sz="900"/>
            </a:lvl6pPr>
            <a:lvl7pPr marL="3200400" lvl="6" indent="-228600" algn="l">
              <a:lnSpc>
                <a:spcPct val="140000"/>
              </a:lnSpc>
              <a:spcBef>
                <a:spcPts val="0"/>
              </a:spcBef>
              <a:spcAft>
                <a:spcPts val="0"/>
              </a:spcAft>
              <a:buClr>
                <a:schemeClr val="dk1"/>
              </a:buClr>
              <a:buSzPts val="765"/>
              <a:buFont typeface="Verdana"/>
              <a:buNone/>
              <a:defRPr sz="900"/>
            </a:lvl7pPr>
            <a:lvl8pPr marL="3657600" lvl="7" indent="-228600" algn="l">
              <a:lnSpc>
                <a:spcPct val="140000"/>
              </a:lnSpc>
              <a:spcBef>
                <a:spcPts val="0"/>
              </a:spcBef>
              <a:spcAft>
                <a:spcPts val="0"/>
              </a:spcAft>
              <a:buClr>
                <a:schemeClr val="dk1"/>
              </a:buClr>
              <a:buSzPts val="765"/>
              <a:buFont typeface="Verdana"/>
              <a:buNone/>
              <a:defRPr sz="900"/>
            </a:lvl8pPr>
            <a:lvl9pPr marL="4114800" lvl="8" indent="-228600" algn="l">
              <a:lnSpc>
                <a:spcPct val="140000"/>
              </a:lnSpc>
              <a:spcBef>
                <a:spcPts val="0"/>
              </a:spcBef>
              <a:spcAft>
                <a:spcPts val="0"/>
              </a:spcAft>
              <a:buClr>
                <a:schemeClr val="dk1"/>
              </a:buClr>
              <a:buSzPts val="765"/>
              <a:buFont typeface="Verdana"/>
              <a:buNone/>
              <a:defRPr sz="900"/>
            </a:lvl9pPr>
          </a:lstStyle>
          <a:p>
            <a:endParaRPr/>
          </a:p>
        </p:txBody>
      </p:sp>
      <p:sp>
        <p:nvSpPr>
          <p:cNvPr id="53" name="Google Shape;53;p9"/>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lvl="0" algn="l">
              <a:lnSpc>
                <a:spcPct val="110000"/>
              </a:lnSpc>
              <a:spcBef>
                <a:spcPts val="18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1100">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1100">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1100">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1100">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1100">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1100">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1100">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1100">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1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836738" y="4800600"/>
            <a:ext cx="5624512" cy="566738"/>
          </a:xfrm>
          <a:prstGeom prst="rect">
            <a:avLst/>
          </a:prstGeom>
          <a:noFill/>
          <a:ln>
            <a:noFill/>
          </a:ln>
        </p:spPr>
        <p:txBody>
          <a:bodyPr spcFirstLastPara="1" wrap="square" lIns="0" tIns="0" rIns="0" bIns="0" anchor="b" anchorCtr="0"/>
          <a:lstStyle>
            <a:lvl1pPr lvl="0" algn="l">
              <a:lnSpc>
                <a:spcPct val="85000"/>
              </a:lnSpc>
              <a:spcBef>
                <a:spcPts val="0"/>
              </a:spcBef>
              <a:spcAft>
                <a:spcPts val="0"/>
              </a:spcAft>
              <a:buSzPts val="1400"/>
              <a:buNone/>
              <a:defRPr sz="2000" b="1"/>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57" name="Google Shape;57;p10"/>
          <p:cNvSpPr>
            <a:spLocks noGrp="1"/>
          </p:cNvSpPr>
          <p:nvPr>
            <p:ph type="pic" idx="2"/>
          </p:nvPr>
        </p:nvSpPr>
        <p:spPr>
          <a:xfrm>
            <a:off x="1836738" y="612775"/>
            <a:ext cx="5624512" cy="4114800"/>
          </a:xfrm>
          <a:prstGeom prst="rect">
            <a:avLst/>
          </a:prstGeom>
          <a:noFill/>
          <a:ln>
            <a:noFill/>
          </a:ln>
        </p:spPr>
        <p:txBody>
          <a:bodyPr spcFirstLastPara="1" wrap="square" lIns="0" tIns="0" rIns="0" bIns="0" anchor="t" anchorCtr="0"/>
          <a:lstStyle>
            <a:lvl1pPr marR="0" lvl="0" algn="l" rtl="0">
              <a:lnSpc>
                <a:spcPct val="140000"/>
              </a:lnSpc>
              <a:spcBef>
                <a:spcPts val="1600"/>
              </a:spcBef>
              <a:spcAft>
                <a:spcPts val="0"/>
              </a:spcAft>
              <a:buClr>
                <a:schemeClr val="dk1"/>
              </a:buClr>
              <a:buSzPts val="3200"/>
              <a:buFont typeface="Verdana"/>
              <a:buNone/>
              <a:defRPr sz="3200" b="0" i="0" u="none" strike="noStrike" cap="none">
                <a:solidFill>
                  <a:schemeClr val="dk1"/>
                </a:solidFill>
                <a:latin typeface="Verdana"/>
                <a:ea typeface="Verdana"/>
                <a:cs typeface="Verdana"/>
                <a:sym typeface="Verdana"/>
              </a:defRPr>
            </a:lvl1pPr>
            <a:lvl2pPr marR="0" lvl="1" algn="l" rtl="0">
              <a:lnSpc>
                <a:spcPct val="140000"/>
              </a:lnSpc>
              <a:spcBef>
                <a:spcPts val="0"/>
              </a:spcBef>
              <a:spcAft>
                <a:spcPts val="0"/>
              </a:spcAft>
              <a:buClr>
                <a:schemeClr val="dk1"/>
              </a:buClr>
              <a:buSzPts val="2380"/>
              <a:buFont typeface="Verdana"/>
              <a:buNone/>
              <a:defRPr sz="2800" b="0" i="0" u="none" strike="noStrike" cap="none">
                <a:solidFill>
                  <a:schemeClr val="dk1"/>
                </a:solidFill>
                <a:latin typeface="Verdana"/>
                <a:ea typeface="Verdana"/>
                <a:cs typeface="Verdana"/>
                <a:sym typeface="Verdana"/>
              </a:defRPr>
            </a:lvl2pPr>
            <a:lvl3pPr marR="0" lvl="2" algn="l" rtl="0">
              <a:lnSpc>
                <a:spcPct val="140000"/>
              </a:lnSpc>
              <a:spcBef>
                <a:spcPts val="0"/>
              </a:spcBef>
              <a:spcAft>
                <a:spcPts val="0"/>
              </a:spcAft>
              <a:buClr>
                <a:schemeClr val="dk1"/>
              </a:buClr>
              <a:buSzPts val="2040"/>
              <a:buFont typeface="Verdana"/>
              <a:buNone/>
              <a:defRPr sz="2400" b="0" i="0" u="none" strike="noStrike" cap="none">
                <a:solidFill>
                  <a:schemeClr val="dk1"/>
                </a:solidFill>
                <a:latin typeface="Verdana"/>
                <a:ea typeface="Verdana"/>
                <a:cs typeface="Verdana"/>
                <a:sym typeface="Verdana"/>
              </a:defRPr>
            </a:lvl3pPr>
            <a:lvl4pPr marR="0" lvl="3" algn="l" rtl="0">
              <a:lnSpc>
                <a:spcPct val="140000"/>
              </a:lnSpc>
              <a:spcBef>
                <a:spcPts val="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4pPr>
            <a:lvl5pPr marR="0" lvl="4" algn="l" rtl="0">
              <a:lnSpc>
                <a:spcPct val="140000"/>
              </a:lnSpc>
              <a:spcBef>
                <a:spcPts val="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5pPr>
            <a:lvl6pPr marR="0" lvl="5" algn="l" rtl="0">
              <a:lnSpc>
                <a:spcPct val="140000"/>
              </a:lnSpc>
              <a:spcBef>
                <a:spcPts val="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6pPr>
            <a:lvl7pPr marR="0" lvl="6" algn="l" rtl="0">
              <a:lnSpc>
                <a:spcPct val="140000"/>
              </a:lnSpc>
              <a:spcBef>
                <a:spcPts val="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7pPr>
            <a:lvl8pPr marR="0" lvl="7" algn="l" rtl="0">
              <a:lnSpc>
                <a:spcPct val="140000"/>
              </a:lnSpc>
              <a:spcBef>
                <a:spcPts val="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8pPr>
            <a:lvl9pPr marR="0" lvl="8" algn="l" rtl="0">
              <a:lnSpc>
                <a:spcPct val="140000"/>
              </a:lnSpc>
              <a:spcBef>
                <a:spcPts val="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9pPr>
          </a:lstStyle>
          <a:p>
            <a:endParaRPr/>
          </a:p>
        </p:txBody>
      </p:sp>
      <p:sp>
        <p:nvSpPr>
          <p:cNvPr id="58" name="Google Shape;58;p10"/>
          <p:cNvSpPr txBox="1">
            <a:spLocks noGrp="1"/>
          </p:cNvSpPr>
          <p:nvPr>
            <p:ph type="body" idx="1"/>
          </p:nvPr>
        </p:nvSpPr>
        <p:spPr>
          <a:xfrm>
            <a:off x="1836738" y="5367338"/>
            <a:ext cx="5624512" cy="804862"/>
          </a:xfrm>
          <a:prstGeom prst="rect">
            <a:avLst/>
          </a:prstGeom>
          <a:noFill/>
          <a:ln>
            <a:noFill/>
          </a:ln>
        </p:spPr>
        <p:txBody>
          <a:bodyPr spcFirstLastPara="1" wrap="square" lIns="0" tIns="0" rIns="0" bIns="0" anchor="t" anchorCtr="0"/>
          <a:lstStyle>
            <a:lvl1pPr marL="457200" lvl="0" indent="-228600" algn="l">
              <a:lnSpc>
                <a:spcPct val="140000"/>
              </a:lnSpc>
              <a:spcBef>
                <a:spcPts val="700"/>
              </a:spcBef>
              <a:spcAft>
                <a:spcPts val="0"/>
              </a:spcAft>
              <a:buClr>
                <a:schemeClr val="dk1"/>
              </a:buClr>
              <a:buSzPts val="1400"/>
              <a:buNone/>
              <a:defRPr sz="1400"/>
            </a:lvl1pPr>
            <a:lvl2pPr marL="914400" lvl="1" indent="-228600" algn="l">
              <a:lnSpc>
                <a:spcPct val="140000"/>
              </a:lnSpc>
              <a:spcBef>
                <a:spcPts val="0"/>
              </a:spcBef>
              <a:spcAft>
                <a:spcPts val="0"/>
              </a:spcAft>
              <a:buClr>
                <a:schemeClr val="dk1"/>
              </a:buClr>
              <a:buSzPts val="1020"/>
              <a:buFont typeface="Verdana"/>
              <a:buNone/>
              <a:defRPr sz="1200"/>
            </a:lvl2pPr>
            <a:lvl3pPr marL="1371600" lvl="2" indent="-228600" algn="l">
              <a:lnSpc>
                <a:spcPct val="140000"/>
              </a:lnSpc>
              <a:spcBef>
                <a:spcPts val="0"/>
              </a:spcBef>
              <a:spcAft>
                <a:spcPts val="0"/>
              </a:spcAft>
              <a:buClr>
                <a:schemeClr val="dk1"/>
              </a:buClr>
              <a:buSzPts val="850"/>
              <a:buFont typeface="Verdana"/>
              <a:buNone/>
              <a:defRPr sz="1000"/>
            </a:lvl3pPr>
            <a:lvl4pPr marL="1828800" lvl="3" indent="-228600" algn="l">
              <a:lnSpc>
                <a:spcPct val="140000"/>
              </a:lnSpc>
              <a:spcBef>
                <a:spcPts val="0"/>
              </a:spcBef>
              <a:spcAft>
                <a:spcPts val="0"/>
              </a:spcAft>
              <a:buClr>
                <a:schemeClr val="dk1"/>
              </a:buClr>
              <a:buSzPts val="765"/>
              <a:buFont typeface="Verdana"/>
              <a:buNone/>
              <a:defRPr sz="900"/>
            </a:lvl4pPr>
            <a:lvl5pPr marL="2286000" lvl="4" indent="-228600" algn="l">
              <a:lnSpc>
                <a:spcPct val="140000"/>
              </a:lnSpc>
              <a:spcBef>
                <a:spcPts val="0"/>
              </a:spcBef>
              <a:spcAft>
                <a:spcPts val="0"/>
              </a:spcAft>
              <a:buClr>
                <a:schemeClr val="dk1"/>
              </a:buClr>
              <a:buSzPts val="765"/>
              <a:buFont typeface="Verdana"/>
              <a:buNone/>
              <a:defRPr sz="900"/>
            </a:lvl5pPr>
            <a:lvl6pPr marL="2743200" lvl="5" indent="-228600" algn="l">
              <a:lnSpc>
                <a:spcPct val="140000"/>
              </a:lnSpc>
              <a:spcBef>
                <a:spcPts val="0"/>
              </a:spcBef>
              <a:spcAft>
                <a:spcPts val="0"/>
              </a:spcAft>
              <a:buClr>
                <a:schemeClr val="dk1"/>
              </a:buClr>
              <a:buSzPts val="765"/>
              <a:buFont typeface="Verdana"/>
              <a:buNone/>
              <a:defRPr sz="900"/>
            </a:lvl6pPr>
            <a:lvl7pPr marL="3200400" lvl="6" indent="-228600" algn="l">
              <a:lnSpc>
                <a:spcPct val="140000"/>
              </a:lnSpc>
              <a:spcBef>
                <a:spcPts val="0"/>
              </a:spcBef>
              <a:spcAft>
                <a:spcPts val="0"/>
              </a:spcAft>
              <a:buClr>
                <a:schemeClr val="dk1"/>
              </a:buClr>
              <a:buSzPts val="765"/>
              <a:buFont typeface="Verdana"/>
              <a:buNone/>
              <a:defRPr sz="900"/>
            </a:lvl7pPr>
            <a:lvl8pPr marL="3657600" lvl="7" indent="-228600" algn="l">
              <a:lnSpc>
                <a:spcPct val="140000"/>
              </a:lnSpc>
              <a:spcBef>
                <a:spcPts val="0"/>
              </a:spcBef>
              <a:spcAft>
                <a:spcPts val="0"/>
              </a:spcAft>
              <a:buClr>
                <a:schemeClr val="dk1"/>
              </a:buClr>
              <a:buSzPts val="765"/>
              <a:buFont typeface="Verdana"/>
              <a:buNone/>
              <a:defRPr sz="900"/>
            </a:lvl8pPr>
            <a:lvl9pPr marL="4114800" lvl="8" indent="-228600" algn="l">
              <a:lnSpc>
                <a:spcPct val="140000"/>
              </a:lnSpc>
              <a:spcBef>
                <a:spcPts val="0"/>
              </a:spcBef>
              <a:spcAft>
                <a:spcPts val="0"/>
              </a:spcAft>
              <a:buClr>
                <a:schemeClr val="dk1"/>
              </a:buClr>
              <a:buSzPts val="765"/>
              <a:buFont typeface="Verdana"/>
              <a:buNone/>
              <a:defRPr sz="900"/>
            </a:lvl9pPr>
          </a:lstStyle>
          <a:p>
            <a:endParaRPr/>
          </a:p>
        </p:txBody>
      </p:sp>
      <p:sp>
        <p:nvSpPr>
          <p:cNvPr id="59" name="Google Shape;59;p10"/>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lvl="0" algn="l">
              <a:lnSpc>
                <a:spcPct val="110000"/>
              </a:lnSpc>
              <a:spcBef>
                <a:spcPts val="18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lvl="0" indent="0" algn="r">
              <a:lnSpc>
                <a:spcPct val="110000"/>
              </a:lnSpc>
              <a:spcBef>
                <a:spcPts val="0"/>
              </a:spcBef>
              <a:spcAft>
                <a:spcPts val="0"/>
              </a:spcAft>
              <a:buNone/>
              <a:defRPr sz="1100">
                <a:solidFill>
                  <a:schemeClr val="dk1"/>
                </a:solidFill>
                <a:latin typeface="Verdana"/>
                <a:ea typeface="Verdana"/>
                <a:cs typeface="Verdana"/>
                <a:sym typeface="Verdana"/>
              </a:defRPr>
            </a:lvl1pPr>
            <a:lvl2pPr marL="0" lvl="1" indent="0" algn="r">
              <a:lnSpc>
                <a:spcPct val="110000"/>
              </a:lnSpc>
              <a:spcBef>
                <a:spcPts val="0"/>
              </a:spcBef>
              <a:spcAft>
                <a:spcPts val="0"/>
              </a:spcAft>
              <a:buNone/>
              <a:defRPr sz="1100">
                <a:solidFill>
                  <a:schemeClr val="dk1"/>
                </a:solidFill>
                <a:latin typeface="Verdana"/>
                <a:ea typeface="Verdana"/>
                <a:cs typeface="Verdana"/>
                <a:sym typeface="Verdana"/>
              </a:defRPr>
            </a:lvl2pPr>
            <a:lvl3pPr marL="0" lvl="2" indent="0" algn="r">
              <a:lnSpc>
                <a:spcPct val="110000"/>
              </a:lnSpc>
              <a:spcBef>
                <a:spcPts val="0"/>
              </a:spcBef>
              <a:spcAft>
                <a:spcPts val="0"/>
              </a:spcAft>
              <a:buNone/>
              <a:defRPr sz="1100">
                <a:solidFill>
                  <a:schemeClr val="dk1"/>
                </a:solidFill>
                <a:latin typeface="Verdana"/>
                <a:ea typeface="Verdana"/>
                <a:cs typeface="Verdana"/>
                <a:sym typeface="Verdana"/>
              </a:defRPr>
            </a:lvl3pPr>
            <a:lvl4pPr marL="0" lvl="3" indent="0" algn="r">
              <a:lnSpc>
                <a:spcPct val="110000"/>
              </a:lnSpc>
              <a:spcBef>
                <a:spcPts val="0"/>
              </a:spcBef>
              <a:spcAft>
                <a:spcPts val="0"/>
              </a:spcAft>
              <a:buNone/>
              <a:defRPr sz="1100">
                <a:solidFill>
                  <a:schemeClr val="dk1"/>
                </a:solidFill>
                <a:latin typeface="Verdana"/>
                <a:ea typeface="Verdana"/>
                <a:cs typeface="Verdana"/>
                <a:sym typeface="Verdana"/>
              </a:defRPr>
            </a:lvl4pPr>
            <a:lvl5pPr marL="0" lvl="4" indent="0" algn="r">
              <a:lnSpc>
                <a:spcPct val="110000"/>
              </a:lnSpc>
              <a:spcBef>
                <a:spcPts val="0"/>
              </a:spcBef>
              <a:spcAft>
                <a:spcPts val="0"/>
              </a:spcAft>
              <a:buNone/>
              <a:defRPr sz="1100">
                <a:solidFill>
                  <a:schemeClr val="dk1"/>
                </a:solidFill>
                <a:latin typeface="Verdana"/>
                <a:ea typeface="Verdana"/>
                <a:cs typeface="Verdana"/>
                <a:sym typeface="Verdana"/>
              </a:defRPr>
            </a:lvl5pPr>
            <a:lvl6pPr marL="0" lvl="5" indent="0" algn="r">
              <a:lnSpc>
                <a:spcPct val="110000"/>
              </a:lnSpc>
              <a:spcBef>
                <a:spcPts val="0"/>
              </a:spcBef>
              <a:spcAft>
                <a:spcPts val="0"/>
              </a:spcAft>
              <a:buNone/>
              <a:defRPr sz="1100">
                <a:solidFill>
                  <a:schemeClr val="dk1"/>
                </a:solidFill>
                <a:latin typeface="Verdana"/>
                <a:ea typeface="Verdana"/>
                <a:cs typeface="Verdana"/>
                <a:sym typeface="Verdana"/>
              </a:defRPr>
            </a:lvl6pPr>
            <a:lvl7pPr marL="0" lvl="6" indent="0" algn="r">
              <a:lnSpc>
                <a:spcPct val="110000"/>
              </a:lnSpc>
              <a:spcBef>
                <a:spcPts val="0"/>
              </a:spcBef>
              <a:spcAft>
                <a:spcPts val="0"/>
              </a:spcAft>
              <a:buNone/>
              <a:defRPr sz="1100">
                <a:solidFill>
                  <a:schemeClr val="dk1"/>
                </a:solidFill>
                <a:latin typeface="Verdana"/>
                <a:ea typeface="Verdana"/>
                <a:cs typeface="Verdana"/>
                <a:sym typeface="Verdana"/>
              </a:defRPr>
            </a:lvl7pPr>
            <a:lvl8pPr marL="0" lvl="7" indent="0" algn="r">
              <a:lnSpc>
                <a:spcPct val="110000"/>
              </a:lnSpc>
              <a:spcBef>
                <a:spcPts val="0"/>
              </a:spcBef>
              <a:spcAft>
                <a:spcPts val="0"/>
              </a:spcAft>
              <a:buNone/>
              <a:defRPr sz="1100">
                <a:solidFill>
                  <a:schemeClr val="dk1"/>
                </a:solidFill>
                <a:latin typeface="Verdana"/>
                <a:ea typeface="Verdana"/>
                <a:cs typeface="Verdana"/>
                <a:sym typeface="Verdana"/>
              </a:defRPr>
            </a:lvl8pPr>
            <a:lvl9pPr marL="0" lvl="8" indent="0" algn="r">
              <a:lnSpc>
                <a:spcPct val="110000"/>
              </a:lnSpc>
              <a:spcBef>
                <a:spcPts val="0"/>
              </a:spcBef>
              <a:spcAft>
                <a:spcPts val="0"/>
              </a:spcAft>
              <a:buNone/>
              <a:defRPr sz="1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Text 4 URM_PPT1.jpg"/>
          <p:cNvPicPr preferRelativeResize="0"/>
          <p:nvPr/>
        </p:nvPicPr>
        <p:blipFill rotWithShape="1">
          <a:blip r:embed="rId13">
            <a:alphaModFix/>
          </a:blip>
          <a:srcRect/>
          <a:stretch/>
        </p:blipFill>
        <p:spPr>
          <a:xfrm>
            <a:off x="0" y="0"/>
            <a:ext cx="9372600" cy="6858000"/>
          </a:xfrm>
          <a:prstGeom prst="rect">
            <a:avLst/>
          </a:prstGeom>
          <a:noFill/>
          <a:ln>
            <a:noFill/>
          </a:ln>
        </p:spPr>
      </p:pic>
      <p:sp>
        <p:nvSpPr>
          <p:cNvPr id="11" name="Google Shape;11;p1"/>
          <p:cNvSpPr txBox="1">
            <a:spLocks noGrp="1"/>
          </p:cNvSpPr>
          <p:nvPr>
            <p:ph type="title"/>
          </p:nvPr>
        </p:nvSpPr>
        <p:spPr>
          <a:xfrm>
            <a:off x="882650" y="244475"/>
            <a:ext cx="8086725" cy="747713"/>
          </a:xfrm>
          <a:prstGeom prst="rect">
            <a:avLst/>
          </a:prstGeom>
          <a:noFill/>
          <a:ln>
            <a:noFill/>
          </a:ln>
        </p:spPr>
        <p:txBody>
          <a:bodyPr spcFirstLastPara="1" wrap="square" lIns="0" tIns="0" rIns="0" bIns="0" anchor="b" anchorCtr="0"/>
          <a:lstStyle>
            <a:lvl1pPr marR="0" lvl="0" algn="l" rtl="0">
              <a:lnSpc>
                <a:spcPct val="85000"/>
              </a:lnSpc>
              <a:spcBef>
                <a:spcPts val="0"/>
              </a:spcBef>
              <a:spcAft>
                <a:spcPts val="0"/>
              </a:spcAft>
              <a:buSzPts val="1400"/>
              <a:buNone/>
              <a:defRPr sz="2400" b="1" i="0" u="none" strike="noStrike" cap="none">
                <a:solidFill>
                  <a:srgbClr val="19458D"/>
                </a:solidFill>
                <a:latin typeface="Verdana"/>
                <a:ea typeface="Verdana"/>
                <a:cs typeface="Verdana"/>
                <a:sym typeface="Verdana"/>
              </a:defRPr>
            </a:lvl1pPr>
            <a:lvl2pPr marR="0" lvl="1" algn="l" rtl="0">
              <a:lnSpc>
                <a:spcPct val="85000"/>
              </a:lnSpc>
              <a:spcBef>
                <a:spcPts val="0"/>
              </a:spcBef>
              <a:spcAft>
                <a:spcPts val="0"/>
              </a:spcAft>
              <a:buSzPts val="1400"/>
              <a:buNone/>
              <a:defRPr sz="2400" b="1" i="0" u="none" strike="noStrike" cap="none">
                <a:solidFill>
                  <a:srgbClr val="19458D"/>
                </a:solidFill>
                <a:latin typeface="Verdana"/>
                <a:ea typeface="Verdana"/>
                <a:cs typeface="Verdana"/>
                <a:sym typeface="Verdana"/>
              </a:defRPr>
            </a:lvl2pPr>
            <a:lvl3pPr marR="0" lvl="2" algn="l" rtl="0">
              <a:lnSpc>
                <a:spcPct val="85000"/>
              </a:lnSpc>
              <a:spcBef>
                <a:spcPts val="0"/>
              </a:spcBef>
              <a:spcAft>
                <a:spcPts val="0"/>
              </a:spcAft>
              <a:buSzPts val="1400"/>
              <a:buNone/>
              <a:defRPr sz="2400" b="1" i="0" u="none" strike="noStrike" cap="none">
                <a:solidFill>
                  <a:srgbClr val="19458D"/>
                </a:solidFill>
                <a:latin typeface="Verdana"/>
                <a:ea typeface="Verdana"/>
                <a:cs typeface="Verdana"/>
                <a:sym typeface="Verdana"/>
              </a:defRPr>
            </a:lvl3pPr>
            <a:lvl4pPr marR="0" lvl="3" algn="l" rtl="0">
              <a:lnSpc>
                <a:spcPct val="85000"/>
              </a:lnSpc>
              <a:spcBef>
                <a:spcPts val="0"/>
              </a:spcBef>
              <a:spcAft>
                <a:spcPts val="0"/>
              </a:spcAft>
              <a:buSzPts val="1400"/>
              <a:buNone/>
              <a:defRPr sz="2400" b="1" i="0" u="none" strike="noStrike" cap="none">
                <a:solidFill>
                  <a:srgbClr val="19458D"/>
                </a:solidFill>
                <a:latin typeface="Verdana"/>
                <a:ea typeface="Verdana"/>
                <a:cs typeface="Verdana"/>
                <a:sym typeface="Verdana"/>
              </a:defRPr>
            </a:lvl4pPr>
            <a:lvl5pPr marR="0" lvl="4" algn="l" rtl="0">
              <a:lnSpc>
                <a:spcPct val="85000"/>
              </a:lnSpc>
              <a:spcBef>
                <a:spcPts val="0"/>
              </a:spcBef>
              <a:spcAft>
                <a:spcPts val="0"/>
              </a:spcAft>
              <a:buSzPts val="1400"/>
              <a:buNone/>
              <a:defRPr sz="2400" b="1" i="0" u="none" strike="noStrike" cap="none">
                <a:solidFill>
                  <a:srgbClr val="19458D"/>
                </a:solidFill>
                <a:latin typeface="Verdana"/>
                <a:ea typeface="Verdana"/>
                <a:cs typeface="Verdana"/>
                <a:sym typeface="Verdana"/>
              </a:defRPr>
            </a:lvl5pPr>
            <a:lvl6pPr marR="0" lvl="5" algn="l" rtl="0">
              <a:lnSpc>
                <a:spcPct val="85000"/>
              </a:lnSpc>
              <a:spcBef>
                <a:spcPts val="0"/>
              </a:spcBef>
              <a:spcAft>
                <a:spcPts val="0"/>
              </a:spcAft>
              <a:buSzPts val="1400"/>
              <a:buNone/>
              <a:defRPr sz="2400" b="1" i="0" u="none" strike="noStrike" cap="none">
                <a:solidFill>
                  <a:srgbClr val="19458D"/>
                </a:solidFill>
                <a:latin typeface="Verdana"/>
                <a:ea typeface="Verdana"/>
                <a:cs typeface="Verdana"/>
                <a:sym typeface="Verdana"/>
              </a:defRPr>
            </a:lvl6pPr>
            <a:lvl7pPr marR="0" lvl="6" algn="l" rtl="0">
              <a:lnSpc>
                <a:spcPct val="85000"/>
              </a:lnSpc>
              <a:spcBef>
                <a:spcPts val="0"/>
              </a:spcBef>
              <a:spcAft>
                <a:spcPts val="0"/>
              </a:spcAft>
              <a:buSzPts val="1400"/>
              <a:buNone/>
              <a:defRPr sz="2400" b="1" i="0" u="none" strike="noStrike" cap="none">
                <a:solidFill>
                  <a:srgbClr val="19458D"/>
                </a:solidFill>
                <a:latin typeface="Verdana"/>
                <a:ea typeface="Verdana"/>
                <a:cs typeface="Verdana"/>
                <a:sym typeface="Verdana"/>
              </a:defRPr>
            </a:lvl7pPr>
            <a:lvl8pPr marR="0" lvl="7" algn="l" rtl="0">
              <a:lnSpc>
                <a:spcPct val="85000"/>
              </a:lnSpc>
              <a:spcBef>
                <a:spcPts val="0"/>
              </a:spcBef>
              <a:spcAft>
                <a:spcPts val="0"/>
              </a:spcAft>
              <a:buSzPts val="1400"/>
              <a:buNone/>
              <a:defRPr sz="2400" b="1" i="0" u="none" strike="noStrike" cap="none">
                <a:solidFill>
                  <a:srgbClr val="19458D"/>
                </a:solidFill>
                <a:latin typeface="Verdana"/>
                <a:ea typeface="Verdana"/>
                <a:cs typeface="Verdana"/>
                <a:sym typeface="Verdana"/>
              </a:defRPr>
            </a:lvl8pPr>
            <a:lvl9pPr marR="0" lvl="8" algn="l" rtl="0">
              <a:lnSpc>
                <a:spcPct val="85000"/>
              </a:lnSpc>
              <a:spcBef>
                <a:spcPts val="0"/>
              </a:spcBef>
              <a:spcAft>
                <a:spcPts val="0"/>
              </a:spcAft>
              <a:buSzPts val="1400"/>
              <a:buNone/>
              <a:defRPr sz="2400" b="1" i="0" u="none" strike="noStrike" cap="none">
                <a:solidFill>
                  <a:srgbClr val="19458D"/>
                </a:solidFill>
                <a:latin typeface="Verdana"/>
                <a:ea typeface="Verdana"/>
                <a:cs typeface="Verdana"/>
                <a:sym typeface="Verdana"/>
              </a:defRPr>
            </a:lvl9pPr>
          </a:lstStyle>
          <a:p>
            <a:endParaRPr/>
          </a:p>
        </p:txBody>
      </p:sp>
      <p:sp>
        <p:nvSpPr>
          <p:cNvPr id="12" name="Google Shape;12;p1"/>
          <p:cNvSpPr txBox="1">
            <a:spLocks noGrp="1"/>
          </p:cNvSpPr>
          <p:nvPr>
            <p:ph type="body" idx="1"/>
          </p:nvPr>
        </p:nvSpPr>
        <p:spPr>
          <a:xfrm>
            <a:off x="793750" y="1230313"/>
            <a:ext cx="8185150" cy="4662487"/>
          </a:xfrm>
          <a:prstGeom prst="rect">
            <a:avLst/>
          </a:prstGeom>
          <a:noFill/>
          <a:ln>
            <a:noFill/>
          </a:ln>
        </p:spPr>
        <p:txBody>
          <a:bodyPr spcFirstLastPara="1" wrap="square" lIns="0" tIns="0" rIns="0" bIns="0" anchor="t" anchorCtr="0"/>
          <a:lstStyle>
            <a:lvl1pPr marL="457200" marR="0" lvl="0" indent="-336550" algn="l" rtl="0">
              <a:lnSpc>
                <a:spcPct val="140000"/>
              </a:lnSpc>
              <a:spcBef>
                <a:spcPts val="850"/>
              </a:spcBef>
              <a:spcAft>
                <a:spcPts val="0"/>
              </a:spcAft>
              <a:buClr>
                <a:schemeClr val="dk1"/>
              </a:buClr>
              <a:buSzPts val="1700"/>
              <a:buFont typeface="Verdana"/>
              <a:buChar char=" "/>
              <a:defRPr sz="1700" b="0" i="0" u="none" strike="noStrike" cap="none">
                <a:solidFill>
                  <a:schemeClr val="dk1"/>
                </a:solidFill>
                <a:latin typeface="Verdana"/>
                <a:ea typeface="Verdana"/>
                <a:cs typeface="Verdana"/>
                <a:sym typeface="Verdana"/>
              </a:defRPr>
            </a:lvl1pPr>
            <a:lvl2pPr marL="914400" marR="0" lvl="1" indent="-320357" algn="l" rtl="0">
              <a:lnSpc>
                <a:spcPct val="140000"/>
              </a:lnSpc>
              <a:spcBef>
                <a:spcPts val="0"/>
              </a:spcBef>
              <a:spcAft>
                <a:spcPts val="0"/>
              </a:spcAft>
              <a:buClr>
                <a:schemeClr val="dk1"/>
              </a:buClr>
              <a:buSzPts val="1445"/>
              <a:buFont typeface="Verdana"/>
              <a:buChar char="•"/>
              <a:defRPr sz="1700" b="0" i="0" u="none" strike="noStrike" cap="none">
                <a:solidFill>
                  <a:schemeClr val="dk1"/>
                </a:solidFill>
                <a:latin typeface="Verdana"/>
                <a:ea typeface="Verdana"/>
                <a:cs typeface="Verdana"/>
                <a:sym typeface="Verdana"/>
              </a:defRPr>
            </a:lvl2pPr>
            <a:lvl3pPr marL="1371600" marR="0" lvl="2" indent="-320357" algn="l" rtl="0">
              <a:lnSpc>
                <a:spcPct val="140000"/>
              </a:lnSpc>
              <a:spcBef>
                <a:spcPts val="0"/>
              </a:spcBef>
              <a:spcAft>
                <a:spcPts val="0"/>
              </a:spcAft>
              <a:buClr>
                <a:schemeClr val="dk1"/>
              </a:buClr>
              <a:buSzPts val="1445"/>
              <a:buFont typeface="Verdana"/>
              <a:buChar char="•"/>
              <a:defRPr sz="1700" b="0" i="0" u="none" strike="noStrike" cap="none">
                <a:solidFill>
                  <a:schemeClr val="dk1"/>
                </a:solidFill>
                <a:latin typeface="Verdana"/>
                <a:ea typeface="Verdana"/>
                <a:cs typeface="Verdana"/>
                <a:sym typeface="Verdana"/>
              </a:defRPr>
            </a:lvl3pPr>
            <a:lvl4pPr marL="1828800" marR="0" lvl="3" indent="-320357" algn="l" rtl="0">
              <a:lnSpc>
                <a:spcPct val="140000"/>
              </a:lnSpc>
              <a:spcBef>
                <a:spcPts val="0"/>
              </a:spcBef>
              <a:spcAft>
                <a:spcPts val="0"/>
              </a:spcAft>
              <a:buClr>
                <a:schemeClr val="dk1"/>
              </a:buClr>
              <a:buSzPts val="1445"/>
              <a:buFont typeface="Verdana"/>
              <a:buChar char="•"/>
              <a:defRPr sz="1700" b="0" i="0" u="none" strike="noStrike" cap="none">
                <a:solidFill>
                  <a:schemeClr val="dk1"/>
                </a:solidFill>
                <a:latin typeface="Verdana"/>
                <a:ea typeface="Verdana"/>
                <a:cs typeface="Verdana"/>
                <a:sym typeface="Verdana"/>
              </a:defRPr>
            </a:lvl4pPr>
            <a:lvl5pPr marL="2286000" marR="0" lvl="4" indent="-320357" algn="l" rtl="0">
              <a:lnSpc>
                <a:spcPct val="140000"/>
              </a:lnSpc>
              <a:spcBef>
                <a:spcPts val="0"/>
              </a:spcBef>
              <a:spcAft>
                <a:spcPts val="0"/>
              </a:spcAft>
              <a:buClr>
                <a:schemeClr val="dk1"/>
              </a:buClr>
              <a:buSzPts val="1445"/>
              <a:buFont typeface="Verdana"/>
              <a:buChar char="•"/>
              <a:defRPr sz="1700" b="0" i="0" u="none" strike="noStrike" cap="none">
                <a:solidFill>
                  <a:schemeClr val="dk1"/>
                </a:solidFill>
                <a:latin typeface="Verdana"/>
                <a:ea typeface="Verdana"/>
                <a:cs typeface="Verdana"/>
                <a:sym typeface="Verdana"/>
              </a:defRPr>
            </a:lvl5pPr>
            <a:lvl6pPr marL="2743200" marR="0" lvl="5" indent="-320357" algn="l" rtl="0">
              <a:lnSpc>
                <a:spcPct val="140000"/>
              </a:lnSpc>
              <a:spcBef>
                <a:spcPts val="0"/>
              </a:spcBef>
              <a:spcAft>
                <a:spcPts val="0"/>
              </a:spcAft>
              <a:buClr>
                <a:schemeClr val="dk1"/>
              </a:buClr>
              <a:buSzPts val="1445"/>
              <a:buFont typeface="Verdana"/>
              <a:buChar char="•"/>
              <a:defRPr sz="1700" b="0" i="0" u="none" strike="noStrike" cap="none">
                <a:solidFill>
                  <a:schemeClr val="dk1"/>
                </a:solidFill>
                <a:latin typeface="Verdana"/>
                <a:ea typeface="Verdana"/>
                <a:cs typeface="Verdana"/>
                <a:sym typeface="Verdana"/>
              </a:defRPr>
            </a:lvl6pPr>
            <a:lvl7pPr marL="3200400" marR="0" lvl="6" indent="-320357" algn="l" rtl="0">
              <a:lnSpc>
                <a:spcPct val="140000"/>
              </a:lnSpc>
              <a:spcBef>
                <a:spcPts val="0"/>
              </a:spcBef>
              <a:spcAft>
                <a:spcPts val="0"/>
              </a:spcAft>
              <a:buClr>
                <a:schemeClr val="dk1"/>
              </a:buClr>
              <a:buSzPts val="1445"/>
              <a:buFont typeface="Verdana"/>
              <a:buChar char="•"/>
              <a:defRPr sz="1700" b="0" i="0" u="none" strike="noStrike" cap="none">
                <a:solidFill>
                  <a:schemeClr val="dk1"/>
                </a:solidFill>
                <a:latin typeface="Verdana"/>
                <a:ea typeface="Verdana"/>
                <a:cs typeface="Verdana"/>
                <a:sym typeface="Verdana"/>
              </a:defRPr>
            </a:lvl7pPr>
            <a:lvl8pPr marL="3657600" marR="0" lvl="7" indent="-320357" algn="l" rtl="0">
              <a:lnSpc>
                <a:spcPct val="140000"/>
              </a:lnSpc>
              <a:spcBef>
                <a:spcPts val="0"/>
              </a:spcBef>
              <a:spcAft>
                <a:spcPts val="0"/>
              </a:spcAft>
              <a:buClr>
                <a:schemeClr val="dk1"/>
              </a:buClr>
              <a:buSzPts val="1445"/>
              <a:buFont typeface="Verdana"/>
              <a:buChar char="•"/>
              <a:defRPr sz="1700" b="0" i="0" u="none" strike="noStrike" cap="none">
                <a:solidFill>
                  <a:schemeClr val="dk1"/>
                </a:solidFill>
                <a:latin typeface="Verdana"/>
                <a:ea typeface="Verdana"/>
                <a:cs typeface="Verdana"/>
                <a:sym typeface="Verdana"/>
              </a:defRPr>
            </a:lvl8pPr>
            <a:lvl9pPr marL="4114800" marR="0" lvl="8" indent="-320357" algn="l" rtl="0">
              <a:lnSpc>
                <a:spcPct val="140000"/>
              </a:lnSpc>
              <a:spcBef>
                <a:spcPts val="0"/>
              </a:spcBef>
              <a:spcAft>
                <a:spcPts val="0"/>
              </a:spcAft>
              <a:buClr>
                <a:schemeClr val="dk1"/>
              </a:buClr>
              <a:buSzPts val="1445"/>
              <a:buFont typeface="Verdana"/>
              <a:buChar char="•"/>
              <a:defRPr sz="1700" b="0" i="0" u="none" strike="noStrike" cap="none">
                <a:solidFill>
                  <a:schemeClr val="dk1"/>
                </a:solidFill>
                <a:latin typeface="Verdana"/>
                <a:ea typeface="Verdana"/>
                <a:cs typeface="Verdana"/>
                <a:sym typeface="Verdana"/>
              </a:defRPr>
            </a:lvl9pPr>
          </a:lstStyle>
          <a:p>
            <a:endParaRPr/>
          </a:p>
        </p:txBody>
      </p:sp>
      <p:sp>
        <p:nvSpPr>
          <p:cNvPr id="13" name="Google Shape;13;p1"/>
          <p:cNvSpPr txBox="1">
            <a:spLocks noGrp="1"/>
          </p:cNvSpPr>
          <p:nvPr>
            <p:ph type="ftr" idx="11"/>
          </p:nvPr>
        </p:nvSpPr>
        <p:spPr>
          <a:xfrm>
            <a:off x="801688" y="5973763"/>
            <a:ext cx="3849687" cy="150812"/>
          </a:xfrm>
          <a:prstGeom prst="rect">
            <a:avLst/>
          </a:prstGeom>
          <a:noFill/>
          <a:ln>
            <a:noFill/>
          </a:ln>
        </p:spPr>
        <p:txBody>
          <a:bodyPr spcFirstLastPara="1" wrap="square" lIns="0" tIns="0" rIns="0" bIns="0" anchor="b" anchorCtr="0"/>
          <a:lstStyle>
            <a:lvl1pPr marR="0" lvl="0" algn="l" rtl="0">
              <a:lnSpc>
                <a:spcPct val="110000"/>
              </a:lnSpc>
              <a:spcBef>
                <a:spcPts val="180"/>
              </a:spcBef>
              <a:spcAft>
                <a:spcPts val="0"/>
              </a:spcAft>
              <a:buSzPts val="1400"/>
              <a:buNone/>
              <a:defRPr sz="900" b="0" i="0" u="none" strike="noStrike" cap="none">
                <a:solidFill>
                  <a:schemeClr val="dk1"/>
                </a:solidFill>
                <a:latin typeface="Verdana"/>
                <a:ea typeface="Verdana"/>
                <a:cs typeface="Verdana"/>
                <a:sym typeface="Verdana"/>
              </a:defRPr>
            </a:lvl1pPr>
            <a:lvl2pPr marR="0" lvl="1"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2pPr>
            <a:lvl3pPr marR="0" lvl="2"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3pPr>
            <a:lvl4pPr marR="0" lvl="3"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4pPr>
            <a:lvl5pPr marR="0" lvl="4" algn="r" rtl="0">
              <a:spcBef>
                <a:spcPts val="0"/>
              </a:spcBef>
              <a:spcAft>
                <a:spcPts val="0"/>
              </a:spcAft>
              <a:buSzPts val="1400"/>
              <a:buNone/>
              <a:defRPr sz="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9pPr>
          </a:lstStyle>
          <a:p>
            <a:endParaRPr/>
          </a:p>
        </p:txBody>
      </p:sp>
      <p:sp>
        <p:nvSpPr>
          <p:cNvPr id="14" name="Google Shape;14;p1"/>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lvl1pPr marL="0" marR="0" lvl="0" indent="0" algn="r" rtl="0">
              <a:lnSpc>
                <a:spcPct val="110000"/>
              </a:lnSpc>
              <a:spcBef>
                <a:spcPts val="0"/>
              </a:spcBef>
              <a:spcAft>
                <a:spcPts val="0"/>
              </a:spcAft>
              <a:buNone/>
              <a:defRPr sz="1100" b="0" i="0" u="none" strike="noStrike" cap="none">
                <a:solidFill>
                  <a:schemeClr val="dk1"/>
                </a:solidFill>
                <a:latin typeface="Verdana"/>
                <a:ea typeface="Verdana"/>
                <a:cs typeface="Verdana"/>
                <a:sym typeface="Verdana"/>
              </a:defRPr>
            </a:lvl1pPr>
            <a:lvl2pPr marL="0" marR="0" lvl="1" indent="0" algn="r" rtl="0">
              <a:lnSpc>
                <a:spcPct val="110000"/>
              </a:lnSpc>
              <a:spcBef>
                <a:spcPts val="0"/>
              </a:spcBef>
              <a:spcAft>
                <a:spcPts val="0"/>
              </a:spcAft>
              <a:buNone/>
              <a:defRPr sz="1100" b="0" i="0" u="none" strike="noStrike" cap="none">
                <a:solidFill>
                  <a:schemeClr val="dk1"/>
                </a:solidFill>
                <a:latin typeface="Verdana"/>
                <a:ea typeface="Verdana"/>
                <a:cs typeface="Verdana"/>
                <a:sym typeface="Verdana"/>
              </a:defRPr>
            </a:lvl2pPr>
            <a:lvl3pPr marL="0" marR="0" lvl="2" indent="0" algn="r" rtl="0">
              <a:lnSpc>
                <a:spcPct val="110000"/>
              </a:lnSpc>
              <a:spcBef>
                <a:spcPts val="0"/>
              </a:spcBef>
              <a:spcAft>
                <a:spcPts val="0"/>
              </a:spcAft>
              <a:buNone/>
              <a:defRPr sz="1100" b="0" i="0" u="none" strike="noStrike" cap="none">
                <a:solidFill>
                  <a:schemeClr val="dk1"/>
                </a:solidFill>
                <a:latin typeface="Verdana"/>
                <a:ea typeface="Verdana"/>
                <a:cs typeface="Verdana"/>
                <a:sym typeface="Verdana"/>
              </a:defRPr>
            </a:lvl3pPr>
            <a:lvl4pPr marL="0" marR="0" lvl="3" indent="0" algn="r" rtl="0">
              <a:lnSpc>
                <a:spcPct val="110000"/>
              </a:lnSpc>
              <a:spcBef>
                <a:spcPts val="0"/>
              </a:spcBef>
              <a:spcAft>
                <a:spcPts val="0"/>
              </a:spcAft>
              <a:buNone/>
              <a:defRPr sz="1100" b="0" i="0" u="none" strike="noStrike" cap="none">
                <a:solidFill>
                  <a:schemeClr val="dk1"/>
                </a:solidFill>
                <a:latin typeface="Verdana"/>
                <a:ea typeface="Verdana"/>
                <a:cs typeface="Verdana"/>
                <a:sym typeface="Verdana"/>
              </a:defRPr>
            </a:lvl4pPr>
            <a:lvl5pPr marL="0" marR="0" lvl="4" indent="0" algn="r" rtl="0">
              <a:lnSpc>
                <a:spcPct val="110000"/>
              </a:lnSpc>
              <a:spcBef>
                <a:spcPts val="0"/>
              </a:spcBef>
              <a:spcAft>
                <a:spcPts val="0"/>
              </a:spcAft>
              <a:buNone/>
              <a:defRPr sz="1100" b="0" i="0" u="none" strike="noStrike" cap="none">
                <a:solidFill>
                  <a:schemeClr val="dk1"/>
                </a:solidFill>
                <a:latin typeface="Verdana"/>
                <a:ea typeface="Verdana"/>
                <a:cs typeface="Verdana"/>
                <a:sym typeface="Verdana"/>
              </a:defRPr>
            </a:lvl5pPr>
            <a:lvl6pPr marL="0" marR="0" lvl="5" indent="0" algn="r" rtl="0">
              <a:lnSpc>
                <a:spcPct val="110000"/>
              </a:lnSpc>
              <a:spcBef>
                <a:spcPts val="0"/>
              </a:spcBef>
              <a:spcAft>
                <a:spcPts val="0"/>
              </a:spcAft>
              <a:buNone/>
              <a:defRPr sz="1100" b="0" i="0" u="none" strike="noStrike" cap="none">
                <a:solidFill>
                  <a:schemeClr val="dk1"/>
                </a:solidFill>
                <a:latin typeface="Verdana"/>
                <a:ea typeface="Verdana"/>
                <a:cs typeface="Verdana"/>
                <a:sym typeface="Verdana"/>
              </a:defRPr>
            </a:lvl6pPr>
            <a:lvl7pPr marL="0" marR="0" lvl="6" indent="0" algn="r" rtl="0">
              <a:lnSpc>
                <a:spcPct val="110000"/>
              </a:lnSpc>
              <a:spcBef>
                <a:spcPts val="0"/>
              </a:spcBef>
              <a:spcAft>
                <a:spcPts val="0"/>
              </a:spcAft>
              <a:buNone/>
              <a:defRPr sz="1100" b="0" i="0" u="none" strike="noStrike" cap="none">
                <a:solidFill>
                  <a:schemeClr val="dk1"/>
                </a:solidFill>
                <a:latin typeface="Verdana"/>
                <a:ea typeface="Verdana"/>
                <a:cs typeface="Verdana"/>
                <a:sym typeface="Verdana"/>
              </a:defRPr>
            </a:lvl7pPr>
            <a:lvl8pPr marL="0" marR="0" lvl="7" indent="0" algn="r" rtl="0">
              <a:lnSpc>
                <a:spcPct val="110000"/>
              </a:lnSpc>
              <a:spcBef>
                <a:spcPts val="0"/>
              </a:spcBef>
              <a:spcAft>
                <a:spcPts val="0"/>
              </a:spcAft>
              <a:buNone/>
              <a:defRPr sz="1100" b="0" i="0" u="none" strike="noStrike" cap="none">
                <a:solidFill>
                  <a:schemeClr val="dk1"/>
                </a:solidFill>
                <a:latin typeface="Verdana"/>
                <a:ea typeface="Verdana"/>
                <a:cs typeface="Verdana"/>
                <a:sym typeface="Verdana"/>
              </a:defRPr>
            </a:lvl8pPr>
            <a:lvl9pPr marL="0" marR="0" lvl="8" indent="0" algn="r" rtl="0">
              <a:lnSpc>
                <a:spcPct val="110000"/>
              </a:lnSpc>
              <a:spcBef>
                <a:spcPts val="0"/>
              </a:spcBef>
              <a:spcAft>
                <a:spcPts val="0"/>
              </a:spcAft>
              <a:buNone/>
              <a:defRPr sz="11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ctrTitle"/>
          </p:nvPr>
        </p:nvSpPr>
        <p:spPr>
          <a:xfrm>
            <a:off x="114299" y="1759423"/>
            <a:ext cx="9144000" cy="653139"/>
          </a:xfrm>
          <a:prstGeom prst="rect">
            <a:avLst/>
          </a:prstGeom>
          <a:noFill/>
          <a:ln>
            <a:noFill/>
          </a:ln>
        </p:spPr>
        <p:txBody>
          <a:bodyPr spcFirstLastPara="1" wrap="square" lIns="0" tIns="0" rIns="0" bIns="0" anchor="t" anchorCtr="0">
            <a:noAutofit/>
          </a:bodyPr>
          <a:lstStyle/>
          <a:p>
            <a:pPr marL="0" lvl="0" indent="0" algn="ctr" rtl="0">
              <a:lnSpc>
                <a:spcPct val="85000"/>
              </a:lnSpc>
              <a:spcBef>
                <a:spcPts val="0"/>
              </a:spcBef>
              <a:spcAft>
                <a:spcPts val="0"/>
              </a:spcAft>
              <a:buNone/>
            </a:pPr>
            <a:r>
              <a:rPr lang="en-US" sz="4000"/>
              <a:t>Capstone Project: Phase One</a:t>
            </a:r>
            <a:endParaRPr/>
          </a:p>
        </p:txBody>
      </p:sp>
      <p:sp>
        <p:nvSpPr>
          <p:cNvPr id="79" name="Google Shape;79;p13"/>
          <p:cNvSpPr txBox="1">
            <a:spLocks noGrp="1"/>
          </p:cNvSpPr>
          <p:nvPr>
            <p:ph type="subTitle" idx="1"/>
          </p:nvPr>
        </p:nvSpPr>
        <p:spPr>
          <a:xfrm>
            <a:off x="2006781" y="5025224"/>
            <a:ext cx="5359037" cy="330547"/>
          </a:xfrm>
          <a:prstGeom prst="rect">
            <a:avLst/>
          </a:prstGeom>
          <a:noFill/>
          <a:ln>
            <a:noFill/>
          </a:ln>
        </p:spPr>
        <p:txBody>
          <a:bodyPr spcFirstLastPara="1" wrap="square" lIns="0" tIns="0" rIns="0" bIns="0" anchor="t" anchorCtr="0">
            <a:noAutofit/>
          </a:bodyPr>
          <a:lstStyle/>
          <a:p>
            <a:pPr marL="0" lvl="0" indent="0" algn="ctr" rtl="0">
              <a:lnSpc>
                <a:spcPct val="140000"/>
              </a:lnSpc>
              <a:spcBef>
                <a:spcPts val="0"/>
              </a:spcBef>
              <a:spcAft>
                <a:spcPts val="0"/>
              </a:spcAft>
              <a:buClr>
                <a:schemeClr val="lt1"/>
              </a:buClr>
              <a:buSzPts val="1600"/>
              <a:buFont typeface="Verdana"/>
              <a:buNone/>
            </a:pPr>
            <a:r>
              <a:rPr lang="en-US" sz="1600"/>
              <a:t>Boyu Liu, Sixu Meng, Junchao Shen, Zhikang Jiang</a:t>
            </a:r>
            <a:endParaRPr sz="1600"/>
          </a:p>
        </p:txBody>
      </p:sp>
      <p:sp>
        <p:nvSpPr>
          <p:cNvPr id="80" name="Google Shape;80;p13"/>
          <p:cNvSpPr txBox="1"/>
          <p:nvPr/>
        </p:nvSpPr>
        <p:spPr>
          <a:xfrm>
            <a:off x="2006781" y="4625197"/>
            <a:ext cx="5359037" cy="330547"/>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chemeClr val="lt1"/>
              </a:buClr>
              <a:buSzPts val="1600"/>
              <a:buFont typeface="Verdana"/>
              <a:buNone/>
            </a:pPr>
            <a:r>
              <a:rPr lang="en-US" sz="1600">
                <a:solidFill>
                  <a:schemeClr val="lt1"/>
                </a:solidFill>
                <a:latin typeface="Verdana"/>
                <a:ea typeface="Verdana"/>
                <a:cs typeface="Verdana"/>
                <a:sym typeface="Verdana"/>
              </a:rPr>
              <a:t>5</a:t>
            </a:r>
            <a:r>
              <a:rPr lang="en-US" sz="1600" b="0" i="0" u="none" strike="noStrike" cap="none">
                <a:solidFill>
                  <a:schemeClr val="lt1"/>
                </a:solidFill>
                <a:latin typeface="Verdana"/>
                <a:ea typeface="Verdana"/>
                <a:cs typeface="Verdana"/>
                <a:sym typeface="Verdana"/>
              </a:rPr>
              <a:t>/</a:t>
            </a:r>
            <a:r>
              <a:rPr lang="en-US" sz="1600">
                <a:solidFill>
                  <a:schemeClr val="lt1"/>
                </a:solidFill>
                <a:latin typeface="Verdana"/>
                <a:ea typeface="Verdana"/>
                <a:cs typeface="Verdana"/>
                <a:sym typeface="Verdana"/>
              </a:rPr>
              <a:t>1</a:t>
            </a:r>
            <a:r>
              <a:rPr lang="en-US" sz="1600" b="0" i="0" u="none" strike="noStrike" cap="none">
                <a:solidFill>
                  <a:schemeClr val="lt1"/>
                </a:solidFill>
                <a:latin typeface="Verdana"/>
                <a:ea typeface="Verdana"/>
                <a:cs typeface="Verdana"/>
                <a:sym typeface="Verdana"/>
              </a:rPr>
              <a:t>/2019</a:t>
            </a:r>
            <a:endParaRPr sz="1600" b="0" i="0" u="none" strike="noStrike" cap="none">
              <a:solidFill>
                <a:schemeClr val="lt1"/>
              </a:solidFill>
              <a:latin typeface="Verdana"/>
              <a:ea typeface="Verdana"/>
              <a:cs typeface="Verdana"/>
              <a:sym typeface="Verdana"/>
            </a:endParaRPr>
          </a:p>
        </p:txBody>
      </p:sp>
      <p:sp>
        <p:nvSpPr>
          <p:cNvPr id="81" name="Google Shape;81;p13"/>
          <p:cNvSpPr txBox="1"/>
          <p:nvPr/>
        </p:nvSpPr>
        <p:spPr>
          <a:xfrm>
            <a:off x="990054" y="2773871"/>
            <a:ext cx="7392490" cy="653139"/>
          </a:xfrm>
          <a:prstGeom prst="rect">
            <a:avLst/>
          </a:prstGeom>
          <a:noFill/>
          <a:ln>
            <a:noFill/>
          </a:ln>
        </p:spPr>
        <p:txBody>
          <a:bodyPr spcFirstLastPara="1" wrap="square" lIns="0" tIns="0" rIns="0" bIns="0" anchor="t" anchorCtr="0">
            <a:noAutofit/>
          </a:bodyPr>
          <a:lstStyle/>
          <a:p>
            <a:pPr marL="0" marR="0" lvl="0" indent="0" algn="ctr" rtl="0">
              <a:lnSpc>
                <a:spcPct val="114000"/>
              </a:lnSpc>
              <a:spcBef>
                <a:spcPts val="0"/>
              </a:spcBef>
              <a:spcAft>
                <a:spcPts val="0"/>
              </a:spcAft>
              <a:buNone/>
            </a:pPr>
            <a:r>
              <a:rPr lang="en-US" sz="2000" b="0" i="0" u="none" strike="noStrike" cap="none">
                <a:solidFill>
                  <a:schemeClr val="lt1"/>
                </a:solidFill>
                <a:latin typeface="Verdana"/>
                <a:ea typeface="Verdana"/>
                <a:cs typeface="Verdana"/>
                <a:sym typeface="Verdana"/>
              </a:rPr>
              <a:t>Data Cleaning and Pre-Processing with Polypharmacy  of GAP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sldNum" idx="12"/>
          </p:nvPr>
        </p:nvSpPr>
        <p:spPr>
          <a:xfrm>
            <a:off x="6805613" y="5942013"/>
            <a:ext cx="2189100" cy="1857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08" name="Google Shape;208;p22"/>
          <p:cNvSpPr txBox="1">
            <a:spLocks noGrp="1"/>
          </p:cNvSpPr>
          <p:nvPr>
            <p:ph type="title"/>
          </p:nvPr>
        </p:nvSpPr>
        <p:spPr>
          <a:xfrm>
            <a:off x="468325" y="120370"/>
            <a:ext cx="8436000" cy="687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a:t>The Result</a:t>
            </a:r>
            <a:endParaRPr sz="3600"/>
          </a:p>
        </p:txBody>
      </p:sp>
      <p:sp>
        <p:nvSpPr>
          <p:cNvPr id="209" name="Google Shape;209;p22"/>
          <p:cNvSpPr txBox="1"/>
          <p:nvPr/>
        </p:nvSpPr>
        <p:spPr>
          <a:xfrm>
            <a:off x="339413" y="1243975"/>
            <a:ext cx="3972000" cy="39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Verdana"/>
              <a:buChar char="★"/>
            </a:pPr>
            <a:r>
              <a:rPr lang="en-US" b="1">
                <a:latin typeface="Verdana"/>
                <a:ea typeface="Verdana"/>
                <a:cs typeface="Verdana"/>
                <a:sym typeface="Verdana"/>
              </a:rPr>
              <a:t>Number of Generics per Patient </a:t>
            </a:r>
            <a:endParaRPr b="1">
              <a:latin typeface="Verdana"/>
              <a:ea typeface="Verdana"/>
              <a:cs typeface="Verdana"/>
              <a:sym typeface="Verdana"/>
            </a:endParaRPr>
          </a:p>
        </p:txBody>
      </p:sp>
      <p:sp>
        <p:nvSpPr>
          <p:cNvPr id="210" name="Google Shape;210;p22"/>
          <p:cNvSpPr txBox="1"/>
          <p:nvPr/>
        </p:nvSpPr>
        <p:spPr>
          <a:xfrm>
            <a:off x="4889700" y="1243975"/>
            <a:ext cx="4482900" cy="39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Verdana"/>
              <a:buChar char="★"/>
            </a:pPr>
            <a:r>
              <a:rPr lang="en-US" b="1">
                <a:latin typeface="Verdana"/>
                <a:ea typeface="Verdana"/>
                <a:cs typeface="Verdana"/>
                <a:sym typeface="Verdana"/>
              </a:rPr>
              <a:t>Generic List per Patient </a:t>
            </a:r>
            <a:r>
              <a:rPr lang="en-US">
                <a:latin typeface="Verdana"/>
                <a:ea typeface="Verdana"/>
                <a:cs typeface="Verdana"/>
                <a:sym typeface="Verdana"/>
              </a:rPr>
              <a:t>(ID 96-101)</a:t>
            </a:r>
            <a:endParaRPr>
              <a:latin typeface="Verdana"/>
              <a:ea typeface="Verdana"/>
              <a:cs typeface="Verdana"/>
              <a:sym typeface="Verdana"/>
            </a:endParaRPr>
          </a:p>
        </p:txBody>
      </p:sp>
      <p:pic>
        <p:nvPicPr>
          <p:cNvPr id="211" name="Google Shape;211;p22"/>
          <p:cNvPicPr preferRelativeResize="0"/>
          <p:nvPr/>
        </p:nvPicPr>
        <p:blipFill>
          <a:blip r:embed="rId3">
            <a:alphaModFix/>
          </a:blip>
          <a:stretch>
            <a:fillRect/>
          </a:stretch>
        </p:blipFill>
        <p:spPr>
          <a:xfrm>
            <a:off x="4393349" y="1647000"/>
            <a:ext cx="4566050" cy="4480725"/>
          </a:xfrm>
          <a:prstGeom prst="rect">
            <a:avLst/>
          </a:prstGeom>
          <a:noFill/>
          <a:ln>
            <a:noFill/>
          </a:ln>
        </p:spPr>
      </p:pic>
      <p:pic>
        <p:nvPicPr>
          <p:cNvPr id="212" name="Google Shape;212;p22"/>
          <p:cNvPicPr preferRelativeResize="0"/>
          <p:nvPr/>
        </p:nvPicPr>
        <p:blipFill>
          <a:blip r:embed="rId4">
            <a:alphaModFix/>
          </a:blip>
          <a:stretch>
            <a:fillRect/>
          </a:stretch>
        </p:blipFill>
        <p:spPr>
          <a:xfrm>
            <a:off x="152400" y="1795975"/>
            <a:ext cx="4057650" cy="40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sldNum" idx="12"/>
          </p:nvPr>
        </p:nvSpPr>
        <p:spPr>
          <a:xfrm>
            <a:off x="6805613" y="5942013"/>
            <a:ext cx="2189100" cy="1857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19" name="Google Shape;219;p23"/>
          <p:cNvPicPr preferRelativeResize="0"/>
          <p:nvPr/>
        </p:nvPicPr>
        <p:blipFill>
          <a:blip r:embed="rId3">
            <a:alphaModFix/>
          </a:blip>
          <a:stretch>
            <a:fillRect/>
          </a:stretch>
        </p:blipFill>
        <p:spPr>
          <a:xfrm rot="5400000">
            <a:off x="-649550" y="1004950"/>
            <a:ext cx="6073800" cy="4175200"/>
          </a:xfrm>
          <a:prstGeom prst="rect">
            <a:avLst/>
          </a:prstGeom>
          <a:noFill/>
          <a:ln>
            <a:noFill/>
          </a:ln>
          <a:effectLst>
            <a:outerShdw blurRad="57150" dist="19050" dir="5400000" algn="bl" rotWithShape="0">
              <a:srgbClr val="000000">
                <a:alpha val="50000"/>
              </a:srgbClr>
            </a:outerShdw>
          </a:effectLst>
        </p:spPr>
      </p:pic>
      <p:pic>
        <p:nvPicPr>
          <p:cNvPr id="220" name="Google Shape;220;p23"/>
          <p:cNvPicPr preferRelativeResize="0"/>
          <p:nvPr/>
        </p:nvPicPr>
        <p:blipFill>
          <a:blip r:embed="rId4">
            <a:alphaModFix/>
          </a:blip>
          <a:stretch>
            <a:fillRect/>
          </a:stretch>
        </p:blipFill>
        <p:spPr>
          <a:xfrm rot="5400000">
            <a:off x="4026174" y="1003750"/>
            <a:ext cx="6077251" cy="417760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ctrTitle"/>
          </p:nvPr>
        </p:nvSpPr>
        <p:spPr>
          <a:xfrm>
            <a:off x="114299" y="1759423"/>
            <a:ext cx="9144000" cy="653100"/>
          </a:xfrm>
          <a:prstGeom prst="rect">
            <a:avLst/>
          </a:prstGeom>
          <a:noFill/>
          <a:ln>
            <a:noFill/>
          </a:ln>
        </p:spPr>
        <p:txBody>
          <a:bodyPr spcFirstLastPara="1" wrap="square" lIns="0" tIns="0" rIns="0" bIns="0" anchor="t" anchorCtr="0">
            <a:noAutofit/>
          </a:bodyPr>
          <a:lstStyle/>
          <a:p>
            <a:pPr marL="0" lvl="0" indent="0" algn="ctr" rtl="0">
              <a:lnSpc>
                <a:spcPct val="85000"/>
              </a:lnSpc>
              <a:spcBef>
                <a:spcPts val="0"/>
              </a:spcBef>
              <a:spcAft>
                <a:spcPts val="0"/>
              </a:spcAft>
              <a:buNone/>
            </a:pPr>
            <a:r>
              <a:rPr lang="en-US" sz="4000"/>
              <a:t>Capstone Project: Phase Two</a:t>
            </a:r>
            <a:endParaRPr/>
          </a:p>
        </p:txBody>
      </p:sp>
      <p:sp>
        <p:nvSpPr>
          <p:cNvPr id="229" name="Google Shape;229;p24"/>
          <p:cNvSpPr txBox="1">
            <a:spLocks noGrp="1"/>
          </p:cNvSpPr>
          <p:nvPr>
            <p:ph type="subTitle" idx="1"/>
          </p:nvPr>
        </p:nvSpPr>
        <p:spPr>
          <a:xfrm>
            <a:off x="2006781" y="5025224"/>
            <a:ext cx="5358900" cy="330600"/>
          </a:xfrm>
          <a:prstGeom prst="rect">
            <a:avLst/>
          </a:prstGeom>
          <a:noFill/>
          <a:ln>
            <a:noFill/>
          </a:ln>
        </p:spPr>
        <p:txBody>
          <a:bodyPr spcFirstLastPara="1" wrap="square" lIns="0" tIns="0" rIns="0" bIns="0" anchor="t" anchorCtr="0">
            <a:noAutofit/>
          </a:bodyPr>
          <a:lstStyle/>
          <a:p>
            <a:pPr marL="0" lvl="0" indent="0" algn="ctr" rtl="0">
              <a:lnSpc>
                <a:spcPct val="140000"/>
              </a:lnSpc>
              <a:spcBef>
                <a:spcPts val="0"/>
              </a:spcBef>
              <a:spcAft>
                <a:spcPts val="0"/>
              </a:spcAft>
              <a:buClr>
                <a:schemeClr val="lt1"/>
              </a:buClr>
              <a:buSzPts val="1600"/>
              <a:buFont typeface="Verdana"/>
              <a:buNone/>
            </a:pPr>
            <a:r>
              <a:rPr lang="en-US" sz="1600"/>
              <a:t>Boyu Liu, Sixu Meng, Junchao Shen, Zhikang Jiang</a:t>
            </a:r>
            <a:endParaRPr sz="1600"/>
          </a:p>
        </p:txBody>
      </p:sp>
      <p:sp>
        <p:nvSpPr>
          <p:cNvPr id="230" name="Google Shape;230;p24"/>
          <p:cNvSpPr txBox="1"/>
          <p:nvPr/>
        </p:nvSpPr>
        <p:spPr>
          <a:xfrm>
            <a:off x="2006781" y="4625197"/>
            <a:ext cx="5358900" cy="3306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chemeClr val="lt1"/>
              </a:buClr>
              <a:buSzPts val="1600"/>
              <a:buFont typeface="Verdana"/>
              <a:buNone/>
            </a:pPr>
            <a:r>
              <a:rPr lang="en-US" sz="1600">
                <a:solidFill>
                  <a:schemeClr val="lt1"/>
                </a:solidFill>
                <a:latin typeface="Verdana"/>
                <a:ea typeface="Verdana"/>
                <a:cs typeface="Verdana"/>
                <a:sym typeface="Verdana"/>
              </a:rPr>
              <a:t>5</a:t>
            </a:r>
            <a:r>
              <a:rPr lang="en-US" sz="1600" b="0" i="0" u="none" strike="noStrike" cap="none">
                <a:solidFill>
                  <a:schemeClr val="lt1"/>
                </a:solidFill>
                <a:latin typeface="Verdana"/>
                <a:ea typeface="Verdana"/>
                <a:cs typeface="Verdana"/>
                <a:sym typeface="Verdana"/>
              </a:rPr>
              <a:t>/</a:t>
            </a:r>
            <a:r>
              <a:rPr lang="en-US" sz="1600">
                <a:solidFill>
                  <a:schemeClr val="lt1"/>
                </a:solidFill>
                <a:latin typeface="Verdana"/>
                <a:ea typeface="Verdana"/>
                <a:cs typeface="Verdana"/>
                <a:sym typeface="Verdana"/>
              </a:rPr>
              <a:t>1</a:t>
            </a:r>
            <a:r>
              <a:rPr lang="en-US" sz="1600" b="0" i="0" u="none" strike="noStrike" cap="none">
                <a:solidFill>
                  <a:schemeClr val="lt1"/>
                </a:solidFill>
                <a:latin typeface="Verdana"/>
                <a:ea typeface="Verdana"/>
                <a:cs typeface="Verdana"/>
                <a:sym typeface="Verdana"/>
              </a:rPr>
              <a:t>/2019</a:t>
            </a:r>
            <a:endParaRPr sz="1600" b="0" i="0" u="none" strike="noStrike" cap="none">
              <a:solidFill>
                <a:schemeClr val="lt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468325" y="244000"/>
            <a:ext cx="8436000" cy="777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a:t>Hypothesis Development</a:t>
            </a:r>
            <a:endParaRPr sz="3600"/>
          </a:p>
        </p:txBody>
      </p:sp>
      <p:sp>
        <p:nvSpPr>
          <p:cNvPr id="237" name="Google Shape;237;p25"/>
          <p:cNvSpPr txBox="1">
            <a:spLocks noGrp="1"/>
          </p:cNvSpPr>
          <p:nvPr>
            <p:ph type="body" idx="2"/>
          </p:nvPr>
        </p:nvSpPr>
        <p:spPr>
          <a:xfrm>
            <a:off x="528150" y="1344525"/>
            <a:ext cx="8316300" cy="3951300"/>
          </a:xfrm>
          <a:prstGeom prst="rect">
            <a:avLst/>
          </a:prstGeom>
        </p:spPr>
        <p:txBody>
          <a:bodyPr spcFirstLastPara="1" wrap="square" lIns="0" tIns="0" rIns="0" bIns="0" anchor="t" anchorCtr="0">
            <a:noAutofit/>
          </a:bodyPr>
          <a:lstStyle/>
          <a:p>
            <a:pPr marL="457200" lvl="0" indent="-342900" algn="l" rtl="0">
              <a:lnSpc>
                <a:spcPct val="200000"/>
              </a:lnSpc>
              <a:spcBef>
                <a:spcPts val="1200"/>
              </a:spcBef>
              <a:spcAft>
                <a:spcPts val="0"/>
              </a:spcAft>
              <a:buSzPts val="1800"/>
              <a:buAutoNum type="arabicPeriod"/>
            </a:pPr>
            <a:r>
              <a:rPr lang="en-US" sz="1800" i="1"/>
              <a:t>Falling</a:t>
            </a:r>
            <a:r>
              <a:rPr lang="en-US" sz="1800"/>
              <a:t> is Popular but </a:t>
            </a:r>
            <a:r>
              <a:rPr lang="en-US" sz="1800" b="1"/>
              <a:t>not</a:t>
            </a:r>
            <a:r>
              <a:rPr lang="en-US" sz="1800"/>
              <a:t> well studied in aging cancer population.</a:t>
            </a:r>
            <a:endParaRPr sz="1800"/>
          </a:p>
          <a:p>
            <a:pPr marL="457200" lvl="0" indent="-342900" algn="l" rtl="0">
              <a:lnSpc>
                <a:spcPct val="200000"/>
              </a:lnSpc>
              <a:spcBef>
                <a:spcPts val="0"/>
              </a:spcBef>
              <a:spcAft>
                <a:spcPts val="0"/>
              </a:spcAft>
              <a:buSzPts val="1800"/>
              <a:buAutoNum type="arabicPeriod"/>
            </a:pPr>
            <a:r>
              <a:rPr lang="en-US" sz="1800" b="1"/>
              <a:t>Potential</a:t>
            </a:r>
            <a:r>
              <a:rPr lang="en-US" sz="1800"/>
              <a:t> </a:t>
            </a:r>
            <a:r>
              <a:rPr lang="en-US" sz="1800" b="1"/>
              <a:t>Correlations</a:t>
            </a:r>
            <a:r>
              <a:rPr lang="en-US" sz="1800"/>
              <a:t>: Falling and </a:t>
            </a:r>
            <a:r>
              <a:rPr lang="en-US" sz="1800" b="1"/>
              <a:t>Cognitive function</a:t>
            </a:r>
            <a:r>
              <a:rPr lang="en-US" sz="1800"/>
              <a:t>, </a:t>
            </a:r>
            <a:r>
              <a:rPr lang="en-US" sz="1800" b="1"/>
              <a:t>Mental state</a:t>
            </a:r>
            <a:r>
              <a:rPr lang="en-US" sz="1800"/>
              <a:t>, </a:t>
            </a:r>
            <a:r>
              <a:rPr lang="en-US" sz="1800" b="1"/>
              <a:t>Motor function</a:t>
            </a:r>
            <a:r>
              <a:rPr lang="en-US" sz="1800"/>
              <a:t>, </a:t>
            </a:r>
            <a:r>
              <a:rPr lang="en-US" sz="1800" b="1"/>
              <a:t>Cancer type</a:t>
            </a:r>
            <a:r>
              <a:rPr lang="en-US" sz="1800"/>
              <a:t>, </a:t>
            </a:r>
            <a:r>
              <a:rPr lang="en-US" sz="1800" b="1"/>
              <a:t>Social function</a:t>
            </a:r>
            <a:r>
              <a:rPr lang="en-US" sz="1800"/>
              <a:t> …  </a:t>
            </a:r>
            <a:endParaRPr sz="1800"/>
          </a:p>
          <a:p>
            <a:pPr marL="457200" lvl="0" indent="-342900" algn="l" rtl="0">
              <a:lnSpc>
                <a:spcPct val="200000"/>
              </a:lnSpc>
              <a:spcBef>
                <a:spcPts val="0"/>
              </a:spcBef>
              <a:spcAft>
                <a:spcPts val="0"/>
              </a:spcAft>
              <a:buSzPts val="1800"/>
              <a:buChar char="★"/>
            </a:pPr>
            <a:r>
              <a:rPr lang="en-US" sz="1800"/>
              <a:t>Logistic regression? </a:t>
            </a:r>
            <a:r>
              <a:rPr lang="en-US" sz="1800" b="1" i="1"/>
              <a:t>Done!</a:t>
            </a:r>
            <a:endParaRPr sz="1800" b="1" i="1"/>
          </a:p>
          <a:p>
            <a:pPr marL="457200" lvl="0" indent="-342900" algn="l" rtl="0">
              <a:lnSpc>
                <a:spcPct val="200000"/>
              </a:lnSpc>
              <a:spcBef>
                <a:spcPts val="0"/>
              </a:spcBef>
              <a:spcAft>
                <a:spcPts val="0"/>
              </a:spcAft>
              <a:buSzPts val="1800"/>
              <a:buChar char="★"/>
            </a:pPr>
            <a:r>
              <a:rPr lang="en-US" sz="1800"/>
              <a:t>Machine learning? </a:t>
            </a:r>
            <a:r>
              <a:rPr lang="en-US" sz="1800" b="1" i="1"/>
              <a:t>Rarely!</a:t>
            </a:r>
            <a:endParaRPr sz="1800"/>
          </a:p>
        </p:txBody>
      </p:sp>
      <p:sp>
        <p:nvSpPr>
          <p:cNvPr id="238" name="Google Shape;238;p25"/>
          <p:cNvSpPr txBox="1">
            <a:spLocks noGrp="1"/>
          </p:cNvSpPr>
          <p:nvPr>
            <p:ph type="sldNum" idx="12"/>
          </p:nvPr>
        </p:nvSpPr>
        <p:spPr>
          <a:xfrm>
            <a:off x="6805613" y="5942013"/>
            <a:ext cx="2189100" cy="1857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853750" y="332174"/>
            <a:ext cx="8436000" cy="41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Why Machine Learning in clinical studies?</a:t>
            </a:r>
            <a:endParaRPr/>
          </a:p>
        </p:txBody>
      </p:sp>
      <p:sp>
        <p:nvSpPr>
          <p:cNvPr id="245" name="Google Shape;245;p26"/>
          <p:cNvSpPr txBox="1">
            <a:spLocks noGrp="1"/>
          </p:cNvSpPr>
          <p:nvPr>
            <p:ph type="sldNum" idx="12"/>
          </p:nvPr>
        </p:nvSpPr>
        <p:spPr>
          <a:xfrm>
            <a:off x="6805613" y="5942013"/>
            <a:ext cx="2189100" cy="1857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46" name="Google Shape;246;p26"/>
          <p:cNvSpPr txBox="1">
            <a:spLocks noGrp="1"/>
          </p:cNvSpPr>
          <p:nvPr>
            <p:ph type="body" idx="2"/>
          </p:nvPr>
        </p:nvSpPr>
        <p:spPr>
          <a:xfrm>
            <a:off x="3359025" y="1201350"/>
            <a:ext cx="5795400" cy="4285500"/>
          </a:xfrm>
          <a:prstGeom prst="rect">
            <a:avLst/>
          </a:prstGeom>
        </p:spPr>
        <p:txBody>
          <a:bodyPr spcFirstLastPara="1" wrap="square" lIns="0" tIns="0" rIns="0" bIns="0" anchor="t" anchorCtr="0">
            <a:noAutofit/>
          </a:bodyPr>
          <a:lstStyle/>
          <a:p>
            <a:pPr marL="457200" lvl="0" indent="-342900" algn="l" rtl="0">
              <a:lnSpc>
                <a:spcPct val="115000"/>
              </a:lnSpc>
              <a:spcBef>
                <a:spcPts val="1200"/>
              </a:spcBef>
              <a:spcAft>
                <a:spcPts val="0"/>
              </a:spcAft>
              <a:buSzPts val="1800"/>
              <a:buAutoNum type="arabicPeriod"/>
            </a:pPr>
            <a:r>
              <a:rPr lang="en-US" sz="1800"/>
              <a:t>More </a:t>
            </a:r>
            <a:r>
              <a:rPr lang="en-US" sz="1800" b="1"/>
              <a:t>predictive power</a:t>
            </a:r>
            <a:r>
              <a:rPr lang="en-US" sz="1800"/>
              <a:t> AND capability of accommodating </a:t>
            </a:r>
            <a:r>
              <a:rPr lang="en-US" sz="1800" b="1"/>
              <a:t>non-linear</a:t>
            </a:r>
            <a:r>
              <a:rPr lang="en-US" sz="1800"/>
              <a:t> dataset. </a:t>
            </a:r>
            <a:endParaRPr sz="1800"/>
          </a:p>
          <a:p>
            <a:pPr marL="457200" lvl="0" indent="0" algn="l" rtl="0">
              <a:lnSpc>
                <a:spcPct val="115000"/>
              </a:lnSpc>
              <a:spcBef>
                <a:spcPts val="1200"/>
              </a:spcBef>
              <a:spcAft>
                <a:spcPts val="0"/>
              </a:spcAft>
              <a:buNone/>
            </a:pPr>
            <a:endParaRPr sz="1800"/>
          </a:p>
          <a:p>
            <a:pPr marL="457200" lvl="0" indent="-342900" algn="l" rtl="0">
              <a:lnSpc>
                <a:spcPct val="115000"/>
              </a:lnSpc>
              <a:spcBef>
                <a:spcPts val="1200"/>
              </a:spcBef>
              <a:spcAft>
                <a:spcPts val="0"/>
              </a:spcAft>
              <a:buSzPts val="1800"/>
              <a:buAutoNum type="arabicPeriod"/>
            </a:pPr>
            <a:r>
              <a:rPr lang="en-US" sz="1800"/>
              <a:t>Better performance for </a:t>
            </a:r>
            <a:r>
              <a:rPr lang="en-US" sz="1800" b="1"/>
              <a:t>high-dimensional</a:t>
            </a:r>
            <a:r>
              <a:rPr lang="en-US" sz="1800"/>
              <a:t> dataset compared to regression</a:t>
            </a:r>
            <a:endParaRPr sz="1800"/>
          </a:p>
          <a:p>
            <a:pPr marL="457200" lvl="0" indent="0" algn="l" rtl="0">
              <a:lnSpc>
                <a:spcPct val="115000"/>
              </a:lnSpc>
              <a:spcBef>
                <a:spcPts val="1200"/>
              </a:spcBef>
              <a:spcAft>
                <a:spcPts val="0"/>
              </a:spcAft>
              <a:buNone/>
            </a:pPr>
            <a:endParaRPr sz="1800"/>
          </a:p>
          <a:p>
            <a:pPr marL="457200" lvl="0" indent="-342900" algn="l" rtl="0">
              <a:lnSpc>
                <a:spcPct val="115000"/>
              </a:lnSpc>
              <a:spcBef>
                <a:spcPts val="1200"/>
              </a:spcBef>
              <a:spcAft>
                <a:spcPts val="0"/>
              </a:spcAft>
              <a:buSzPts val="1800"/>
              <a:buAutoNum type="arabicPeriod"/>
            </a:pPr>
            <a:r>
              <a:rPr lang="en-US" sz="1800"/>
              <a:t>Supports a large volume and </a:t>
            </a:r>
            <a:r>
              <a:rPr lang="en-US" sz="1800" b="1"/>
              <a:t>a wider range  </a:t>
            </a:r>
            <a:r>
              <a:rPr lang="en-US" sz="1800"/>
              <a:t>of clinical research data. </a:t>
            </a:r>
            <a:endParaRPr sz="1800"/>
          </a:p>
          <a:p>
            <a:pPr marL="457200" lvl="0" indent="0" algn="l" rtl="0">
              <a:lnSpc>
                <a:spcPct val="115000"/>
              </a:lnSpc>
              <a:spcBef>
                <a:spcPts val="1200"/>
              </a:spcBef>
              <a:spcAft>
                <a:spcPts val="0"/>
              </a:spcAft>
              <a:buNone/>
            </a:pPr>
            <a:r>
              <a:rPr lang="en-US" sz="1800"/>
              <a:t>Example: Genome Data, MRI Data, CT Data, Lab Test, medical chart text</a:t>
            </a:r>
            <a:endParaRPr sz="1800"/>
          </a:p>
          <a:p>
            <a:pPr marL="0" lvl="0" indent="0" algn="l" rtl="0">
              <a:spcBef>
                <a:spcPts val="1200"/>
              </a:spcBef>
              <a:spcAft>
                <a:spcPts val="0"/>
              </a:spcAft>
              <a:buNone/>
            </a:pPr>
            <a:endParaRPr sz="1800"/>
          </a:p>
          <a:p>
            <a:pPr marL="0" lvl="0" indent="0" algn="l" rtl="0">
              <a:spcBef>
                <a:spcPts val="1200"/>
              </a:spcBef>
              <a:spcAft>
                <a:spcPts val="0"/>
              </a:spcAft>
              <a:buNone/>
            </a:pPr>
            <a:endParaRPr sz="1800"/>
          </a:p>
        </p:txBody>
      </p:sp>
      <p:grpSp>
        <p:nvGrpSpPr>
          <p:cNvPr id="247" name="Google Shape;247;p26"/>
          <p:cNvGrpSpPr/>
          <p:nvPr/>
        </p:nvGrpSpPr>
        <p:grpSpPr>
          <a:xfrm>
            <a:off x="954275" y="912300"/>
            <a:ext cx="2304225" cy="2160775"/>
            <a:chOff x="954288" y="1041925"/>
            <a:chExt cx="2304225" cy="2160775"/>
          </a:xfrm>
        </p:grpSpPr>
        <p:pic>
          <p:nvPicPr>
            <p:cNvPr id="248" name="Google Shape;248;p26"/>
            <p:cNvPicPr preferRelativeResize="0"/>
            <p:nvPr/>
          </p:nvPicPr>
          <p:blipFill rotWithShape="1">
            <a:blip r:embed="rId3">
              <a:alphaModFix/>
            </a:blip>
            <a:srcRect t="19263" r="49639"/>
            <a:stretch/>
          </p:blipFill>
          <p:spPr>
            <a:xfrm>
              <a:off x="954288" y="1348300"/>
              <a:ext cx="2304225" cy="1854400"/>
            </a:xfrm>
            <a:prstGeom prst="rect">
              <a:avLst/>
            </a:prstGeom>
            <a:noFill/>
            <a:ln>
              <a:noFill/>
            </a:ln>
          </p:spPr>
        </p:pic>
        <p:sp>
          <p:nvSpPr>
            <p:cNvPr id="249" name="Google Shape;249;p26"/>
            <p:cNvSpPr txBox="1"/>
            <p:nvPr/>
          </p:nvSpPr>
          <p:spPr>
            <a:xfrm>
              <a:off x="1038775" y="1041925"/>
              <a:ext cx="1932600" cy="2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Verdana"/>
                  <a:ea typeface="Verdana"/>
                  <a:cs typeface="Verdana"/>
                  <a:sym typeface="Verdana"/>
                </a:rPr>
                <a:t>Linear Problem </a:t>
              </a:r>
              <a:endParaRPr b="1">
                <a:latin typeface="Verdana"/>
                <a:ea typeface="Verdana"/>
                <a:cs typeface="Verdana"/>
                <a:sym typeface="Verdana"/>
              </a:endParaRPr>
            </a:p>
          </p:txBody>
        </p:sp>
      </p:grpSp>
      <p:grpSp>
        <p:nvGrpSpPr>
          <p:cNvPr id="250" name="Google Shape;250;p26"/>
          <p:cNvGrpSpPr/>
          <p:nvPr/>
        </p:nvGrpSpPr>
        <p:grpSpPr>
          <a:xfrm>
            <a:off x="853737" y="3239200"/>
            <a:ext cx="2505300" cy="2143575"/>
            <a:chOff x="853750" y="3515650"/>
            <a:chExt cx="2505300" cy="2143575"/>
          </a:xfrm>
        </p:grpSpPr>
        <p:pic>
          <p:nvPicPr>
            <p:cNvPr id="251" name="Google Shape;251;p26"/>
            <p:cNvPicPr preferRelativeResize="0"/>
            <p:nvPr/>
          </p:nvPicPr>
          <p:blipFill rotWithShape="1">
            <a:blip r:embed="rId3">
              <a:alphaModFix/>
            </a:blip>
            <a:srcRect l="53452" t="19263" r="1478"/>
            <a:stretch/>
          </p:blipFill>
          <p:spPr>
            <a:xfrm>
              <a:off x="974025" y="3804825"/>
              <a:ext cx="2062125" cy="1854400"/>
            </a:xfrm>
            <a:prstGeom prst="rect">
              <a:avLst/>
            </a:prstGeom>
            <a:noFill/>
            <a:ln>
              <a:noFill/>
            </a:ln>
          </p:spPr>
        </p:pic>
        <p:sp>
          <p:nvSpPr>
            <p:cNvPr id="252" name="Google Shape;252;p26"/>
            <p:cNvSpPr txBox="1"/>
            <p:nvPr/>
          </p:nvSpPr>
          <p:spPr>
            <a:xfrm>
              <a:off x="853750" y="3515650"/>
              <a:ext cx="2505300" cy="2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Verdana"/>
                  <a:ea typeface="Verdana"/>
                  <a:cs typeface="Verdana"/>
                  <a:sym typeface="Verdana"/>
                </a:rPr>
                <a:t>Non - Linear Problem </a:t>
              </a:r>
              <a:endParaRPr b="1">
                <a:latin typeface="Verdana"/>
                <a:ea typeface="Verdana"/>
                <a:cs typeface="Verdana"/>
                <a:sym typeface="Verdana"/>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323764" y="201884"/>
            <a:ext cx="8436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Data Overview</a:t>
            </a:r>
            <a:endParaRPr/>
          </a:p>
        </p:txBody>
      </p:sp>
      <p:sp>
        <p:nvSpPr>
          <p:cNvPr id="260" name="Google Shape;260;p27"/>
          <p:cNvSpPr txBox="1">
            <a:spLocks noGrp="1"/>
          </p:cNvSpPr>
          <p:nvPr>
            <p:ph type="sldNum" idx="12"/>
          </p:nvPr>
        </p:nvSpPr>
        <p:spPr>
          <a:xfrm>
            <a:off x="6805613" y="5942013"/>
            <a:ext cx="2189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r>
              <a:rPr lang="en-US"/>
              <a:t>m m</a:t>
            </a:r>
            <a:fld id="{00000000-1234-1234-1234-123412341234}" type="slidenum">
              <a:rPr lang="en-US">
                <a:latin typeface="Verdana"/>
                <a:ea typeface="Verdana"/>
                <a:cs typeface="Verdana"/>
                <a:sym typeface="Verdana"/>
              </a:rPr>
              <a:t>15</a:t>
            </a:fld>
            <a:endParaRPr>
              <a:latin typeface="Verdana"/>
              <a:ea typeface="Verdana"/>
              <a:cs typeface="Verdana"/>
              <a:sym typeface="Verdana"/>
            </a:endParaRPr>
          </a:p>
        </p:txBody>
      </p:sp>
      <p:pic>
        <p:nvPicPr>
          <p:cNvPr id="261" name="Google Shape;261;p27"/>
          <p:cNvPicPr preferRelativeResize="0"/>
          <p:nvPr/>
        </p:nvPicPr>
        <p:blipFill>
          <a:blip r:embed="rId3">
            <a:alphaModFix/>
          </a:blip>
          <a:stretch>
            <a:fillRect/>
          </a:stretch>
        </p:blipFill>
        <p:spPr>
          <a:xfrm>
            <a:off x="391563" y="956200"/>
            <a:ext cx="6500813" cy="4875610"/>
          </a:xfrm>
          <a:prstGeom prst="rect">
            <a:avLst/>
          </a:prstGeom>
          <a:noFill/>
          <a:ln>
            <a:noFill/>
          </a:ln>
        </p:spPr>
      </p:pic>
      <p:sp>
        <p:nvSpPr>
          <p:cNvPr id="262" name="Google Shape;262;p27"/>
          <p:cNvSpPr txBox="1"/>
          <p:nvPr/>
        </p:nvSpPr>
        <p:spPr>
          <a:xfrm>
            <a:off x="7060950" y="845975"/>
            <a:ext cx="2116800" cy="12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chemeClr val="dk2"/>
                </a:solidFill>
                <a:latin typeface="Verdana"/>
                <a:ea typeface="Verdana"/>
                <a:cs typeface="Verdana"/>
                <a:sym typeface="Verdana"/>
              </a:rPr>
              <a:t>77</a:t>
            </a:r>
            <a:r>
              <a:rPr lang="en-US" sz="2400" b="1">
                <a:solidFill>
                  <a:schemeClr val="dk2"/>
                </a:solidFill>
                <a:latin typeface="Verdana"/>
                <a:ea typeface="Verdana"/>
                <a:cs typeface="Verdana"/>
                <a:sym typeface="Verdana"/>
              </a:rPr>
              <a:t> Features</a:t>
            </a:r>
            <a:endParaRPr sz="2400" b="1">
              <a:solidFill>
                <a:schemeClr val="dk2"/>
              </a:solidFill>
              <a:latin typeface="Verdana"/>
              <a:ea typeface="Verdana"/>
              <a:cs typeface="Verdana"/>
              <a:sym typeface="Verdana"/>
            </a:endParaRPr>
          </a:p>
        </p:txBody>
      </p:sp>
      <p:sp>
        <p:nvSpPr>
          <p:cNvPr id="263" name="Google Shape;263;p27"/>
          <p:cNvSpPr txBox="1"/>
          <p:nvPr/>
        </p:nvSpPr>
        <p:spPr>
          <a:xfrm>
            <a:off x="7060950" y="2136275"/>
            <a:ext cx="2116800" cy="14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chemeClr val="dk2"/>
                </a:solidFill>
                <a:latin typeface="Verdana"/>
                <a:ea typeface="Verdana"/>
                <a:cs typeface="Verdana"/>
                <a:sym typeface="Verdana"/>
              </a:rPr>
              <a:t>35</a:t>
            </a:r>
            <a:endParaRPr sz="4800" b="1">
              <a:solidFill>
                <a:schemeClr val="dk2"/>
              </a:solidFill>
              <a:latin typeface="Verdana"/>
              <a:ea typeface="Verdana"/>
              <a:cs typeface="Verdana"/>
              <a:sym typeface="Verdana"/>
            </a:endParaRPr>
          </a:p>
          <a:p>
            <a:pPr marL="0" lvl="0" indent="0" algn="l" rtl="0">
              <a:spcBef>
                <a:spcPts val="0"/>
              </a:spcBef>
              <a:spcAft>
                <a:spcPts val="0"/>
              </a:spcAft>
              <a:buNone/>
            </a:pPr>
            <a:r>
              <a:rPr lang="en-US" sz="1800" b="1">
                <a:solidFill>
                  <a:schemeClr val="dk2"/>
                </a:solidFill>
                <a:latin typeface="Verdana"/>
                <a:ea typeface="Verdana"/>
                <a:cs typeface="Verdana"/>
                <a:sym typeface="Verdana"/>
              </a:rPr>
              <a:t>Less than 15 missing value</a:t>
            </a:r>
            <a:endParaRPr sz="1800" b="1">
              <a:solidFill>
                <a:schemeClr val="dk2"/>
              </a:solidFill>
              <a:latin typeface="Verdana"/>
              <a:ea typeface="Verdana"/>
              <a:cs typeface="Verdana"/>
              <a:sym typeface="Verdana"/>
            </a:endParaRPr>
          </a:p>
        </p:txBody>
      </p:sp>
      <p:sp>
        <p:nvSpPr>
          <p:cNvPr id="264" name="Google Shape;264;p27"/>
          <p:cNvSpPr txBox="1"/>
          <p:nvPr/>
        </p:nvSpPr>
        <p:spPr>
          <a:xfrm>
            <a:off x="7060950" y="3607175"/>
            <a:ext cx="2116800" cy="14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chemeClr val="dk2"/>
                </a:solidFill>
                <a:latin typeface="Verdana"/>
                <a:ea typeface="Verdana"/>
                <a:cs typeface="Verdana"/>
                <a:sym typeface="Verdana"/>
              </a:rPr>
              <a:t>5</a:t>
            </a:r>
            <a:endParaRPr sz="4800" b="1">
              <a:solidFill>
                <a:schemeClr val="dk2"/>
              </a:solidFill>
              <a:latin typeface="Verdana"/>
              <a:ea typeface="Verdana"/>
              <a:cs typeface="Verdana"/>
              <a:sym typeface="Verdana"/>
            </a:endParaRPr>
          </a:p>
          <a:p>
            <a:pPr marL="0" lvl="0" indent="0" algn="l" rtl="0">
              <a:spcBef>
                <a:spcPts val="0"/>
              </a:spcBef>
              <a:spcAft>
                <a:spcPts val="0"/>
              </a:spcAft>
              <a:buNone/>
            </a:pPr>
            <a:r>
              <a:rPr lang="en-US" sz="1800" b="1">
                <a:solidFill>
                  <a:schemeClr val="dk2"/>
                </a:solidFill>
                <a:latin typeface="Verdana"/>
                <a:ea typeface="Verdana"/>
                <a:cs typeface="Verdana"/>
                <a:sym typeface="Verdana"/>
              </a:rPr>
              <a:t>Non numeric features</a:t>
            </a:r>
            <a:endParaRPr sz="1800" b="1">
              <a:solidFill>
                <a:schemeClr val="dk2"/>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468289" y="201884"/>
            <a:ext cx="8436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Data Cleaning</a:t>
            </a:r>
            <a:endParaRPr/>
          </a:p>
        </p:txBody>
      </p:sp>
      <p:sp>
        <p:nvSpPr>
          <p:cNvPr id="272" name="Google Shape;272;p28"/>
          <p:cNvSpPr txBox="1">
            <a:spLocks noGrp="1"/>
          </p:cNvSpPr>
          <p:nvPr>
            <p:ph type="sldNum" idx="12"/>
          </p:nvPr>
        </p:nvSpPr>
        <p:spPr>
          <a:xfrm>
            <a:off x="6805613" y="5942013"/>
            <a:ext cx="2189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latin typeface="Verdana"/>
                <a:ea typeface="Verdana"/>
                <a:cs typeface="Verdana"/>
                <a:sym typeface="Verdana"/>
              </a:rPr>
              <a:t>16</a:t>
            </a:fld>
            <a:endParaRPr>
              <a:latin typeface="Verdana"/>
              <a:ea typeface="Verdana"/>
              <a:cs typeface="Verdana"/>
              <a:sym typeface="Verdana"/>
            </a:endParaRPr>
          </a:p>
        </p:txBody>
      </p:sp>
      <p:pic>
        <p:nvPicPr>
          <p:cNvPr id="273" name="Google Shape;273;p28"/>
          <p:cNvPicPr preferRelativeResize="0"/>
          <p:nvPr/>
        </p:nvPicPr>
        <p:blipFill rotWithShape="1">
          <a:blip r:embed="rId3">
            <a:alphaModFix/>
          </a:blip>
          <a:srcRect r="23867" b="4543"/>
          <a:stretch/>
        </p:blipFill>
        <p:spPr>
          <a:xfrm>
            <a:off x="537975" y="3115725"/>
            <a:ext cx="3572876" cy="2398900"/>
          </a:xfrm>
          <a:prstGeom prst="rect">
            <a:avLst/>
          </a:prstGeom>
          <a:noFill/>
          <a:ln>
            <a:noFill/>
          </a:ln>
        </p:spPr>
      </p:pic>
      <p:pic>
        <p:nvPicPr>
          <p:cNvPr id="274" name="Google Shape;274;p28"/>
          <p:cNvPicPr preferRelativeResize="0"/>
          <p:nvPr/>
        </p:nvPicPr>
        <p:blipFill rotWithShape="1">
          <a:blip r:embed="rId4">
            <a:alphaModFix/>
          </a:blip>
          <a:srcRect/>
          <a:stretch/>
        </p:blipFill>
        <p:spPr>
          <a:xfrm>
            <a:off x="3435063" y="1146913"/>
            <a:ext cx="5763574" cy="1667874"/>
          </a:xfrm>
          <a:prstGeom prst="rect">
            <a:avLst/>
          </a:prstGeom>
          <a:noFill/>
          <a:ln>
            <a:noFill/>
          </a:ln>
        </p:spPr>
      </p:pic>
      <p:pic>
        <p:nvPicPr>
          <p:cNvPr id="275" name="Google Shape;275;p28"/>
          <p:cNvPicPr preferRelativeResize="0"/>
          <p:nvPr/>
        </p:nvPicPr>
        <p:blipFill rotWithShape="1">
          <a:blip r:embed="rId5">
            <a:alphaModFix/>
          </a:blip>
          <a:srcRect b="13134"/>
          <a:stretch/>
        </p:blipFill>
        <p:spPr>
          <a:xfrm>
            <a:off x="5118150" y="3115726"/>
            <a:ext cx="4080476" cy="2398900"/>
          </a:xfrm>
          <a:prstGeom prst="rect">
            <a:avLst/>
          </a:prstGeom>
          <a:noFill/>
          <a:ln>
            <a:noFill/>
          </a:ln>
        </p:spPr>
      </p:pic>
      <p:sp>
        <p:nvSpPr>
          <p:cNvPr id="276" name="Google Shape;276;p28"/>
          <p:cNvSpPr/>
          <p:nvPr/>
        </p:nvSpPr>
        <p:spPr>
          <a:xfrm>
            <a:off x="4221338" y="3987475"/>
            <a:ext cx="786300" cy="4887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txBox="1"/>
          <p:nvPr/>
        </p:nvSpPr>
        <p:spPr>
          <a:xfrm>
            <a:off x="537975" y="1247750"/>
            <a:ext cx="2673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b="1">
                <a:solidFill>
                  <a:schemeClr val="dk2"/>
                </a:solidFill>
                <a:latin typeface="Verdana"/>
                <a:ea typeface="Verdana"/>
                <a:cs typeface="Verdana"/>
                <a:sym typeface="Verdana"/>
              </a:rPr>
              <a:t>Insurance</a:t>
            </a:r>
            <a:endParaRPr sz="2800" b="1">
              <a:solidFill>
                <a:schemeClr val="dk2"/>
              </a:solidFill>
              <a:latin typeface="Verdana"/>
              <a:ea typeface="Verdana"/>
              <a:cs typeface="Verdana"/>
              <a:sym typeface="Verdana"/>
            </a:endParaRPr>
          </a:p>
          <a:p>
            <a:pPr marL="0" lvl="0" indent="0" algn="l" rtl="0">
              <a:spcBef>
                <a:spcPts val="0"/>
              </a:spcBef>
              <a:spcAft>
                <a:spcPts val="0"/>
              </a:spcAft>
              <a:buNone/>
            </a:pPr>
            <a:r>
              <a:rPr lang="en-US" sz="1300" b="1">
                <a:solidFill>
                  <a:schemeClr val="dk2"/>
                </a:solidFill>
                <a:latin typeface="Verdana"/>
                <a:ea typeface="Verdana"/>
                <a:cs typeface="Verdana"/>
                <a:sym typeface="Verdana"/>
              </a:rPr>
              <a:t>Non-numeric Features</a:t>
            </a:r>
            <a:endParaRPr sz="1300" b="1">
              <a:solidFill>
                <a:schemeClr val="dk2"/>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284" name="Google Shape;284;p29"/>
          <p:cNvPicPr preferRelativeResize="0"/>
          <p:nvPr/>
        </p:nvPicPr>
        <p:blipFill>
          <a:blip r:embed="rId3">
            <a:alphaModFix/>
          </a:blip>
          <a:stretch>
            <a:fillRect/>
          </a:stretch>
        </p:blipFill>
        <p:spPr>
          <a:xfrm>
            <a:off x="727100" y="271025"/>
            <a:ext cx="5515626" cy="5680650"/>
          </a:xfrm>
          <a:prstGeom prst="rect">
            <a:avLst/>
          </a:prstGeom>
          <a:noFill/>
          <a:ln>
            <a:noFill/>
          </a:ln>
          <a:effectLst>
            <a:outerShdw blurRad="57150" dist="19050" dir="5400000" algn="bl" rotWithShape="0">
              <a:srgbClr val="000000">
                <a:alpha val="50000"/>
              </a:srgbClr>
            </a:outerShdw>
          </a:effectLst>
        </p:spPr>
      </p:pic>
      <p:sp>
        <p:nvSpPr>
          <p:cNvPr id="285" name="Google Shape;285;p29"/>
          <p:cNvSpPr txBox="1"/>
          <p:nvPr/>
        </p:nvSpPr>
        <p:spPr>
          <a:xfrm>
            <a:off x="6467675" y="1685275"/>
            <a:ext cx="2471100" cy="106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chemeClr val="dk2"/>
                </a:solidFill>
                <a:latin typeface="Helvetica Neue"/>
                <a:ea typeface="Helvetica Neue"/>
                <a:cs typeface="Helvetica Neue"/>
                <a:sym typeface="Helvetica Neue"/>
              </a:rPr>
              <a:t>FH2: </a:t>
            </a:r>
            <a:endParaRPr sz="3600" b="1">
              <a:solidFill>
                <a:schemeClr val="dk2"/>
              </a:solidFill>
              <a:latin typeface="Helvetica Neue"/>
              <a:ea typeface="Helvetica Neue"/>
              <a:cs typeface="Helvetica Neue"/>
              <a:sym typeface="Helvetica Neue"/>
            </a:endParaRPr>
          </a:p>
          <a:p>
            <a:pPr marL="0" lvl="0" indent="0" algn="r" rtl="0">
              <a:spcBef>
                <a:spcPts val="0"/>
              </a:spcBef>
              <a:spcAft>
                <a:spcPts val="0"/>
              </a:spcAft>
              <a:buNone/>
            </a:pPr>
            <a:r>
              <a:rPr lang="en-US" sz="1202" b="1">
                <a:solidFill>
                  <a:schemeClr val="dk2"/>
                </a:solidFill>
                <a:latin typeface="Helvetica Neue"/>
                <a:ea typeface="Helvetica Neue"/>
                <a:cs typeface="Helvetica Neue"/>
                <a:sym typeface="Helvetica Neue"/>
              </a:rPr>
              <a:t>In the past 12 months, are you afraid that you might fall? </a:t>
            </a:r>
            <a:endParaRPr sz="1202" b="1">
              <a:solidFill>
                <a:schemeClr val="dk2"/>
              </a:solidFill>
              <a:latin typeface="Helvetica Neue"/>
              <a:ea typeface="Helvetica Neue"/>
              <a:cs typeface="Helvetica Neue"/>
              <a:sym typeface="Helvetica Neue"/>
            </a:endParaRPr>
          </a:p>
          <a:p>
            <a:pPr marL="0" lvl="0" indent="0" algn="r" rtl="0">
              <a:spcBef>
                <a:spcPts val="0"/>
              </a:spcBef>
              <a:spcAft>
                <a:spcPts val="0"/>
              </a:spcAft>
              <a:buNone/>
            </a:pPr>
            <a:endParaRPr>
              <a:solidFill>
                <a:schemeClr val="dk2"/>
              </a:solidFill>
              <a:latin typeface="Helvetica Neue"/>
              <a:ea typeface="Helvetica Neue"/>
              <a:cs typeface="Helvetica Neue"/>
              <a:sym typeface="Helvetica Neue"/>
            </a:endParaRPr>
          </a:p>
        </p:txBody>
      </p:sp>
      <p:sp>
        <p:nvSpPr>
          <p:cNvPr id="286" name="Google Shape;286;p29"/>
          <p:cNvSpPr txBox="1"/>
          <p:nvPr/>
        </p:nvSpPr>
        <p:spPr>
          <a:xfrm>
            <a:off x="6467675" y="2733600"/>
            <a:ext cx="2471100" cy="1390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Clr>
                <a:schemeClr val="dk1"/>
              </a:buClr>
              <a:buSzPts val="1100"/>
              <a:buFont typeface="Arial"/>
              <a:buNone/>
            </a:pPr>
            <a:r>
              <a:rPr lang="en-US" sz="3600" b="1">
                <a:solidFill>
                  <a:schemeClr val="dk2"/>
                </a:solidFill>
                <a:latin typeface="Verdana"/>
                <a:ea typeface="Verdana"/>
                <a:cs typeface="Verdana"/>
                <a:sym typeface="Verdana"/>
              </a:rPr>
              <a:t>FH3</a:t>
            </a:r>
            <a:r>
              <a:rPr lang="en-US" sz="3600" b="1">
                <a:solidFill>
                  <a:schemeClr val="dk2"/>
                </a:solidFill>
              </a:rPr>
              <a:t>:</a:t>
            </a:r>
            <a:endParaRPr sz="3600" b="1">
              <a:solidFill>
                <a:schemeClr val="dk2"/>
              </a:solidFill>
            </a:endParaRPr>
          </a:p>
          <a:p>
            <a:pPr marL="0" lvl="0" indent="0" algn="r" rtl="0">
              <a:lnSpc>
                <a:spcPct val="115000"/>
              </a:lnSpc>
              <a:spcBef>
                <a:spcPts val="0"/>
              </a:spcBef>
              <a:spcAft>
                <a:spcPts val="0"/>
              </a:spcAft>
              <a:buClr>
                <a:schemeClr val="dk1"/>
              </a:buClr>
              <a:buSzPts val="1100"/>
              <a:buFont typeface="Arial"/>
              <a:buNone/>
            </a:pPr>
            <a:r>
              <a:rPr lang="en-US" sz="1202" b="1">
                <a:solidFill>
                  <a:schemeClr val="dk2"/>
                </a:solidFill>
              </a:rPr>
              <a:t>Do you ever limit your activities because of afraid falling? </a:t>
            </a:r>
            <a:endParaRPr sz="1202" b="1">
              <a:solidFill>
                <a:schemeClr val="dk2"/>
              </a:solidFill>
            </a:endParaRPr>
          </a:p>
          <a:p>
            <a:pPr marL="0" lvl="0" indent="0" algn="r" rtl="0">
              <a:spcBef>
                <a:spcPts val="0"/>
              </a:spcBef>
              <a:spcAft>
                <a:spcPts val="0"/>
              </a:spcAft>
              <a:buNone/>
            </a:pPr>
            <a:endParaRPr>
              <a:latin typeface="Verdana"/>
              <a:ea typeface="Verdana"/>
              <a:cs typeface="Verdana"/>
              <a:sym typeface="Verdana"/>
            </a:endParaRPr>
          </a:p>
        </p:txBody>
      </p:sp>
      <p:sp>
        <p:nvSpPr>
          <p:cNvPr id="287" name="Google Shape;287;p29"/>
          <p:cNvSpPr txBox="1">
            <a:spLocks noGrp="1"/>
          </p:cNvSpPr>
          <p:nvPr>
            <p:ph type="title"/>
          </p:nvPr>
        </p:nvSpPr>
        <p:spPr>
          <a:xfrm>
            <a:off x="6411725" y="361700"/>
            <a:ext cx="2583000" cy="1065900"/>
          </a:xfrm>
          <a:prstGeom prst="rect">
            <a:avLst/>
          </a:prstGeom>
          <a:noFill/>
          <a:ln>
            <a:noFill/>
          </a:ln>
        </p:spPr>
        <p:txBody>
          <a:bodyPr spcFirstLastPara="1" wrap="square" lIns="0" tIns="0" rIns="0" bIns="0" anchor="t" anchorCtr="0">
            <a:noAutofit/>
          </a:bodyPr>
          <a:lstStyle/>
          <a:p>
            <a:pPr marL="0" lvl="0" indent="0" algn="r" rtl="0">
              <a:lnSpc>
                <a:spcPct val="85000"/>
              </a:lnSpc>
              <a:spcBef>
                <a:spcPts val="0"/>
              </a:spcBef>
              <a:spcAft>
                <a:spcPts val="0"/>
              </a:spcAft>
              <a:buNone/>
            </a:pPr>
            <a:r>
              <a:rPr lang="en-US" sz="3000"/>
              <a:t>Correlation Matrix</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title"/>
          </p:nvPr>
        </p:nvSpPr>
        <p:spPr>
          <a:xfrm>
            <a:off x="342900" y="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a:t>Feature Selection</a:t>
            </a:r>
            <a:endParaRPr sz="3000"/>
          </a:p>
        </p:txBody>
      </p:sp>
      <p:sp>
        <p:nvSpPr>
          <p:cNvPr id="294" name="Google Shape;294;p30"/>
          <p:cNvSpPr txBox="1">
            <a:spLocks noGrp="1"/>
          </p:cNvSpPr>
          <p:nvPr>
            <p:ph type="body" idx="1"/>
          </p:nvPr>
        </p:nvSpPr>
        <p:spPr>
          <a:xfrm>
            <a:off x="342900" y="1230313"/>
            <a:ext cx="8686800" cy="4572000"/>
          </a:xfrm>
          <a:prstGeom prst="rect">
            <a:avLst/>
          </a:prstGeom>
        </p:spPr>
        <p:txBody>
          <a:bodyPr spcFirstLastPara="1" wrap="square" lIns="0" tIns="0" rIns="0" bIns="0" anchor="t" anchorCtr="0">
            <a:noAutofit/>
          </a:bodyPr>
          <a:lstStyle/>
          <a:p>
            <a:pPr marL="457200" marR="0" lvl="0" indent="-342900" algn="l" rtl="0">
              <a:lnSpc>
                <a:spcPct val="140000"/>
              </a:lnSpc>
              <a:spcBef>
                <a:spcPts val="1400"/>
              </a:spcBef>
              <a:spcAft>
                <a:spcPts val="0"/>
              </a:spcAft>
              <a:buSzPts val="1800"/>
              <a:buChar char="-"/>
            </a:pPr>
            <a:r>
              <a:rPr lang="en-US" sz="1800"/>
              <a:t>RFECV (recursive feature elimination using cross validation)</a:t>
            </a:r>
            <a:endParaRPr sz="1800"/>
          </a:p>
          <a:p>
            <a:pPr marL="914400" marR="0" lvl="1" indent="-342900" algn="l" rtl="0">
              <a:lnSpc>
                <a:spcPct val="140000"/>
              </a:lnSpc>
              <a:spcBef>
                <a:spcPts val="0"/>
              </a:spcBef>
              <a:spcAft>
                <a:spcPts val="0"/>
              </a:spcAft>
              <a:buSzPts val="1800"/>
              <a:buChar char="-"/>
            </a:pPr>
            <a:r>
              <a:rPr lang="en-US" sz="1800"/>
              <a:t>a technique which not only ranks feature importances, but also provides how many features we need for best accuracy or best auc area.</a:t>
            </a:r>
            <a:endParaRPr sz="1800"/>
          </a:p>
          <a:p>
            <a:pPr marL="914400" marR="0" lvl="1" indent="-342900" algn="l" rtl="0">
              <a:lnSpc>
                <a:spcPct val="140000"/>
              </a:lnSpc>
              <a:spcBef>
                <a:spcPts val="0"/>
              </a:spcBef>
              <a:spcAft>
                <a:spcPts val="0"/>
              </a:spcAft>
              <a:buSzPts val="1800"/>
              <a:buChar char="-"/>
            </a:pPr>
            <a:r>
              <a:rPr lang="en-US" sz="1800"/>
              <a:t>we may be able to explore the realistic clinical meaning of these features based on the result.</a:t>
            </a:r>
            <a:endParaRPr sz="1800"/>
          </a:p>
        </p:txBody>
      </p:sp>
      <p:sp>
        <p:nvSpPr>
          <p:cNvPr id="295" name="Google Shape;295;p30"/>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296" name="Google Shape;296;p30"/>
          <p:cNvPicPr preferRelativeResize="0"/>
          <p:nvPr/>
        </p:nvPicPr>
        <p:blipFill>
          <a:blip r:embed="rId3">
            <a:alphaModFix/>
          </a:blip>
          <a:stretch>
            <a:fillRect/>
          </a:stretch>
        </p:blipFill>
        <p:spPr>
          <a:xfrm>
            <a:off x="547425" y="3955624"/>
            <a:ext cx="8482275" cy="138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1"/>
          <p:cNvSpPr txBox="1">
            <a:spLocks noGrp="1"/>
          </p:cNvSpPr>
          <p:nvPr>
            <p:ph type="body" idx="1"/>
          </p:nvPr>
        </p:nvSpPr>
        <p:spPr>
          <a:xfrm>
            <a:off x="342900" y="1088138"/>
            <a:ext cx="8686800" cy="4572000"/>
          </a:xfrm>
          <a:prstGeom prst="rect">
            <a:avLst/>
          </a:prstGeom>
        </p:spPr>
        <p:txBody>
          <a:bodyPr spcFirstLastPara="1" wrap="square" lIns="0" tIns="0" rIns="0" bIns="0" anchor="t" anchorCtr="0">
            <a:noAutofit/>
          </a:bodyPr>
          <a:lstStyle/>
          <a:p>
            <a:pPr marL="457200" lvl="0" indent="-342900" algn="l" rtl="0">
              <a:spcBef>
                <a:spcPts val="1400"/>
              </a:spcBef>
              <a:spcAft>
                <a:spcPts val="0"/>
              </a:spcAft>
              <a:buSzPts val="1800"/>
              <a:buChar char="-"/>
            </a:pPr>
            <a:r>
              <a:rPr lang="en-US" sz="1800"/>
              <a:t>Also, the algorithm provides us a graph about AUC vs. Number of features:</a:t>
            </a:r>
            <a:endParaRPr sz="1800"/>
          </a:p>
        </p:txBody>
      </p:sp>
      <p:sp>
        <p:nvSpPr>
          <p:cNvPr id="303" name="Google Shape;303;p31"/>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304" name="Google Shape;304;p31"/>
          <p:cNvSpPr txBox="1">
            <a:spLocks noGrp="1"/>
          </p:cNvSpPr>
          <p:nvPr>
            <p:ph type="title"/>
          </p:nvPr>
        </p:nvSpPr>
        <p:spPr>
          <a:xfrm>
            <a:off x="342900" y="8475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a:t>Feature Selection</a:t>
            </a:r>
            <a:endParaRPr sz="3000"/>
          </a:p>
        </p:txBody>
      </p:sp>
      <p:pic>
        <p:nvPicPr>
          <p:cNvPr id="305" name="Google Shape;305;p31"/>
          <p:cNvPicPr preferRelativeResize="0"/>
          <p:nvPr/>
        </p:nvPicPr>
        <p:blipFill>
          <a:blip r:embed="rId3">
            <a:alphaModFix/>
          </a:blip>
          <a:stretch>
            <a:fillRect/>
          </a:stretch>
        </p:blipFill>
        <p:spPr>
          <a:xfrm>
            <a:off x="2362575" y="1792300"/>
            <a:ext cx="4443050" cy="428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88" name="Google Shape;88;p14"/>
          <p:cNvSpPr txBox="1">
            <a:spLocks noGrp="1"/>
          </p:cNvSpPr>
          <p:nvPr>
            <p:ph type="title"/>
          </p:nvPr>
        </p:nvSpPr>
        <p:spPr>
          <a:xfrm>
            <a:off x="442925" y="242900"/>
            <a:ext cx="62436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600"/>
              <a:t>What is Polypharmacy?</a:t>
            </a:r>
            <a:endParaRPr sz="3600"/>
          </a:p>
        </p:txBody>
      </p:sp>
      <p:sp>
        <p:nvSpPr>
          <p:cNvPr id="89" name="Google Shape;89;p14"/>
          <p:cNvSpPr txBox="1"/>
          <p:nvPr/>
        </p:nvSpPr>
        <p:spPr>
          <a:xfrm>
            <a:off x="442925" y="1157300"/>
            <a:ext cx="6114300" cy="75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US" sz="2700">
                <a:solidFill>
                  <a:schemeClr val="dk1"/>
                </a:solidFill>
                <a:latin typeface="Calibri"/>
                <a:ea typeface="Calibri"/>
                <a:cs typeface="Calibri"/>
                <a:sym typeface="Calibri"/>
              </a:rPr>
              <a:t>Simultaneous use of multiple medications.</a:t>
            </a:r>
            <a:endParaRPr>
              <a:latin typeface="Verdana"/>
              <a:ea typeface="Verdana"/>
              <a:cs typeface="Verdana"/>
              <a:sym typeface="Verdana"/>
            </a:endParaRPr>
          </a:p>
        </p:txBody>
      </p:sp>
      <p:sp>
        <p:nvSpPr>
          <p:cNvPr id="90" name="Google Shape;90;p14"/>
          <p:cNvSpPr txBox="1"/>
          <p:nvPr/>
        </p:nvSpPr>
        <p:spPr>
          <a:xfrm>
            <a:off x="2282888" y="4707025"/>
            <a:ext cx="5376600" cy="6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US" sz="2700">
                <a:solidFill>
                  <a:schemeClr val="dk1"/>
                </a:solidFill>
                <a:latin typeface="Calibri"/>
                <a:ea typeface="Calibri"/>
                <a:cs typeface="Calibri"/>
                <a:sym typeface="Calibri"/>
              </a:rPr>
              <a:t>Extremely common in older adults.</a:t>
            </a:r>
            <a:endParaRPr>
              <a:latin typeface="Verdana"/>
              <a:ea typeface="Verdana"/>
              <a:cs typeface="Verdana"/>
              <a:sym typeface="Verdana"/>
            </a:endParaRPr>
          </a:p>
        </p:txBody>
      </p:sp>
      <p:pic>
        <p:nvPicPr>
          <p:cNvPr id="91" name="Google Shape;91;p14"/>
          <p:cNvPicPr preferRelativeResize="0"/>
          <p:nvPr/>
        </p:nvPicPr>
        <p:blipFill>
          <a:blip r:embed="rId3">
            <a:alphaModFix/>
          </a:blip>
          <a:stretch>
            <a:fillRect/>
          </a:stretch>
        </p:blipFill>
        <p:spPr>
          <a:xfrm>
            <a:off x="2362650" y="2168275"/>
            <a:ext cx="4898100" cy="2046625"/>
          </a:xfrm>
          <a:prstGeom prst="rect">
            <a:avLst/>
          </a:prstGeom>
          <a:noFill/>
          <a:ln>
            <a:noFill/>
          </a:ln>
          <a:effectLst>
            <a:reflection endPos="30000" dist="38100" dir="5400000" fadeDir="5400012"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2"/>
          <p:cNvSpPr txBox="1">
            <a:spLocks noGrp="1"/>
          </p:cNvSpPr>
          <p:nvPr>
            <p:ph type="body" idx="1"/>
          </p:nvPr>
        </p:nvSpPr>
        <p:spPr>
          <a:xfrm>
            <a:off x="342900" y="1230313"/>
            <a:ext cx="8686800" cy="4572000"/>
          </a:xfrm>
          <a:prstGeom prst="rect">
            <a:avLst/>
          </a:prstGeom>
        </p:spPr>
        <p:txBody>
          <a:bodyPr spcFirstLastPara="1" wrap="square" lIns="0" tIns="0" rIns="0" bIns="0" anchor="t" anchorCtr="0">
            <a:noAutofit/>
          </a:bodyPr>
          <a:lstStyle/>
          <a:p>
            <a:pPr marL="457200" lvl="0" indent="-381000" algn="l" rtl="0">
              <a:spcBef>
                <a:spcPts val="1400"/>
              </a:spcBef>
              <a:spcAft>
                <a:spcPts val="0"/>
              </a:spcAft>
              <a:buSzPts val="2400"/>
              <a:buChar char="-"/>
            </a:pPr>
            <a:r>
              <a:rPr lang="en-US" sz="2400"/>
              <a:t>Tree based feature selection</a:t>
            </a:r>
            <a:endParaRPr sz="2400"/>
          </a:p>
          <a:p>
            <a:pPr marL="914400" lvl="1" indent="-381000" algn="l" rtl="0">
              <a:spcBef>
                <a:spcPts val="0"/>
              </a:spcBef>
              <a:spcAft>
                <a:spcPts val="0"/>
              </a:spcAft>
              <a:buSzPts val="2400"/>
              <a:buChar char="-"/>
            </a:pPr>
            <a:r>
              <a:rPr lang="en-US"/>
              <a:t>use random forest classifier to compute the feature importances</a:t>
            </a:r>
            <a:endParaRPr/>
          </a:p>
          <a:p>
            <a:pPr marL="914400" lvl="1" indent="-381000" algn="l" rtl="0">
              <a:spcBef>
                <a:spcPts val="0"/>
              </a:spcBef>
              <a:spcAft>
                <a:spcPts val="0"/>
              </a:spcAft>
              <a:buSzPts val="2400"/>
              <a:buChar char="-"/>
            </a:pPr>
            <a:r>
              <a:rPr lang="en-US"/>
              <a:t>the higher the importance, the more importance the feature is</a:t>
            </a:r>
            <a:endParaRPr/>
          </a:p>
          <a:p>
            <a:pPr marL="457200" lvl="0" indent="-381000" algn="l" rtl="0">
              <a:spcBef>
                <a:spcPts val="0"/>
              </a:spcBef>
              <a:spcAft>
                <a:spcPts val="0"/>
              </a:spcAft>
              <a:buSzPts val="2400"/>
              <a:buChar char="-"/>
            </a:pPr>
            <a:r>
              <a:rPr lang="en-US" sz="2400"/>
              <a:t>After performing two feature selection techniques, we combine the results of both to select several features to achieve better accuracy.</a:t>
            </a:r>
            <a:endParaRPr sz="2400"/>
          </a:p>
          <a:p>
            <a:pPr marL="0" lvl="0" indent="0" algn="l" rtl="0">
              <a:spcBef>
                <a:spcPts val="1400"/>
              </a:spcBef>
              <a:spcAft>
                <a:spcPts val="0"/>
              </a:spcAft>
              <a:buNone/>
            </a:pPr>
            <a:endParaRPr sz="1800"/>
          </a:p>
        </p:txBody>
      </p:sp>
      <p:sp>
        <p:nvSpPr>
          <p:cNvPr id="312" name="Google Shape;312;p32"/>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
        <p:nvSpPr>
          <p:cNvPr id="313" name="Google Shape;313;p32"/>
          <p:cNvSpPr txBox="1">
            <a:spLocks noGrp="1"/>
          </p:cNvSpPr>
          <p:nvPr>
            <p:ph type="title"/>
          </p:nvPr>
        </p:nvSpPr>
        <p:spPr>
          <a:xfrm>
            <a:off x="342900" y="8475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a:t>Feature Selection</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3"/>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pic>
        <p:nvPicPr>
          <p:cNvPr id="320" name="Google Shape;320;p33"/>
          <p:cNvPicPr preferRelativeResize="0"/>
          <p:nvPr/>
        </p:nvPicPr>
        <p:blipFill>
          <a:blip r:embed="rId3">
            <a:alphaModFix/>
          </a:blip>
          <a:stretch>
            <a:fillRect/>
          </a:stretch>
        </p:blipFill>
        <p:spPr>
          <a:xfrm>
            <a:off x="2951975" y="382376"/>
            <a:ext cx="5973849" cy="5547124"/>
          </a:xfrm>
          <a:prstGeom prst="rect">
            <a:avLst/>
          </a:prstGeom>
          <a:noFill/>
          <a:ln>
            <a:noFill/>
          </a:ln>
        </p:spPr>
      </p:pic>
      <p:sp>
        <p:nvSpPr>
          <p:cNvPr id="321" name="Google Shape;321;p33"/>
          <p:cNvSpPr txBox="1">
            <a:spLocks noGrp="1"/>
          </p:cNvSpPr>
          <p:nvPr>
            <p:ph type="title"/>
          </p:nvPr>
        </p:nvSpPr>
        <p:spPr>
          <a:xfrm>
            <a:off x="342900" y="8475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a:t>Feature Selection </a:t>
            </a:r>
            <a:r>
              <a:rPr lang="en-US" sz="2500" i="1"/>
              <a:t>(continue)</a:t>
            </a:r>
            <a:endParaRPr sz="3000"/>
          </a:p>
        </p:txBody>
      </p:sp>
      <p:sp>
        <p:nvSpPr>
          <p:cNvPr id="322" name="Google Shape;322;p33"/>
          <p:cNvSpPr txBox="1"/>
          <p:nvPr/>
        </p:nvSpPr>
        <p:spPr>
          <a:xfrm>
            <a:off x="624025" y="1174438"/>
            <a:ext cx="2464800" cy="3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a:solidFill>
                  <a:schemeClr val="dk1"/>
                </a:solidFill>
                <a:highlight>
                  <a:srgbClr val="FFFFFF"/>
                </a:highlight>
              </a:rPr>
              <a:t>Feature ranking:</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 feature 1 (0.187724)</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2. feature 3 (0.096173)</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3. feature 0 (0.093839)</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4. feature 18 (0.082953)</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5. feature 14 (0.069396)</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6. feature 5 (0.052483)</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7. feature 12 (0.041937)</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8. feature 10 (0.041418)</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9. feature 9 (0.039303)</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10. feature 11 (0.035993)</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11. feature 17 (0.032557)</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12. feature 2 (0.032275)</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13. feature 16 (0.031939)</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14. feature 8 (0.031554)</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15. feature 6 (0.029131)</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16. feature 20 (0.022502)</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17. feature 19 (0.022093)</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18. feature 7 (0.019923)</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19. feature 15 (0.013931)</a:t>
            </a: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20. feature 4 (0.013353)</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sz="1050">
                <a:solidFill>
                  <a:schemeClr val="dk1"/>
                </a:solidFill>
                <a:highlight>
                  <a:srgbClr val="FFFFFF"/>
                </a:highlight>
              </a:rPr>
              <a:t>21. feature 13 (0.009525)</a:t>
            </a: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txBox="1">
            <a:spLocks noGrp="1"/>
          </p:cNvSpPr>
          <p:nvPr>
            <p:ph type="title"/>
          </p:nvPr>
        </p:nvSpPr>
        <p:spPr>
          <a:xfrm>
            <a:off x="468294" y="319600"/>
            <a:ext cx="4218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Initial Modeling </a:t>
            </a:r>
            <a:endParaRPr/>
          </a:p>
        </p:txBody>
      </p:sp>
      <p:sp>
        <p:nvSpPr>
          <p:cNvPr id="330" name="Google Shape;330;p34"/>
          <p:cNvSpPr txBox="1">
            <a:spLocks noGrp="1"/>
          </p:cNvSpPr>
          <p:nvPr>
            <p:ph type="sldNum" idx="12"/>
          </p:nvPr>
        </p:nvSpPr>
        <p:spPr>
          <a:xfrm>
            <a:off x="6805613" y="5942013"/>
            <a:ext cx="2189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latin typeface="Verdana"/>
                <a:ea typeface="Verdana"/>
                <a:cs typeface="Verdana"/>
                <a:sym typeface="Verdana"/>
              </a:rPr>
              <a:t>22</a:t>
            </a:fld>
            <a:endParaRPr>
              <a:latin typeface="Verdana"/>
              <a:ea typeface="Verdana"/>
              <a:cs typeface="Verdana"/>
              <a:sym typeface="Verdana"/>
            </a:endParaRPr>
          </a:p>
        </p:txBody>
      </p:sp>
      <p:grpSp>
        <p:nvGrpSpPr>
          <p:cNvPr id="331" name="Google Shape;331;p34"/>
          <p:cNvGrpSpPr/>
          <p:nvPr/>
        </p:nvGrpSpPr>
        <p:grpSpPr>
          <a:xfrm>
            <a:off x="3612400" y="1344050"/>
            <a:ext cx="5498188" cy="4140900"/>
            <a:chOff x="3612400" y="1039250"/>
            <a:chExt cx="5498188" cy="4140900"/>
          </a:xfrm>
        </p:grpSpPr>
        <p:pic>
          <p:nvPicPr>
            <p:cNvPr id="332" name="Google Shape;332;p34"/>
            <p:cNvPicPr preferRelativeResize="0"/>
            <p:nvPr/>
          </p:nvPicPr>
          <p:blipFill>
            <a:blip r:embed="rId3">
              <a:alphaModFix/>
            </a:blip>
            <a:stretch>
              <a:fillRect/>
            </a:stretch>
          </p:blipFill>
          <p:spPr>
            <a:xfrm>
              <a:off x="5605388" y="1812750"/>
              <a:ext cx="3505200" cy="2486025"/>
            </a:xfrm>
            <a:prstGeom prst="rect">
              <a:avLst/>
            </a:prstGeom>
            <a:noFill/>
            <a:ln>
              <a:noFill/>
            </a:ln>
          </p:spPr>
        </p:pic>
        <p:sp>
          <p:nvSpPr>
            <p:cNvPr id="333" name="Google Shape;333;p34"/>
            <p:cNvSpPr txBox="1"/>
            <p:nvPr/>
          </p:nvSpPr>
          <p:spPr>
            <a:xfrm>
              <a:off x="4274800" y="1039250"/>
              <a:ext cx="3152700" cy="488700"/>
            </a:xfrm>
            <a:prstGeom prst="rect">
              <a:avLst/>
            </a:prstGeom>
            <a:noFill/>
            <a:ln>
              <a:noFill/>
            </a:ln>
          </p:spPr>
          <p:txBody>
            <a:bodyPr spcFirstLastPara="1" wrap="square" lIns="91425" tIns="91425" rIns="91425" bIns="91425" anchor="t" anchorCtr="0">
              <a:noAutofit/>
            </a:bodyPr>
            <a:lstStyle/>
            <a:p>
              <a:pPr marL="457200" lvl="0" indent="-355600" algn="l" rtl="0">
                <a:lnSpc>
                  <a:spcPct val="140000"/>
                </a:lnSpc>
                <a:spcBef>
                  <a:spcPts val="0"/>
                </a:spcBef>
                <a:spcAft>
                  <a:spcPts val="0"/>
                </a:spcAft>
                <a:buClr>
                  <a:schemeClr val="dk1"/>
                </a:buClr>
                <a:buSzPts val="2000"/>
                <a:buFont typeface="Verdana"/>
                <a:buChar char="➢"/>
              </a:pPr>
              <a:r>
                <a:rPr lang="en-US" sz="2000" b="1">
                  <a:solidFill>
                    <a:schemeClr val="dk1"/>
                  </a:solidFill>
                  <a:latin typeface="Verdana"/>
                  <a:ea typeface="Verdana"/>
                  <a:cs typeface="Verdana"/>
                  <a:sym typeface="Verdana"/>
                </a:rPr>
                <a:t>Confusion </a:t>
              </a:r>
              <a:r>
                <a:rPr lang="en-US" sz="2250">
                  <a:solidFill>
                    <a:schemeClr val="dk1"/>
                  </a:solidFill>
                  <a:highlight>
                    <a:srgbClr val="FFFFFF"/>
                  </a:highlight>
                  <a:latin typeface="Roboto"/>
                  <a:ea typeface="Roboto"/>
                  <a:cs typeface="Roboto"/>
                  <a:sym typeface="Roboto"/>
                </a:rPr>
                <a:t>Matrix</a:t>
              </a:r>
              <a:endParaRPr sz="2000" b="1">
                <a:solidFill>
                  <a:schemeClr val="dk1"/>
                </a:solidFill>
                <a:latin typeface="Verdana"/>
                <a:ea typeface="Verdana"/>
                <a:cs typeface="Verdana"/>
                <a:sym typeface="Verdana"/>
              </a:endParaRPr>
            </a:p>
            <a:p>
              <a:pPr marL="0" lvl="0" indent="0" algn="l" rtl="0">
                <a:spcBef>
                  <a:spcPts val="1400"/>
                </a:spcBef>
                <a:spcAft>
                  <a:spcPts val="0"/>
                </a:spcAft>
                <a:buNone/>
              </a:pPr>
              <a:endParaRPr>
                <a:latin typeface="Verdana"/>
                <a:ea typeface="Verdana"/>
                <a:cs typeface="Verdana"/>
                <a:sym typeface="Verdana"/>
              </a:endParaRPr>
            </a:p>
          </p:txBody>
        </p:sp>
        <p:sp>
          <p:nvSpPr>
            <p:cNvPr id="334" name="Google Shape;334;p34"/>
            <p:cNvSpPr txBox="1"/>
            <p:nvPr/>
          </p:nvSpPr>
          <p:spPr>
            <a:xfrm>
              <a:off x="3612400" y="2616775"/>
              <a:ext cx="12834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Verdana"/>
                  <a:ea typeface="Verdana"/>
                  <a:cs typeface="Verdana"/>
                  <a:sym typeface="Verdana"/>
                </a:rPr>
                <a:t>Actual</a:t>
              </a:r>
              <a:endParaRPr sz="2400" b="1">
                <a:latin typeface="Verdana"/>
                <a:ea typeface="Verdana"/>
                <a:cs typeface="Verdana"/>
                <a:sym typeface="Verdana"/>
              </a:endParaRPr>
            </a:p>
          </p:txBody>
        </p:sp>
        <p:sp>
          <p:nvSpPr>
            <p:cNvPr id="335" name="Google Shape;335;p34"/>
            <p:cNvSpPr txBox="1"/>
            <p:nvPr/>
          </p:nvSpPr>
          <p:spPr>
            <a:xfrm>
              <a:off x="6270400" y="4754750"/>
              <a:ext cx="19827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Verdana"/>
                  <a:ea typeface="Verdana"/>
                  <a:cs typeface="Verdana"/>
                  <a:sym typeface="Verdana"/>
                </a:rPr>
                <a:t>Prediction</a:t>
              </a:r>
              <a:endParaRPr sz="2400" b="1">
                <a:latin typeface="Verdana"/>
                <a:ea typeface="Verdana"/>
                <a:cs typeface="Verdana"/>
                <a:sym typeface="Verdana"/>
              </a:endParaRPr>
            </a:p>
          </p:txBody>
        </p:sp>
        <p:sp>
          <p:nvSpPr>
            <p:cNvPr id="336" name="Google Shape;336;p34"/>
            <p:cNvSpPr txBox="1"/>
            <p:nvPr/>
          </p:nvSpPr>
          <p:spPr>
            <a:xfrm>
              <a:off x="4953475" y="2109225"/>
              <a:ext cx="869100" cy="570900"/>
            </a:xfrm>
            <a:prstGeom prst="rect">
              <a:avLst/>
            </a:prstGeom>
            <a:solidFill>
              <a:srgbClr val="01AB0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Not Fall</a:t>
              </a:r>
              <a:endParaRPr b="1">
                <a:solidFill>
                  <a:srgbClr val="FFFFFF"/>
                </a:solidFill>
                <a:latin typeface="Verdana"/>
                <a:ea typeface="Verdana"/>
                <a:cs typeface="Verdana"/>
                <a:sym typeface="Verdana"/>
              </a:endParaRPr>
            </a:p>
          </p:txBody>
        </p:sp>
        <p:sp>
          <p:nvSpPr>
            <p:cNvPr id="337" name="Google Shape;337;p34"/>
            <p:cNvSpPr txBox="1"/>
            <p:nvPr/>
          </p:nvSpPr>
          <p:spPr>
            <a:xfrm>
              <a:off x="4981675" y="3136575"/>
              <a:ext cx="812700" cy="570900"/>
            </a:xfrm>
            <a:prstGeom prst="rect">
              <a:avLst/>
            </a:prstGeom>
            <a:solidFill>
              <a:srgbClr val="B11D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Fall</a:t>
              </a:r>
              <a:endParaRPr b="1">
                <a:solidFill>
                  <a:srgbClr val="FFFFFF"/>
                </a:solidFill>
                <a:latin typeface="Verdana"/>
                <a:ea typeface="Verdana"/>
                <a:cs typeface="Verdana"/>
                <a:sym typeface="Verdana"/>
              </a:endParaRPr>
            </a:p>
          </p:txBody>
        </p:sp>
        <p:sp>
          <p:nvSpPr>
            <p:cNvPr id="338" name="Google Shape;338;p34"/>
            <p:cNvSpPr txBox="1"/>
            <p:nvPr/>
          </p:nvSpPr>
          <p:spPr>
            <a:xfrm>
              <a:off x="6084450" y="4091000"/>
              <a:ext cx="869100" cy="570900"/>
            </a:xfrm>
            <a:prstGeom prst="rect">
              <a:avLst/>
            </a:prstGeom>
            <a:solidFill>
              <a:srgbClr val="01AB0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Not Fall</a:t>
              </a:r>
              <a:endParaRPr b="1">
                <a:solidFill>
                  <a:srgbClr val="FFFFFF"/>
                </a:solidFill>
                <a:latin typeface="Verdana"/>
                <a:ea typeface="Verdana"/>
                <a:cs typeface="Verdana"/>
                <a:sym typeface="Verdana"/>
              </a:endParaRPr>
            </a:p>
          </p:txBody>
        </p:sp>
        <p:sp>
          <p:nvSpPr>
            <p:cNvPr id="339" name="Google Shape;339;p34"/>
            <p:cNvSpPr txBox="1"/>
            <p:nvPr/>
          </p:nvSpPr>
          <p:spPr>
            <a:xfrm>
              <a:off x="7440400" y="4106500"/>
              <a:ext cx="812700" cy="570900"/>
            </a:xfrm>
            <a:prstGeom prst="rect">
              <a:avLst/>
            </a:prstGeom>
            <a:solidFill>
              <a:srgbClr val="B11D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Fall</a:t>
              </a:r>
              <a:endParaRPr b="1">
                <a:solidFill>
                  <a:srgbClr val="FFFFFF"/>
                </a:solidFill>
                <a:latin typeface="Verdana"/>
                <a:ea typeface="Verdana"/>
                <a:cs typeface="Verdana"/>
                <a:sym typeface="Verdana"/>
              </a:endParaRPr>
            </a:p>
          </p:txBody>
        </p:sp>
      </p:grpSp>
      <p:grpSp>
        <p:nvGrpSpPr>
          <p:cNvPr id="340" name="Google Shape;340;p34"/>
          <p:cNvGrpSpPr/>
          <p:nvPr/>
        </p:nvGrpSpPr>
        <p:grpSpPr>
          <a:xfrm>
            <a:off x="341100" y="1279700"/>
            <a:ext cx="3357300" cy="2149288"/>
            <a:chOff x="329600" y="1052750"/>
            <a:chExt cx="3357300" cy="2149288"/>
          </a:xfrm>
        </p:grpSpPr>
        <p:sp>
          <p:nvSpPr>
            <p:cNvPr id="341" name="Google Shape;341;p34"/>
            <p:cNvSpPr txBox="1"/>
            <p:nvPr/>
          </p:nvSpPr>
          <p:spPr>
            <a:xfrm>
              <a:off x="329600" y="1052750"/>
              <a:ext cx="3357300" cy="4887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Verdana"/>
                <a:buChar char="➢"/>
              </a:pPr>
              <a:r>
                <a:rPr lang="en-US" sz="2000" b="1">
                  <a:solidFill>
                    <a:schemeClr val="dk1"/>
                  </a:solidFill>
                  <a:latin typeface="Verdana"/>
                  <a:ea typeface="Verdana"/>
                  <a:cs typeface="Verdana"/>
                  <a:sym typeface="Verdana"/>
                </a:rPr>
                <a:t>Accuracy_score</a:t>
              </a:r>
              <a:r>
                <a:rPr lang="en-US" sz="2000">
                  <a:solidFill>
                    <a:schemeClr val="dk1"/>
                  </a:solidFill>
                  <a:highlight>
                    <a:srgbClr val="FFFFFF"/>
                  </a:highlight>
                  <a:latin typeface="Verdana"/>
                  <a:ea typeface="Verdana"/>
                  <a:cs typeface="Verdana"/>
                  <a:sym typeface="Verdana"/>
                </a:rPr>
                <a:t>?</a:t>
              </a:r>
              <a:endParaRPr sz="2000">
                <a:solidFill>
                  <a:schemeClr val="dk1"/>
                </a:solidFill>
                <a:latin typeface="Verdana"/>
                <a:ea typeface="Verdana"/>
                <a:cs typeface="Verdana"/>
                <a:sym typeface="Verdana"/>
              </a:endParaRPr>
            </a:p>
            <a:p>
              <a:pPr marL="457200" lvl="0" indent="0" algn="l" rtl="0">
                <a:lnSpc>
                  <a:spcPct val="140000"/>
                </a:lnSpc>
                <a:spcBef>
                  <a:spcPts val="0"/>
                </a:spcBef>
                <a:spcAft>
                  <a:spcPts val="0"/>
                </a:spcAft>
                <a:buNone/>
              </a:pPr>
              <a:endParaRPr sz="2000">
                <a:solidFill>
                  <a:schemeClr val="dk1"/>
                </a:solidFill>
                <a:latin typeface="Verdana"/>
                <a:ea typeface="Verdana"/>
                <a:cs typeface="Verdana"/>
                <a:sym typeface="Verdana"/>
              </a:endParaRPr>
            </a:p>
            <a:p>
              <a:pPr marL="0" lvl="0" indent="0" algn="l" rtl="0">
                <a:spcBef>
                  <a:spcPts val="1400"/>
                </a:spcBef>
                <a:spcAft>
                  <a:spcPts val="0"/>
                </a:spcAft>
                <a:buNone/>
              </a:pPr>
              <a:endParaRPr>
                <a:latin typeface="Verdana"/>
                <a:ea typeface="Verdana"/>
                <a:cs typeface="Verdana"/>
                <a:sym typeface="Verdana"/>
              </a:endParaRPr>
            </a:p>
          </p:txBody>
        </p:sp>
        <p:sp>
          <p:nvSpPr>
            <p:cNvPr id="342" name="Google Shape;342;p34"/>
            <p:cNvSpPr txBox="1"/>
            <p:nvPr/>
          </p:nvSpPr>
          <p:spPr>
            <a:xfrm>
              <a:off x="468325" y="1826238"/>
              <a:ext cx="2802900" cy="13758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50">
                  <a:solidFill>
                    <a:srgbClr val="FFFFFF"/>
                  </a:solidFill>
                </a:rPr>
                <a:t>&gt;&gt;&gt; </a:t>
              </a:r>
              <a:r>
                <a:rPr lang="en-US" sz="1050">
                  <a:solidFill>
                    <a:srgbClr val="00FF00"/>
                  </a:solidFill>
                </a:rPr>
                <a:t>from</a:t>
              </a:r>
              <a:r>
                <a:rPr lang="en-US" sz="1050">
                  <a:solidFill>
                    <a:srgbClr val="FFFFFF"/>
                  </a:solidFill>
                </a:rPr>
                <a:t> sklearn.metrics </a:t>
              </a:r>
              <a:r>
                <a:rPr lang="en-US" sz="1050">
                  <a:solidFill>
                    <a:srgbClr val="00FF00"/>
                  </a:solidFill>
                </a:rPr>
                <a:t>import</a:t>
              </a:r>
              <a:r>
                <a:rPr lang="en-US" sz="1050">
                  <a:solidFill>
                    <a:srgbClr val="FFFFFF"/>
                  </a:solidFill>
                </a:rPr>
                <a:t> accuracy_score</a:t>
              </a:r>
              <a:endParaRPr sz="1050">
                <a:solidFill>
                  <a:srgbClr val="FFFFFF"/>
                </a:solidFill>
              </a:endParaRPr>
            </a:p>
            <a:p>
              <a:pPr marL="0" lvl="0" indent="0" algn="l" rtl="0">
                <a:lnSpc>
                  <a:spcPct val="115000"/>
                </a:lnSpc>
                <a:spcBef>
                  <a:spcPts val="0"/>
                </a:spcBef>
                <a:spcAft>
                  <a:spcPts val="0"/>
                </a:spcAft>
                <a:buNone/>
              </a:pPr>
              <a:r>
                <a:rPr lang="en-US" sz="1050">
                  <a:solidFill>
                    <a:srgbClr val="FFFFFF"/>
                  </a:solidFill>
                  <a:highlight>
                    <a:srgbClr val="000000"/>
                  </a:highlight>
                  <a:latin typeface="Roboto Mono"/>
                  <a:ea typeface="Roboto Mono"/>
                  <a:cs typeface="Roboto Mono"/>
                  <a:sym typeface="Roboto Mono"/>
                </a:rPr>
                <a:t>&gt;&gt;&gt; accuracy = accuracy_score(y_test, y_pred)</a:t>
              </a:r>
              <a:endParaRPr sz="1050">
                <a:solidFill>
                  <a:srgbClr val="FFFFFF"/>
                </a:solidFill>
                <a:highlight>
                  <a:srgbClr val="000000"/>
                </a:highlight>
                <a:latin typeface="Roboto Mono"/>
                <a:ea typeface="Roboto Mono"/>
                <a:cs typeface="Roboto Mono"/>
                <a:sym typeface="Roboto Mono"/>
              </a:endParaRPr>
            </a:p>
            <a:p>
              <a:pPr marL="0" lvl="0" indent="0" algn="l" rtl="0">
                <a:lnSpc>
                  <a:spcPct val="115000"/>
                </a:lnSpc>
                <a:spcBef>
                  <a:spcPts val="0"/>
                </a:spcBef>
                <a:spcAft>
                  <a:spcPts val="0"/>
                </a:spcAft>
                <a:buNone/>
              </a:pPr>
              <a:endParaRPr sz="1050">
                <a:solidFill>
                  <a:schemeClr val="dk1"/>
                </a:solidFill>
                <a:highlight>
                  <a:srgbClr val="F7F7F7"/>
                </a:highlight>
                <a:latin typeface="Roboto Mono"/>
                <a:ea typeface="Roboto Mono"/>
                <a:cs typeface="Roboto Mono"/>
                <a:sym typeface="Roboto Mono"/>
              </a:endParaRPr>
            </a:p>
            <a:p>
              <a:pPr marL="0" lvl="0" indent="0" algn="l" rtl="0">
                <a:lnSpc>
                  <a:spcPct val="115000"/>
                </a:lnSpc>
                <a:spcBef>
                  <a:spcPts val="0"/>
                </a:spcBef>
                <a:spcAft>
                  <a:spcPts val="0"/>
                </a:spcAft>
                <a:buNone/>
              </a:pPr>
              <a:r>
                <a:rPr lang="en-US" sz="1050">
                  <a:solidFill>
                    <a:srgbClr val="FFFFFF"/>
                  </a:solidFill>
                  <a:latin typeface="Roboto Mono"/>
                  <a:ea typeface="Roboto Mono"/>
                  <a:cs typeface="Roboto Mono"/>
                  <a:sym typeface="Roboto Mono"/>
                </a:rPr>
                <a:t>Accuracy: 74.67%</a:t>
              </a:r>
              <a:endParaRPr sz="1050">
                <a:solidFill>
                  <a:srgbClr val="FFFFFF"/>
                </a:solidFill>
                <a:latin typeface="Roboto Mono"/>
                <a:ea typeface="Roboto Mono"/>
                <a:cs typeface="Roboto Mono"/>
                <a:sym typeface="Roboto Mono"/>
              </a:endParaRPr>
            </a:p>
            <a:p>
              <a:pPr marL="50800" marR="50800" lvl="0" indent="0" algn="l" rtl="0">
                <a:lnSpc>
                  <a:spcPct val="121429"/>
                </a:lnSpc>
                <a:spcBef>
                  <a:spcPts val="0"/>
                </a:spcBef>
                <a:spcAft>
                  <a:spcPts val="0"/>
                </a:spcAft>
                <a:buNone/>
              </a:pPr>
              <a:endParaRPr sz="1050">
                <a:solidFill>
                  <a:schemeClr val="dk1"/>
                </a:solidFill>
                <a:highlight>
                  <a:srgbClr val="F7F7F7"/>
                </a:highlight>
                <a:latin typeface="Roboto Mono"/>
                <a:ea typeface="Roboto Mono"/>
                <a:cs typeface="Roboto Mono"/>
                <a:sym typeface="Roboto Mono"/>
              </a:endParaRPr>
            </a:p>
            <a:p>
              <a:pPr marL="50800" marR="50800" lvl="0" indent="0" algn="l" rtl="0">
                <a:lnSpc>
                  <a:spcPct val="121429"/>
                </a:lnSpc>
                <a:spcBef>
                  <a:spcPts val="0"/>
                </a:spcBef>
                <a:spcAft>
                  <a:spcPts val="0"/>
                </a:spcAft>
                <a:buNone/>
              </a:pPr>
              <a:endParaRPr sz="1050">
                <a:solidFill>
                  <a:schemeClr val="dk1"/>
                </a:solidFill>
                <a:highlight>
                  <a:srgbClr val="F7F7F7"/>
                </a:highlight>
                <a:latin typeface="Roboto Mono"/>
                <a:ea typeface="Roboto Mono"/>
                <a:cs typeface="Roboto Mono"/>
                <a:sym typeface="Roboto Mono"/>
              </a:endParaRPr>
            </a:p>
            <a:p>
              <a:pPr marL="0" lvl="0" indent="0" algn="l" rtl="0">
                <a:lnSpc>
                  <a:spcPct val="115000"/>
                </a:lnSpc>
                <a:spcBef>
                  <a:spcPts val="0"/>
                </a:spcBef>
                <a:spcAft>
                  <a:spcPts val="0"/>
                </a:spcAft>
                <a:buNone/>
              </a:pPr>
              <a:endParaRPr sz="1050">
                <a:solidFill>
                  <a:schemeClr val="dk1"/>
                </a:solidFill>
                <a:highlight>
                  <a:srgbClr val="F7F7F7"/>
                </a:highlight>
                <a:latin typeface="Roboto Mono"/>
                <a:ea typeface="Roboto Mono"/>
                <a:cs typeface="Roboto Mono"/>
                <a:sym typeface="Roboto Mono"/>
              </a:endParaRPr>
            </a:p>
            <a:p>
              <a:pPr marL="0" lvl="0" indent="0" algn="l" rtl="0">
                <a:lnSpc>
                  <a:spcPct val="115000"/>
                </a:lnSpc>
                <a:spcBef>
                  <a:spcPts val="0"/>
                </a:spcBef>
                <a:spcAft>
                  <a:spcPts val="0"/>
                </a:spcAft>
                <a:buNone/>
              </a:pPr>
              <a:endParaRPr sz="1050">
                <a:solidFill>
                  <a:schemeClr val="dk1"/>
                </a:solidFill>
                <a:highlight>
                  <a:srgbClr val="F7F7F7"/>
                </a:highlight>
                <a:latin typeface="Roboto Mono"/>
                <a:ea typeface="Roboto Mono"/>
                <a:cs typeface="Roboto Mono"/>
                <a:sym typeface="Roboto Mono"/>
              </a:endParaRPr>
            </a:p>
            <a:p>
              <a:pPr marL="0" lvl="0" indent="0" algn="l" rtl="0">
                <a:lnSpc>
                  <a:spcPct val="170000"/>
                </a:lnSpc>
                <a:spcBef>
                  <a:spcPts val="0"/>
                </a:spcBef>
                <a:spcAft>
                  <a:spcPts val="0"/>
                </a:spcAft>
                <a:buNone/>
              </a:pPr>
              <a:endParaRPr sz="1050">
                <a:solidFill>
                  <a:schemeClr val="dk1"/>
                </a:solidFill>
                <a:highlight>
                  <a:srgbClr val="F7F7F7"/>
                </a:highlight>
                <a:latin typeface="Roboto Mono"/>
                <a:ea typeface="Roboto Mono"/>
                <a:cs typeface="Roboto Mono"/>
                <a:sym typeface="Roboto Mono"/>
              </a:endParaRPr>
            </a:p>
            <a:p>
              <a:pPr marL="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endParaRPr sz="1050">
                <a:solidFill>
                  <a:srgbClr val="FFFFFF"/>
                </a:solidFill>
              </a:endParaRPr>
            </a:p>
            <a:p>
              <a:pPr marL="0" lvl="0" indent="0" algn="l" rtl="0">
                <a:spcBef>
                  <a:spcPts val="0"/>
                </a:spcBef>
                <a:spcAft>
                  <a:spcPts val="0"/>
                </a:spcAft>
                <a:buNone/>
              </a:pPr>
              <a:endParaRPr>
                <a:solidFill>
                  <a:srgbClr val="FFFFFF"/>
                </a:solidFill>
              </a:endParaRPr>
            </a:p>
          </p:txBody>
        </p:sp>
      </p:grpSp>
      <p:sp>
        <p:nvSpPr>
          <p:cNvPr id="343" name="Google Shape;343;p34"/>
          <p:cNvSpPr txBox="1"/>
          <p:nvPr/>
        </p:nvSpPr>
        <p:spPr>
          <a:xfrm>
            <a:off x="902875" y="4399063"/>
            <a:ext cx="1933800" cy="8121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3600">
                <a:solidFill>
                  <a:schemeClr val="lt1"/>
                </a:solidFill>
                <a:latin typeface="Roboto Mono"/>
                <a:ea typeface="Roboto Mono"/>
                <a:cs typeface="Roboto Mono"/>
                <a:sym typeface="Roboto Mono"/>
              </a:rPr>
              <a:t>74.67%</a:t>
            </a:r>
            <a:endParaRPr sz="3600">
              <a:latin typeface="Verdana"/>
              <a:ea typeface="Verdana"/>
              <a:cs typeface="Verdana"/>
              <a:sym typeface="Verdana"/>
            </a:endParaRPr>
          </a:p>
        </p:txBody>
      </p:sp>
      <p:sp>
        <p:nvSpPr>
          <p:cNvPr id="344" name="Google Shape;344;p34"/>
          <p:cNvSpPr/>
          <p:nvPr/>
        </p:nvSpPr>
        <p:spPr>
          <a:xfrm rot="5400000">
            <a:off x="1369775" y="3654000"/>
            <a:ext cx="786300" cy="488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468300" y="338275"/>
            <a:ext cx="8686800" cy="91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Random Forest and</a:t>
            </a:r>
            <a:r>
              <a:rPr lang="en-US" sz="2400"/>
              <a:t> </a:t>
            </a:r>
            <a:r>
              <a:rPr lang="en-US"/>
              <a:t>Confusion</a:t>
            </a:r>
            <a:r>
              <a:rPr lang="en-US" sz="2400"/>
              <a:t> </a:t>
            </a:r>
            <a:r>
              <a:rPr lang="en-US"/>
              <a:t>Matrix</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344"/>
                                        </p:tgtEl>
                                        <p:attrNameLst>
                                          <p:attrName>style.visibility</p:attrName>
                                        </p:attrNameLst>
                                      </p:cBhvr>
                                      <p:to>
                                        <p:strVal val="visible"/>
                                      </p:to>
                                    </p:set>
                                    <p:animEffect transition="in" filter="fade">
                                      <p:cBhvr>
                                        <p:cTn id="10" dur="1300"/>
                                        <p:tgtEl>
                                          <p:spTgt spid="344"/>
                                        </p:tgtEl>
                                      </p:cBhvr>
                                    </p:animEffect>
                                  </p:childTnLst>
                                </p:cTn>
                              </p:par>
                              <p:par>
                                <p:cTn id="11" presetID="10" presetClass="entr" presetSubtype="0" fill="hold" nodeType="withEffect">
                                  <p:stCondLst>
                                    <p:cond delay="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1000"/>
                                        <p:tgtEl>
                                          <p:spTgt spid="3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1"/>
                                        </p:tgtEl>
                                        <p:attrNameLst>
                                          <p:attrName>style.visibility</p:attrName>
                                        </p:attrNameLst>
                                      </p:cBhvr>
                                      <p:to>
                                        <p:strVal val="visible"/>
                                      </p:to>
                                    </p:set>
                                    <p:animEffect transition="in" filter="fade">
                                      <p:cBhvr>
                                        <p:cTn id="18" dur="10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5"/>
          <p:cNvSpPr txBox="1">
            <a:spLocks noGrp="1"/>
          </p:cNvSpPr>
          <p:nvPr>
            <p:ph type="title"/>
          </p:nvPr>
        </p:nvSpPr>
        <p:spPr>
          <a:xfrm>
            <a:off x="468314" y="110359"/>
            <a:ext cx="8436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Data Overview</a:t>
            </a:r>
            <a:endParaRPr/>
          </a:p>
        </p:txBody>
      </p:sp>
      <p:sp>
        <p:nvSpPr>
          <p:cNvPr id="353" name="Google Shape;353;p35"/>
          <p:cNvSpPr txBox="1">
            <a:spLocks noGrp="1"/>
          </p:cNvSpPr>
          <p:nvPr>
            <p:ph type="body" idx="2"/>
          </p:nvPr>
        </p:nvSpPr>
        <p:spPr>
          <a:xfrm>
            <a:off x="160075" y="851403"/>
            <a:ext cx="9052500" cy="1369200"/>
          </a:xfrm>
          <a:prstGeom prst="rect">
            <a:avLst/>
          </a:prstGeom>
          <a:noFill/>
          <a:ln>
            <a:noFill/>
          </a:ln>
        </p:spPr>
        <p:txBody>
          <a:bodyPr spcFirstLastPara="1" wrap="square" lIns="0" tIns="0" rIns="0" bIns="0" anchor="t" anchorCtr="0">
            <a:noAutofit/>
          </a:bodyPr>
          <a:lstStyle/>
          <a:p>
            <a:pPr marL="456972" lvl="0" indent="-177800" algn="l" rtl="0">
              <a:lnSpc>
                <a:spcPct val="100000"/>
              </a:lnSpc>
              <a:spcBef>
                <a:spcPts val="0"/>
              </a:spcBef>
              <a:spcAft>
                <a:spcPts val="0"/>
              </a:spcAft>
              <a:buClr>
                <a:schemeClr val="dk1"/>
              </a:buClr>
              <a:buSzPts val="2800"/>
              <a:buFont typeface="Arial"/>
              <a:buChar char="•"/>
            </a:pPr>
            <a:r>
              <a:rPr lang="en-US" sz="2800"/>
              <a:t>Imbalanced Dataset</a:t>
            </a:r>
            <a:endParaRPr/>
          </a:p>
          <a:p>
            <a:pPr marL="721953" lvl="1" indent="-168191" algn="l" rtl="0">
              <a:lnSpc>
                <a:spcPct val="100000"/>
              </a:lnSpc>
              <a:spcBef>
                <a:spcPts val="1200"/>
              </a:spcBef>
              <a:spcAft>
                <a:spcPts val="0"/>
              </a:spcAft>
              <a:buClr>
                <a:schemeClr val="dk1"/>
              </a:buClr>
              <a:buSzPts val="1700"/>
              <a:buFont typeface="Verdana"/>
              <a:buChar char="•"/>
            </a:pPr>
            <a:r>
              <a:rPr lang="en-US">
                <a:highlight>
                  <a:srgbClr val="FFFFFF"/>
                </a:highlight>
              </a:rPr>
              <a:t>How unbalanced the dataset is?</a:t>
            </a:r>
            <a:endParaRPr>
              <a:highlight>
                <a:srgbClr val="FFFFFF"/>
              </a:highlight>
            </a:endParaRPr>
          </a:p>
        </p:txBody>
      </p:sp>
      <p:sp>
        <p:nvSpPr>
          <p:cNvPr id="354" name="Google Shape;354;p35"/>
          <p:cNvSpPr txBox="1">
            <a:spLocks noGrp="1"/>
          </p:cNvSpPr>
          <p:nvPr>
            <p:ph type="sldNum" idx="12"/>
          </p:nvPr>
        </p:nvSpPr>
        <p:spPr>
          <a:xfrm>
            <a:off x="6805613" y="5942013"/>
            <a:ext cx="2189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latin typeface="Verdana"/>
                <a:ea typeface="Verdana"/>
                <a:cs typeface="Verdana"/>
                <a:sym typeface="Verdana"/>
              </a:rPr>
              <a:t>23</a:t>
            </a:fld>
            <a:endParaRPr>
              <a:latin typeface="Verdana"/>
              <a:ea typeface="Verdana"/>
              <a:cs typeface="Verdana"/>
              <a:sym typeface="Verdana"/>
            </a:endParaRPr>
          </a:p>
        </p:txBody>
      </p:sp>
      <p:grpSp>
        <p:nvGrpSpPr>
          <p:cNvPr id="355" name="Google Shape;355;p35"/>
          <p:cNvGrpSpPr/>
          <p:nvPr/>
        </p:nvGrpSpPr>
        <p:grpSpPr>
          <a:xfrm>
            <a:off x="739238" y="2070562"/>
            <a:ext cx="7488087" cy="3118451"/>
            <a:chOff x="670988" y="2298824"/>
            <a:chExt cx="7488087" cy="3118451"/>
          </a:xfrm>
        </p:grpSpPr>
        <p:sp>
          <p:nvSpPr>
            <p:cNvPr id="356" name="Google Shape;356;p35"/>
            <p:cNvSpPr txBox="1"/>
            <p:nvPr/>
          </p:nvSpPr>
          <p:spPr>
            <a:xfrm>
              <a:off x="670988" y="4773175"/>
              <a:ext cx="3582000" cy="6441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a:solidFill>
                    <a:srgbClr val="FFFFFF"/>
                  </a:solidFill>
                </a:rPr>
                <a:t>Class 0: 238</a:t>
              </a:r>
              <a:endParaRPr sz="1050">
                <a:solidFill>
                  <a:srgbClr val="FFFFFF"/>
                </a:solidFill>
              </a:endParaRPr>
            </a:p>
            <a:p>
              <a:pPr marL="0" lvl="0" indent="0" algn="l" rtl="0">
                <a:spcBef>
                  <a:spcPts val="0"/>
                </a:spcBef>
                <a:spcAft>
                  <a:spcPts val="0"/>
                </a:spcAft>
                <a:buNone/>
              </a:pPr>
              <a:r>
                <a:rPr lang="en-US" sz="1050">
                  <a:solidFill>
                    <a:srgbClr val="FFFFFF"/>
                  </a:solidFill>
                </a:rPr>
                <a:t>Class 1: 61</a:t>
              </a:r>
              <a:endParaRPr sz="105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US" sz="1050">
                  <a:solidFill>
                    <a:srgbClr val="FFFFFF"/>
                  </a:solidFill>
                </a:rPr>
                <a:t>Proportion: 3.9 : 1</a:t>
              </a:r>
              <a:endParaRPr sz="1050">
                <a:solidFill>
                  <a:srgbClr val="FFFFFF"/>
                </a:solidFill>
              </a:endParaRPr>
            </a:p>
            <a:p>
              <a:pPr marL="0" lvl="0" indent="0" algn="l" rtl="0">
                <a:spcBef>
                  <a:spcPts val="0"/>
                </a:spcBef>
                <a:spcAft>
                  <a:spcPts val="0"/>
                </a:spcAft>
                <a:buNone/>
              </a:pPr>
              <a:endParaRPr>
                <a:solidFill>
                  <a:srgbClr val="FFFFFF"/>
                </a:solidFill>
              </a:endParaRPr>
            </a:p>
          </p:txBody>
        </p:sp>
        <p:pic>
          <p:nvPicPr>
            <p:cNvPr id="357" name="Google Shape;357;p35"/>
            <p:cNvPicPr preferRelativeResize="0"/>
            <p:nvPr/>
          </p:nvPicPr>
          <p:blipFill>
            <a:blip r:embed="rId3">
              <a:alphaModFix/>
            </a:blip>
            <a:stretch>
              <a:fillRect/>
            </a:stretch>
          </p:blipFill>
          <p:spPr>
            <a:xfrm>
              <a:off x="670999" y="2298824"/>
              <a:ext cx="3582000" cy="2474349"/>
            </a:xfrm>
            <a:prstGeom prst="rect">
              <a:avLst/>
            </a:prstGeom>
            <a:noFill/>
            <a:ln>
              <a:noFill/>
            </a:ln>
            <a:effectLst>
              <a:outerShdw blurRad="57150" dist="19050" dir="5400000" algn="bl" rotWithShape="0">
                <a:srgbClr val="000000">
                  <a:alpha val="50000"/>
                </a:srgbClr>
              </a:outerShdw>
            </a:effectLst>
          </p:spPr>
        </p:pic>
        <p:pic>
          <p:nvPicPr>
            <p:cNvPr id="358" name="Google Shape;358;p35"/>
            <p:cNvPicPr preferRelativeResize="0"/>
            <p:nvPr/>
          </p:nvPicPr>
          <p:blipFill>
            <a:blip r:embed="rId4">
              <a:alphaModFix/>
            </a:blip>
            <a:stretch>
              <a:fillRect/>
            </a:stretch>
          </p:blipFill>
          <p:spPr>
            <a:xfrm>
              <a:off x="4632263" y="2326975"/>
              <a:ext cx="3526675" cy="2418050"/>
            </a:xfrm>
            <a:prstGeom prst="rect">
              <a:avLst/>
            </a:prstGeom>
            <a:noFill/>
            <a:ln>
              <a:noFill/>
            </a:ln>
            <a:effectLst>
              <a:outerShdw blurRad="57150" dist="19050" dir="5400000" algn="bl" rotWithShape="0">
                <a:srgbClr val="000000">
                  <a:alpha val="50000"/>
                </a:srgbClr>
              </a:outerShdw>
            </a:effectLst>
          </p:spPr>
        </p:pic>
        <p:sp>
          <p:nvSpPr>
            <p:cNvPr id="359" name="Google Shape;359;p35"/>
            <p:cNvSpPr txBox="1"/>
            <p:nvPr/>
          </p:nvSpPr>
          <p:spPr>
            <a:xfrm>
              <a:off x="4632275" y="4773175"/>
              <a:ext cx="3526800" cy="6441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50">
                  <a:solidFill>
                    <a:srgbClr val="FFFFFF"/>
                  </a:solidFill>
                </a:rPr>
                <a:t>Class 0: 330</a:t>
              </a:r>
              <a:endParaRPr sz="1050">
                <a:solidFill>
                  <a:srgbClr val="FFFFFF"/>
                </a:solidFill>
              </a:endParaRPr>
            </a:p>
            <a:p>
              <a:pPr marL="0" lvl="0" indent="0" algn="l" rtl="0">
                <a:lnSpc>
                  <a:spcPct val="115000"/>
                </a:lnSpc>
                <a:spcBef>
                  <a:spcPts val="0"/>
                </a:spcBef>
                <a:spcAft>
                  <a:spcPts val="0"/>
                </a:spcAft>
                <a:buNone/>
              </a:pPr>
              <a:r>
                <a:rPr lang="en-US" sz="1050">
                  <a:solidFill>
                    <a:srgbClr val="FFFFFF"/>
                  </a:solidFill>
                </a:rPr>
                <a:t>Class 1: 126</a:t>
              </a:r>
              <a:endParaRPr sz="1050">
                <a:solidFill>
                  <a:srgbClr val="FFFFFF"/>
                </a:solidFill>
              </a:endParaRPr>
            </a:p>
            <a:p>
              <a:pPr marL="0" lvl="0" indent="0" algn="l" rtl="0">
                <a:lnSpc>
                  <a:spcPct val="115000"/>
                </a:lnSpc>
                <a:spcBef>
                  <a:spcPts val="0"/>
                </a:spcBef>
                <a:spcAft>
                  <a:spcPts val="0"/>
                </a:spcAft>
                <a:buNone/>
              </a:pPr>
              <a:r>
                <a:rPr lang="en-US" sz="1050">
                  <a:solidFill>
                    <a:srgbClr val="FFFFFF"/>
                  </a:solidFill>
                </a:rPr>
                <a:t>Proportion: 2.62 : 1</a:t>
              </a:r>
              <a:endParaRPr sz="1050">
                <a:solidFill>
                  <a:srgbClr val="FFFFFF"/>
                </a:solidFill>
              </a:endParaRPr>
            </a:p>
            <a:p>
              <a:pPr marL="0" lvl="0" indent="0" algn="l" rtl="0">
                <a:lnSpc>
                  <a:spcPct val="115000"/>
                </a:lnSpc>
                <a:spcBef>
                  <a:spcPts val="0"/>
                </a:spcBef>
                <a:spcAft>
                  <a:spcPts val="0"/>
                </a:spcAft>
                <a:buNone/>
              </a:pPr>
              <a:endParaRPr sz="1050">
                <a:solidFill>
                  <a:srgbClr val="FFFFFF"/>
                </a:solidFill>
              </a:endParaRPr>
            </a:p>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txBox="1">
            <a:spLocks noGrp="1"/>
          </p:cNvSpPr>
          <p:nvPr>
            <p:ph type="title"/>
          </p:nvPr>
        </p:nvSpPr>
        <p:spPr>
          <a:xfrm>
            <a:off x="468314" y="110359"/>
            <a:ext cx="8436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Data Resampling</a:t>
            </a:r>
            <a:endParaRPr/>
          </a:p>
        </p:txBody>
      </p:sp>
      <p:sp>
        <p:nvSpPr>
          <p:cNvPr id="367" name="Google Shape;367;p36"/>
          <p:cNvSpPr txBox="1">
            <a:spLocks noGrp="1"/>
          </p:cNvSpPr>
          <p:nvPr>
            <p:ph type="body" idx="2"/>
          </p:nvPr>
        </p:nvSpPr>
        <p:spPr>
          <a:xfrm>
            <a:off x="160075" y="851400"/>
            <a:ext cx="9052500" cy="1738200"/>
          </a:xfrm>
          <a:prstGeom prst="rect">
            <a:avLst/>
          </a:prstGeom>
          <a:noFill/>
          <a:ln>
            <a:noFill/>
          </a:ln>
        </p:spPr>
        <p:txBody>
          <a:bodyPr spcFirstLastPara="1" wrap="square" lIns="0" tIns="0" rIns="0" bIns="0" anchor="t" anchorCtr="0">
            <a:noAutofit/>
          </a:bodyPr>
          <a:lstStyle/>
          <a:p>
            <a:pPr marL="457200" lvl="0" indent="-406400" algn="l" rtl="0">
              <a:lnSpc>
                <a:spcPct val="100000"/>
              </a:lnSpc>
              <a:spcBef>
                <a:spcPts val="0"/>
              </a:spcBef>
              <a:spcAft>
                <a:spcPts val="0"/>
              </a:spcAft>
              <a:buSzPts val="2800"/>
              <a:buChar char=" "/>
            </a:pPr>
            <a:endParaRPr sz="2800"/>
          </a:p>
          <a:p>
            <a:pPr marL="457200" lvl="0" indent="0" algn="l" rtl="0">
              <a:lnSpc>
                <a:spcPct val="150000"/>
              </a:lnSpc>
              <a:spcBef>
                <a:spcPts val="0"/>
              </a:spcBef>
              <a:spcAft>
                <a:spcPts val="0"/>
              </a:spcAft>
              <a:buNone/>
            </a:pPr>
            <a:r>
              <a:rPr lang="en-US" sz="1400">
                <a:highlight>
                  <a:srgbClr val="FFFFFF"/>
                </a:highlight>
              </a:rPr>
              <a:t>A widely adopted technique for dealing with highly unbalanced datasets is called resampling. It consists of removing samples from the majority class (under-sampling) and / or adding more examples from the minority class (over-sampling).</a:t>
            </a:r>
            <a:endParaRPr sz="1400">
              <a:highlight>
                <a:srgbClr val="FFFFFF"/>
              </a:highlight>
            </a:endParaRPr>
          </a:p>
          <a:p>
            <a:pPr marL="457200" lvl="0" indent="-381000" algn="l" rtl="0">
              <a:lnSpc>
                <a:spcPct val="100000"/>
              </a:lnSpc>
              <a:spcBef>
                <a:spcPts val="0"/>
              </a:spcBef>
              <a:spcAft>
                <a:spcPts val="0"/>
              </a:spcAft>
              <a:buSzPts val="2400"/>
              <a:buChar char=" "/>
            </a:pPr>
            <a:endParaRPr/>
          </a:p>
        </p:txBody>
      </p:sp>
      <p:sp>
        <p:nvSpPr>
          <p:cNvPr id="368" name="Google Shape;368;p36"/>
          <p:cNvSpPr txBox="1">
            <a:spLocks noGrp="1"/>
          </p:cNvSpPr>
          <p:nvPr>
            <p:ph type="sldNum" idx="12"/>
          </p:nvPr>
        </p:nvSpPr>
        <p:spPr>
          <a:xfrm>
            <a:off x="6805613" y="5942013"/>
            <a:ext cx="2189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latin typeface="Verdana"/>
                <a:ea typeface="Verdana"/>
                <a:cs typeface="Verdana"/>
                <a:sym typeface="Verdana"/>
              </a:rPr>
              <a:t>24</a:t>
            </a:fld>
            <a:endParaRPr>
              <a:latin typeface="Verdana"/>
              <a:ea typeface="Verdana"/>
              <a:cs typeface="Verdana"/>
              <a:sym typeface="Verdana"/>
            </a:endParaRPr>
          </a:p>
        </p:txBody>
      </p:sp>
      <p:pic>
        <p:nvPicPr>
          <p:cNvPr id="369" name="Google Shape;369;p36"/>
          <p:cNvPicPr preferRelativeResize="0"/>
          <p:nvPr/>
        </p:nvPicPr>
        <p:blipFill>
          <a:blip r:embed="rId3">
            <a:alphaModFix/>
          </a:blip>
          <a:stretch>
            <a:fillRect/>
          </a:stretch>
        </p:blipFill>
        <p:spPr>
          <a:xfrm>
            <a:off x="566303" y="3012086"/>
            <a:ext cx="8534725" cy="2507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7"/>
          <p:cNvSpPr txBox="1">
            <a:spLocks noGrp="1"/>
          </p:cNvSpPr>
          <p:nvPr>
            <p:ph type="title"/>
          </p:nvPr>
        </p:nvSpPr>
        <p:spPr>
          <a:xfrm>
            <a:off x="468314" y="110359"/>
            <a:ext cx="8436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Data Overview</a:t>
            </a:r>
            <a:endParaRPr/>
          </a:p>
        </p:txBody>
      </p:sp>
      <p:sp>
        <p:nvSpPr>
          <p:cNvPr id="377" name="Google Shape;377;p37"/>
          <p:cNvSpPr txBox="1">
            <a:spLocks noGrp="1"/>
          </p:cNvSpPr>
          <p:nvPr>
            <p:ph type="body" idx="2"/>
          </p:nvPr>
        </p:nvSpPr>
        <p:spPr>
          <a:xfrm>
            <a:off x="160075" y="851400"/>
            <a:ext cx="9052500" cy="1738200"/>
          </a:xfrm>
          <a:prstGeom prst="rect">
            <a:avLst/>
          </a:prstGeom>
          <a:noFill/>
          <a:ln>
            <a:noFill/>
          </a:ln>
        </p:spPr>
        <p:txBody>
          <a:bodyPr spcFirstLastPara="1" wrap="square" lIns="0" tIns="0" rIns="0" bIns="0" anchor="t" anchorCtr="0">
            <a:noAutofit/>
          </a:bodyPr>
          <a:lstStyle/>
          <a:p>
            <a:pPr marL="457200" lvl="0" indent="-406400" algn="l" rtl="0">
              <a:lnSpc>
                <a:spcPct val="100000"/>
              </a:lnSpc>
              <a:spcBef>
                <a:spcPts val="0"/>
              </a:spcBef>
              <a:spcAft>
                <a:spcPts val="0"/>
              </a:spcAft>
              <a:buSzPts val="2800"/>
              <a:buChar char=" "/>
            </a:pPr>
            <a:r>
              <a:rPr lang="en-US" sz="2800"/>
              <a:t>Over-Sampling: SMOTE</a:t>
            </a:r>
            <a:endParaRPr sz="2800"/>
          </a:p>
          <a:p>
            <a:pPr marL="457200" lvl="0" indent="0" algn="l" rtl="0">
              <a:lnSpc>
                <a:spcPct val="100000"/>
              </a:lnSpc>
              <a:spcBef>
                <a:spcPts val="0"/>
              </a:spcBef>
              <a:spcAft>
                <a:spcPts val="0"/>
              </a:spcAft>
              <a:buNone/>
            </a:pPr>
            <a:endParaRPr sz="1400">
              <a:highlight>
                <a:srgbClr val="FFFFFF"/>
              </a:highlight>
            </a:endParaRPr>
          </a:p>
          <a:p>
            <a:pPr marL="457200" lvl="0" indent="-381000" algn="l" rtl="0">
              <a:lnSpc>
                <a:spcPct val="100000"/>
              </a:lnSpc>
              <a:spcBef>
                <a:spcPts val="0"/>
              </a:spcBef>
              <a:spcAft>
                <a:spcPts val="0"/>
              </a:spcAft>
              <a:buSzPts val="2400"/>
              <a:buChar char=" "/>
            </a:pPr>
            <a:endParaRPr/>
          </a:p>
        </p:txBody>
      </p:sp>
      <p:sp>
        <p:nvSpPr>
          <p:cNvPr id="378" name="Google Shape;378;p37"/>
          <p:cNvSpPr txBox="1">
            <a:spLocks noGrp="1"/>
          </p:cNvSpPr>
          <p:nvPr>
            <p:ph type="sldNum" idx="12"/>
          </p:nvPr>
        </p:nvSpPr>
        <p:spPr>
          <a:xfrm>
            <a:off x="6805613" y="5942013"/>
            <a:ext cx="2189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latin typeface="Verdana"/>
                <a:ea typeface="Verdana"/>
                <a:cs typeface="Verdana"/>
                <a:sym typeface="Verdana"/>
              </a:rPr>
              <a:t>25</a:t>
            </a:fld>
            <a:endParaRPr>
              <a:latin typeface="Verdana"/>
              <a:ea typeface="Verdana"/>
              <a:cs typeface="Verdana"/>
              <a:sym typeface="Verdana"/>
            </a:endParaRPr>
          </a:p>
        </p:txBody>
      </p:sp>
      <p:pic>
        <p:nvPicPr>
          <p:cNvPr id="379" name="Google Shape;379;p37"/>
          <p:cNvPicPr preferRelativeResize="0"/>
          <p:nvPr/>
        </p:nvPicPr>
        <p:blipFill>
          <a:blip r:embed="rId3">
            <a:alphaModFix/>
          </a:blip>
          <a:stretch>
            <a:fillRect/>
          </a:stretch>
        </p:blipFill>
        <p:spPr>
          <a:xfrm>
            <a:off x="594825" y="2464750"/>
            <a:ext cx="8436000" cy="2585967"/>
          </a:xfrm>
          <a:prstGeom prst="rect">
            <a:avLst/>
          </a:prstGeom>
          <a:noFill/>
          <a:ln>
            <a:noFill/>
          </a:ln>
        </p:spPr>
      </p:pic>
      <p:sp>
        <p:nvSpPr>
          <p:cNvPr id="380" name="Google Shape;380;p37"/>
          <p:cNvSpPr txBox="1"/>
          <p:nvPr/>
        </p:nvSpPr>
        <p:spPr>
          <a:xfrm>
            <a:off x="594825" y="1385750"/>
            <a:ext cx="6576900" cy="10098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1400"/>
              </a:spcBef>
              <a:spcAft>
                <a:spcPts val="0"/>
              </a:spcAft>
              <a:buNone/>
            </a:pPr>
            <a:r>
              <a:rPr lang="en-US" sz="1800">
                <a:solidFill>
                  <a:schemeClr val="dk1"/>
                </a:solidFill>
                <a:latin typeface="Verdana"/>
                <a:ea typeface="Verdana"/>
                <a:cs typeface="Verdana"/>
                <a:sym typeface="Verdana"/>
              </a:rPr>
              <a:t>Commonly used resampling algorithm for clinical data.</a:t>
            </a:r>
            <a:endParaRPr>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8"/>
          <p:cNvSpPr txBox="1">
            <a:spLocks noGrp="1"/>
          </p:cNvSpPr>
          <p:nvPr>
            <p:ph type="title"/>
          </p:nvPr>
        </p:nvSpPr>
        <p:spPr>
          <a:xfrm>
            <a:off x="468314" y="110359"/>
            <a:ext cx="8436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Data Overview</a:t>
            </a:r>
            <a:endParaRPr/>
          </a:p>
        </p:txBody>
      </p:sp>
      <p:sp>
        <p:nvSpPr>
          <p:cNvPr id="388" name="Google Shape;388;p38"/>
          <p:cNvSpPr txBox="1">
            <a:spLocks noGrp="1"/>
          </p:cNvSpPr>
          <p:nvPr>
            <p:ph type="body" idx="2"/>
          </p:nvPr>
        </p:nvSpPr>
        <p:spPr>
          <a:xfrm>
            <a:off x="160075" y="851400"/>
            <a:ext cx="9052500" cy="1150200"/>
          </a:xfrm>
          <a:prstGeom prst="rect">
            <a:avLst/>
          </a:prstGeom>
          <a:noFill/>
          <a:ln>
            <a:noFill/>
          </a:ln>
        </p:spPr>
        <p:txBody>
          <a:bodyPr spcFirstLastPara="1" wrap="square" lIns="0" tIns="0" rIns="0" bIns="0" anchor="t" anchorCtr="0">
            <a:noAutofit/>
          </a:bodyPr>
          <a:lstStyle/>
          <a:p>
            <a:pPr marL="457200" lvl="0" indent="-406400" algn="l" rtl="0">
              <a:lnSpc>
                <a:spcPct val="100000"/>
              </a:lnSpc>
              <a:spcBef>
                <a:spcPts val="0"/>
              </a:spcBef>
              <a:spcAft>
                <a:spcPts val="0"/>
              </a:spcAft>
              <a:buSzPts val="2800"/>
              <a:buChar char=" "/>
            </a:pPr>
            <a:r>
              <a:rPr lang="en-US" sz="2800"/>
              <a:t>Under-Sampling: Tomek Link</a:t>
            </a:r>
            <a:endParaRPr sz="2800"/>
          </a:p>
          <a:p>
            <a:pPr marL="457200" lvl="0" indent="-355600" algn="l" rtl="0">
              <a:lnSpc>
                <a:spcPct val="100000"/>
              </a:lnSpc>
              <a:spcBef>
                <a:spcPts val="0"/>
              </a:spcBef>
              <a:spcAft>
                <a:spcPts val="0"/>
              </a:spcAft>
              <a:buSzPts val="2000"/>
              <a:buChar char=" "/>
            </a:pPr>
            <a:endParaRPr sz="2000"/>
          </a:p>
          <a:p>
            <a:pPr marL="457200" marR="203200" lvl="0" indent="-317500" algn="l" rtl="0">
              <a:lnSpc>
                <a:spcPct val="170000"/>
              </a:lnSpc>
              <a:spcBef>
                <a:spcPts val="0"/>
              </a:spcBef>
              <a:spcAft>
                <a:spcPts val="0"/>
              </a:spcAft>
              <a:buSzPts val="1400"/>
              <a:buChar char=" "/>
            </a:pPr>
            <a:r>
              <a:rPr lang="en-US" sz="1400">
                <a:highlight>
                  <a:srgbClr val="FFFFFF"/>
                </a:highlight>
              </a:rPr>
              <a:t>Tomek links are pairs of very close instances, but of opposite classes. </a:t>
            </a:r>
            <a:endParaRPr sz="1400">
              <a:highlight>
                <a:srgbClr val="FFFFFF"/>
              </a:highlight>
            </a:endParaRPr>
          </a:p>
          <a:p>
            <a:pPr marL="457200" lvl="0" indent="-381000" algn="l" rtl="0">
              <a:lnSpc>
                <a:spcPct val="100000"/>
              </a:lnSpc>
              <a:spcBef>
                <a:spcPts val="0"/>
              </a:spcBef>
              <a:spcAft>
                <a:spcPts val="0"/>
              </a:spcAft>
              <a:buSzPts val="2400"/>
              <a:buChar char=" "/>
            </a:pPr>
            <a:endParaRPr/>
          </a:p>
        </p:txBody>
      </p:sp>
      <p:sp>
        <p:nvSpPr>
          <p:cNvPr id="389" name="Google Shape;389;p38"/>
          <p:cNvSpPr txBox="1">
            <a:spLocks noGrp="1"/>
          </p:cNvSpPr>
          <p:nvPr>
            <p:ph type="sldNum" idx="12"/>
          </p:nvPr>
        </p:nvSpPr>
        <p:spPr>
          <a:xfrm>
            <a:off x="8794489" y="5942025"/>
            <a:ext cx="200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latin typeface="Verdana"/>
                <a:ea typeface="Verdana"/>
                <a:cs typeface="Verdana"/>
                <a:sym typeface="Verdana"/>
              </a:rPr>
              <a:t>26</a:t>
            </a:fld>
            <a:endParaRPr>
              <a:latin typeface="Verdana"/>
              <a:ea typeface="Verdana"/>
              <a:cs typeface="Verdana"/>
              <a:sym typeface="Verdana"/>
            </a:endParaRPr>
          </a:p>
        </p:txBody>
      </p:sp>
      <p:pic>
        <p:nvPicPr>
          <p:cNvPr id="390" name="Google Shape;390;p38"/>
          <p:cNvPicPr preferRelativeResize="0"/>
          <p:nvPr/>
        </p:nvPicPr>
        <p:blipFill>
          <a:blip r:embed="rId3">
            <a:alphaModFix/>
          </a:blip>
          <a:stretch>
            <a:fillRect/>
          </a:stretch>
        </p:blipFill>
        <p:spPr>
          <a:xfrm>
            <a:off x="271438" y="2392350"/>
            <a:ext cx="8829724" cy="2511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468303" y="319600"/>
            <a:ext cx="65505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Secondary Modeling </a:t>
            </a:r>
            <a:endParaRPr/>
          </a:p>
        </p:txBody>
      </p:sp>
      <p:sp>
        <p:nvSpPr>
          <p:cNvPr id="398" name="Google Shape;398;p39"/>
          <p:cNvSpPr txBox="1">
            <a:spLocks noGrp="1"/>
          </p:cNvSpPr>
          <p:nvPr>
            <p:ph type="sldNum" idx="12"/>
          </p:nvPr>
        </p:nvSpPr>
        <p:spPr>
          <a:xfrm>
            <a:off x="6805613" y="5942013"/>
            <a:ext cx="2189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latin typeface="Verdana"/>
                <a:ea typeface="Verdana"/>
                <a:cs typeface="Verdana"/>
                <a:sym typeface="Verdana"/>
              </a:rPr>
              <a:t>27</a:t>
            </a:fld>
            <a:endParaRPr>
              <a:latin typeface="Verdana"/>
              <a:ea typeface="Verdana"/>
              <a:cs typeface="Verdana"/>
              <a:sym typeface="Verdana"/>
            </a:endParaRPr>
          </a:p>
        </p:txBody>
      </p:sp>
      <p:sp>
        <p:nvSpPr>
          <p:cNvPr id="399" name="Google Shape;399;p39"/>
          <p:cNvSpPr txBox="1">
            <a:spLocks noGrp="1"/>
          </p:cNvSpPr>
          <p:nvPr>
            <p:ph type="title"/>
          </p:nvPr>
        </p:nvSpPr>
        <p:spPr>
          <a:xfrm>
            <a:off x="468300" y="963700"/>
            <a:ext cx="8686800" cy="288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Confusion</a:t>
            </a:r>
            <a:r>
              <a:rPr lang="en-US" sz="2400"/>
              <a:t> </a:t>
            </a:r>
            <a:r>
              <a:rPr lang="en-US"/>
              <a:t>Matrix and ROC curve</a:t>
            </a:r>
            <a:endParaRPr sz="2400"/>
          </a:p>
        </p:txBody>
      </p:sp>
      <p:pic>
        <p:nvPicPr>
          <p:cNvPr id="400" name="Google Shape;400;p39"/>
          <p:cNvPicPr preferRelativeResize="0"/>
          <p:nvPr/>
        </p:nvPicPr>
        <p:blipFill>
          <a:blip r:embed="rId3">
            <a:alphaModFix/>
          </a:blip>
          <a:stretch>
            <a:fillRect/>
          </a:stretch>
        </p:blipFill>
        <p:spPr>
          <a:xfrm>
            <a:off x="2495925" y="2399538"/>
            <a:ext cx="2839900" cy="2058925"/>
          </a:xfrm>
          <a:prstGeom prst="rect">
            <a:avLst/>
          </a:prstGeom>
          <a:noFill/>
          <a:ln>
            <a:noFill/>
          </a:ln>
        </p:spPr>
      </p:pic>
      <p:pic>
        <p:nvPicPr>
          <p:cNvPr id="401" name="Google Shape;401;p39"/>
          <p:cNvPicPr preferRelativeResize="0"/>
          <p:nvPr/>
        </p:nvPicPr>
        <p:blipFill>
          <a:blip r:embed="rId4">
            <a:alphaModFix/>
          </a:blip>
          <a:stretch>
            <a:fillRect/>
          </a:stretch>
        </p:blipFill>
        <p:spPr>
          <a:xfrm>
            <a:off x="5628300" y="2358475"/>
            <a:ext cx="3470442" cy="2477675"/>
          </a:xfrm>
          <a:prstGeom prst="rect">
            <a:avLst/>
          </a:prstGeom>
          <a:noFill/>
          <a:ln>
            <a:noFill/>
          </a:ln>
        </p:spPr>
      </p:pic>
      <p:grpSp>
        <p:nvGrpSpPr>
          <p:cNvPr id="402" name="Google Shape;402;p39"/>
          <p:cNvGrpSpPr/>
          <p:nvPr/>
        </p:nvGrpSpPr>
        <p:grpSpPr>
          <a:xfrm>
            <a:off x="384425" y="1484700"/>
            <a:ext cx="4465375" cy="4080675"/>
            <a:chOff x="3612400" y="1099500"/>
            <a:chExt cx="4465375" cy="4080675"/>
          </a:xfrm>
        </p:grpSpPr>
        <p:sp>
          <p:nvSpPr>
            <p:cNvPr id="403" name="Google Shape;403;p39"/>
            <p:cNvSpPr txBox="1"/>
            <p:nvPr/>
          </p:nvSpPr>
          <p:spPr>
            <a:xfrm>
              <a:off x="3742225" y="1099500"/>
              <a:ext cx="3152700" cy="488700"/>
            </a:xfrm>
            <a:prstGeom prst="rect">
              <a:avLst/>
            </a:prstGeom>
            <a:noFill/>
            <a:ln>
              <a:noFill/>
            </a:ln>
          </p:spPr>
          <p:txBody>
            <a:bodyPr spcFirstLastPara="1" wrap="square" lIns="91425" tIns="91425" rIns="91425" bIns="91425" anchor="t" anchorCtr="0">
              <a:noAutofit/>
            </a:bodyPr>
            <a:lstStyle/>
            <a:p>
              <a:pPr marL="457200" lvl="0" indent="-355600" algn="l" rtl="0">
                <a:lnSpc>
                  <a:spcPct val="140000"/>
                </a:lnSpc>
                <a:spcBef>
                  <a:spcPts val="0"/>
                </a:spcBef>
                <a:spcAft>
                  <a:spcPts val="0"/>
                </a:spcAft>
                <a:buClr>
                  <a:schemeClr val="dk1"/>
                </a:buClr>
                <a:buSzPts val="2000"/>
                <a:buFont typeface="Verdana"/>
                <a:buChar char="➢"/>
              </a:pPr>
              <a:r>
                <a:rPr lang="en-US" sz="2000" b="1">
                  <a:solidFill>
                    <a:schemeClr val="dk1"/>
                  </a:solidFill>
                  <a:latin typeface="Verdana"/>
                  <a:ea typeface="Verdana"/>
                  <a:cs typeface="Verdana"/>
                  <a:sym typeface="Verdana"/>
                </a:rPr>
                <a:t>Confusion </a:t>
              </a:r>
              <a:r>
                <a:rPr lang="en-US" sz="2250">
                  <a:solidFill>
                    <a:schemeClr val="dk1"/>
                  </a:solidFill>
                  <a:highlight>
                    <a:srgbClr val="FFFFFF"/>
                  </a:highlight>
                  <a:latin typeface="Roboto"/>
                  <a:ea typeface="Roboto"/>
                  <a:cs typeface="Roboto"/>
                  <a:sym typeface="Roboto"/>
                </a:rPr>
                <a:t>Matrix</a:t>
              </a:r>
              <a:endParaRPr sz="2000" b="1">
                <a:solidFill>
                  <a:schemeClr val="dk1"/>
                </a:solidFill>
                <a:latin typeface="Verdana"/>
                <a:ea typeface="Verdana"/>
                <a:cs typeface="Verdana"/>
                <a:sym typeface="Verdana"/>
              </a:endParaRPr>
            </a:p>
            <a:p>
              <a:pPr marL="0" lvl="0" indent="0" algn="l" rtl="0">
                <a:spcBef>
                  <a:spcPts val="1400"/>
                </a:spcBef>
                <a:spcAft>
                  <a:spcPts val="0"/>
                </a:spcAft>
                <a:buNone/>
              </a:pPr>
              <a:endParaRPr>
                <a:latin typeface="Verdana"/>
                <a:ea typeface="Verdana"/>
                <a:cs typeface="Verdana"/>
                <a:sym typeface="Verdana"/>
              </a:endParaRPr>
            </a:p>
          </p:txBody>
        </p:sp>
        <p:sp>
          <p:nvSpPr>
            <p:cNvPr id="404" name="Google Shape;404;p39"/>
            <p:cNvSpPr txBox="1"/>
            <p:nvPr/>
          </p:nvSpPr>
          <p:spPr>
            <a:xfrm>
              <a:off x="3612400" y="2616775"/>
              <a:ext cx="12834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Verdana"/>
                  <a:ea typeface="Verdana"/>
                  <a:cs typeface="Verdana"/>
                  <a:sym typeface="Verdana"/>
                </a:rPr>
                <a:t>Actual</a:t>
              </a:r>
              <a:endParaRPr sz="2400" b="1">
                <a:latin typeface="Verdana"/>
                <a:ea typeface="Verdana"/>
                <a:cs typeface="Verdana"/>
                <a:sym typeface="Verdana"/>
              </a:endParaRPr>
            </a:p>
          </p:txBody>
        </p:sp>
        <p:sp>
          <p:nvSpPr>
            <p:cNvPr id="405" name="Google Shape;405;p39"/>
            <p:cNvSpPr txBox="1"/>
            <p:nvPr/>
          </p:nvSpPr>
          <p:spPr>
            <a:xfrm>
              <a:off x="6095075" y="4754775"/>
              <a:ext cx="19827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Verdana"/>
                  <a:ea typeface="Verdana"/>
                  <a:cs typeface="Verdana"/>
                  <a:sym typeface="Verdana"/>
                </a:rPr>
                <a:t>Prediction</a:t>
              </a:r>
              <a:endParaRPr sz="2400" b="1">
                <a:latin typeface="Verdana"/>
                <a:ea typeface="Verdana"/>
                <a:cs typeface="Verdana"/>
                <a:sym typeface="Verdana"/>
              </a:endParaRPr>
            </a:p>
          </p:txBody>
        </p:sp>
        <p:sp>
          <p:nvSpPr>
            <p:cNvPr id="406" name="Google Shape;406;p39"/>
            <p:cNvSpPr txBox="1"/>
            <p:nvPr/>
          </p:nvSpPr>
          <p:spPr>
            <a:xfrm>
              <a:off x="4839400" y="2076938"/>
              <a:ext cx="869100" cy="570900"/>
            </a:xfrm>
            <a:prstGeom prst="rect">
              <a:avLst/>
            </a:prstGeom>
            <a:solidFill>
              <a:srgbClr val="01AB0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Not Fall</a:t>
              </a:r>
              <a:endParaRPr b="1">
                <a:solidFill>
                  <a:srgbClr val="FFFFFF"/>
                </a:solidFill>
                <a:latin typeface="Verdana"/>
                <a:ea typeface="Verdana"/>
                <a:cs typeface="Verdana"/>
                <a:sym typeface="Verdana"/>
              </a:endParaRPr>
            </a:p>
          </p:txBody>
        </p:sp>
        <p:sp>
          <p:nvSpPr>
            <p:cNvPr id="407" name="Google Shape;407;p39"/>
            <p:cNvSpPr txBox="1"/>
            <p:nvPr/>
          </p:nvSpPr>
          <p:spPr>
            <a:xfrm>
              <a:off x="4895800" y="3136575"/>
              <a:ext cx="812700" cy="570900"/>
            </a:xfrm>
            <a:prstGeom prst="rect">
              <a:avLst/>
            </a:prstGeom>
            <a:solidFill>
              <a:srgbClr val="B11D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Fall</a:t>
              </a:r>
              <a:endParaRPr b="1">
                <a:solidFill>
                  <a:srgbClr val="FFFFFF"/>
                </a:solidFill>
                <a:latin typeface="Verdana"/>
                <a:ea typeface="Verdana"/>
                <a:cs typeface="Verdana"/>
                <a:sym typeface="Verdana"/>
              </a:endParaRPr>
            </a:p>
          </p:txBody>
        </p:sp>
        <p:sp>
          <p:nvSpPr>
            <p:cNvPr id="408" name="Google Shape;408;p39"/>
            <p:cNvSpPr txBox="1"/>
            <p:nvPr/>
          </p:nvSpPr>
          <p:spPr>
            <a:xfrm>
              <a:off x="5968125" y="4128563"/>
              <a:ext cx="869100" cy="570900"/>
            </a:xfrm>
            <a:prstGeom prst="rect">
              <a:avLst/>
            </a:prstGeom>
            <a:solidFill>
              <a:srgbClr val="01AB0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Not Fall</a:t>
              </a:r>
              <a:endParaRPr b="1">
                <a:solidFill>
                  <a:srgbClr val="FFFFFF"/>
                </a:solidFill>
                <a:latin typeface="Verdana"/>
                <a:ea typeface="Verdana"/>
                <a:cs typeface="Verdana"/>
                <a:sym typeface="Verdana"/>
              </a:endParaRPr>
            </a:p>
          </p:txBody>
        </p:sp>
        <p:sp>
          <p:nvSpPr>
            <p:cNvPr id="409" name="Google Shape;409;p39"/>
            <p:cNvSpPr txBox="1"/>
            <p:nvPr/>
          </p:nvSpPr>
          <p:spPr>
            <a:xfrm>
              <a:off x="7176200" y="4128563"/>
              <a:ext cx="812700" cy="570900"/>
            </a:xfrm>
            <a:prstGeom prst="rect">
              <a:avLst/>
            </a:prstGeom>
            <a:solidFill>
              <a:srgbClr val="B11D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Fall</a:t>
              </a:r>
              <a:endParaRPr b="1">
                <a:solidFill>
                  <a:srgbClr val="FFFFFF"/>
                </a:solidFill>
                <a:latin typeface="Verdana"/>
                <a:ea typeface="Verdana"/>
                <a:cs typeface="Verdana"/>
                <a:sym typeface="Verdana"/>
              </a:endParaRPr>
            </a:p>
          </p:txBody>
        </p:sp>
      </p:grpSp>
      <p:sp>
        <p:nvSpPr>
          <p:cNvPr id="410" name="Google Shape;410;p39"/>
          <p:cNvSpPr txBox="1"/>
          <p:nvPr/>
        </p:nvSpPr>
        <p:spPr>
          <a:xfrm>
            <a:off x="4392425" y="1484700"/>
            <a:ext cx="4602300" cy="53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latin typeface="Verdana"/>
                <a:ea typeface="Verdana"/>
                <a:cs typeface="Verdana"/>
                <a:sym typeface="Verdana"/>
              </a:rPr>
              <a:t>*Resamped Testing Set</a:t>
            </a:r>
            <a:endParaRPr sz="24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0"/>
          <p:cNvSpPr txBox="1">
            <a:spLocks noGrp="1"/>
          </p:cNvSpPr>
          <p:nvPr>
            <p:ph type="title"/>
          </p:nvPr>
        </p:nvSpPr>
        <p:spPr>
          <a:xfrm>
            <a:off x="468303" y="319600"/>
            <a:ext cx="65505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Secondary Modeling </a:t>
            </a:r>
            <a:endParaRPr/>
          </a:p>
        </p:txBody>
      </p:sp>
      <p:sp>
        <p:nvSpPr>
          <p:cNvPr id="418" name="Google Shape;418;p40"/>
          <p:cNvSpPr txBox="1">
            <a:spLocks noGrp="1"/>
          </p:cNvSpPr>
          <p:nvPr>
            <p:ph type="sldNum" idx="12"/>
          </p:nvPr>
        </p:nvSpPr>
        <p:spPr>
          <a:xfrm>
            <a:off x="6805613" y="5942013"/>
            <a:ext cx="2189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latin typeface="Verdana"/>
                <a:ea typeface="Verdana"/>
                <a:cs typeface="Verdana"/>
                <a:sym typeface="Verdana"/>
              </a:rPr>
              <a:t>28</a:t>
            </a:fld>
            <a:endParaRPr>
              <a:latin typeface="Verdana"/>
              <a:ea typeface="Verdana"/>
              <a:cs typeface="Verdana"/>
              <a:sym typeface="Verdana"/>
            </a:endParaRPr>
          </a:p>
        </p:txBody>
      </p:sp>
      <p:sp>
        <p:nvSpPr>
          <p:cNvPr id="419" name="Google Shape;419;p40"/>
          <p:cNvSpPr txBox="1">
            <a:spLocks noGrp="1"/>
          </p:cNvSpPr>
          <p:nvPr>
            <p:ph type="title"/>
          </p:nvPr>
        </p:nvSpPr>
        <p:spPr>
          <a:xfrm>
            <a:off x="468300" y="963700"/>
            <a:ext cx="8686800" cy="288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Confusion</a:t>
            </a:r>
            <a:r>
              <a:rPr lang="en-US" sz="2400"/>
              <a:t> </a:t>
            </a:r>
            <a:r>
              <a:rPr lang="en-US"/>
              <a:t>Matrix and ROC curve</a:t>
            </a:r>
            <a:endParaRPr sz="2400"/>
          </a:p>
        </p:txBody>
      </p:sp>
      <p:grpSp>
        <p:nvGrpSpPr>
          <p:cNvPr id="420" name="Google Shape;420;p40"/>
          <p:cNvGrpSpPr/>
          <p:nvPr/>
        </p:nvGrpSpPr>
        <p:grpSpPr>
          <a:xfrm>
            <a:off x="384425" y="1484700"/>
            <a:ext cx="4465375" cy="4080675"/>
            <a:chOff x="3612400" y="1099500"/>
            <a:chExt cx="4465375" cy="4080675"/>
          </a:xfrm>
        </p:grpSpPr>
        <p:sp>
          <p:nvSpPr>
            <p:cNvPr id="421" name="Google Shape;421;p40"/>
            <p:cNvSpPr txBox="1"/>
            <p:nvPr/>
          </p:nvSpPr>
          <p:spPr>
            <a:xfrm>
              <a:off x="3742225" y="1099500"/>
              <a:ext cx="3152700" cy="488700"/>
            </a:xfrm>
            <a:prstGeom prst="rect">
              <a:avLst/>
            </a:prstGeom>
            <a:noFill/>
            <a:ln>
              <a:noFill/>
            </a:ln>
          </p:spPr>
          <p:txBody>
            <a:bodyPr spcFirstLastPara="1" wrap="square" lIns="91425" tIns="91425" rIns="91425" bIns="91425" anchor="t" anchorCtr="0">
              <a:noAutofit/>
            </a:bodyPr>
            <a:lstStyle/>
            <a:p>
              <a:pPr marL="457200" lvl="0" indent="-355600" algn="l" rtl="0">
                <a:lnSpc>
                  <a:spcPct val="140000"/>
                </a:lnSpc>
                <a:spcBef>
                  <a:spcPts val="0"/>
                </a:spcBef>
                <a:spcAft>
                  <a:spcPts val="0"/>
                </a:spcAft>
                <a:buClr>
                  <a:schemeClr val="dk1"/>
                </a:buClr>
                <a:buSzPts val="2000"/>
                <a:buFont typeface="Verdana"/>
                <a:buChar char="➢"/>
              </a:pPr>
              <a:r>
                <a:rPr lang="en-US" sz="2000" b="1">
                  <a:solidFill>
                    <a:schemeClr val="dk1"/>
                  </a:solidFill>
                  <a:latin typeface="Verdana"/>
                  <a:ea typeface="Verdana"/>
                  <a:cs typeface="Verdana"/>
                  <a:sym typeface="Verdana"/>
                </a:rPr>
                <a:t>Confusion </a:t>
              </a:r>
              <a:r>
                <a:rPr lang="en-US" sz="2250">
                  <a:solidFill>
                    <a:schemeClr val="dk1"/>
                  </a:solidFill>
                  <a:highlight>
                    <a:srgbClr val="FFFFFF"/>
                  </a:highlight>
                  <a:latin typeface="Roboto"/>
                  <a:ea typeface="Roboto"/>
                  <a:cs typeface="Roboto"/>
                  <a:sym typeface="Roboto"/>
                </a:rPr>
                <a:t>Matrix</a:t>
              </a:r>
              <a:endParaRPr sz="2000" b="1">
                <a:solidFill>
                  <a:schemeClr val="dk1"/>
                </a:solidFill>
                <a:latin typeface="Verdana"/>
                <a:ea typeface="Verdana"/>
                <a:cs typeface="Verdana"/>
                <a:sym typeface="Verdana"/>
              </a:endParaRPr>
            </a:p>
            <a:p>
              <a:pPr marL="0" lvl="0" indent="0" algn="l" rtl="0">
                <a:spcBef>
                  <a:spcPts val="1400"/>
                </a:spcBef>
                <a:spcAft>
                  <a:spcPts val="0"/>
                </a:spcAft>
                <a:buNone/>
              </a:pPr>
              <a:endParaRPr>
                <a:latin typeface="Verdana"/>
                <a:ea typeface="Verdana"/>
                <a:cs typeface="Verdana"/>
                <a:sym typeface="Verdana"/>
              </a:endParaRPr>
            </a:p>
          </p:txBody>
        </p:sp>
        <p:sp>
          <p:nvSpPr>
            <p:cNvPr id="422" name="Google Shape;422;p40"/>
            <p:cNvSpPr txBox="1"/>
            <p:nvPr/>
          </p:nvSpPr>
          <p:spPr>
            <a:xfrm>
              <a:off x="3612400" y="2616775"/>
              <a:ext cx="12834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Verdana"/>
                  <a:ea typeface="Verdana"/>
                  <a:cs typeface="Verdana"/>
                  <a:sym typeface="Verdana"/>
                </a:rPr>
                <a:t>Actual</a:t>
              </a:r>
              <a:endParaRPr sz="2400" b="1">
                <a:latin typeface="Verdana"/>
                <a:ea typeface="Verdana"/>
                <a:cs typeface="Verdana"/>
                <a:sym typeface="Verdana"/>
              </a:endParaRPr>
            </a:p>
          </p:txBody>
        </p:sp>
        <p:sp>
          <p:nvSpPr>
            <p:cNvPr id="423" name="Google Shape;423;p40"/>
            <p:cNvSpPr txBox="1"/>
            <p:nvPr/>
          </p:nvSpPr>
          <p:spPr>
            <a:xfrm>
              <a:off x="6095075" y="4754775"/>
              <a:ext cx="19827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Verdana"/>
                  <a:ea typeface="Verdana"/>
                  <a:cs typeface="Verdana"/>
                  <a:sym typeface="Verdana"/>
                </a:rPr>
                <a:t>Prediction</a:t>
              </a:r>
              <a:endParaRPr sz="2400" b="1">
                <a:latin typeface="Verdana"/>
                <a:ea typeface="Verdana"/>
                <a:cs typeface="Verdana"/>
                <a:sym typeface="Verdana"/>
              </a:endParaRPr>
            </a:p>
          </p:txBody>
        </p:sp>
        <p:sp>
          <p:nvSpPr>
            <p:cNvPr id="424" name="Google Shape;424;p40"/>
            <p:cNvSpPr txBox="1"/>
            <p:nvPr/>
          </p:nvSpPr>
          <p:spPr>
            <a:xfrm>
              <a:off x="4839400" y="2076938"/>
              <a:ext cx="869100" cy="570900"/>
            </a:xfrm>
            <a:prstGeom prst="rect">
              <a:avLst/>
            </a:prstGeom>
            <a:solidFill>
              <a:srgbClr val="01AB0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Not Fall</a:t>
              </a:r>
              <a:endParaRPr b="1">
                <a:solidFill>
                  <a:srgbClr val="FFFFFF"/>
                </a:solidFill>
                <a:latin typeface="Verdana"/>
                <a:ea typeface="Verdana"/>
                <a:cs typeface="Verdana"/>
                <a:sym typeface="Verdana"/>
              </a:endParaRPr>
            </a:p>
          </p:txBody>
        </p:sp>
        <p:sp>
          <p:nvSpPr>
            <p:cNvPr id="425" name="Google Shape;425;p40"/>
            <p:cNvSpPr txBox="1"/>
            <p:nvPr/>
          </p:nvSpPr>
          <p:spPr>
            <a:xfrm>
              <a:off x="4895800" y="3136575"/>
              <a:ext cx="812700" cy="570900"/>
            </a:xfrm>
            <a:prstGeom prst="rect">
              <a:avLst/>
            </a:prstGeom>
            <a:solidFill>
              <a:srgbClr val="B11D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Fall</a:t>
              </a:r>
              <a:endParaRPr b="1">
                <a:solidFill>
                  <a:srgbClr val="FFFFFF"/>
                </a:solidFill>
                <a:latin typeface="Verdana"/>
                <a:ea typeface="Verdana"/>
                <a:cs typeface="Verdana"/>
                <a:sym typeface="Verdana"/>
              </a:endParaRPr>
            </a:p>
          </p:txBody>
        </p:sp>
        <p:sp>
          <p:nvSpPr>
            <p:cNvPr id="426" name="Google Shape;426;p40"/>
            <p:cNvSpPr txBox="1"/>
            <p:nvPr/>
          </p:nvSpPr>
          <p:spPr>
            <a:xfrm>
              <a:off x="5968125" y="4128563"/>
              <a:ext cx="869100" cy="570900"/>
            </a:xfrm>
            <a:prstGeom prst="rect">
              <a:avLst/>
            </a:prstGeom>
            <a:solidFill>
              <a:srgbClr val="01AB0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Not Fall</a:t>
              </a:r>
              <a:endParaRPr b="1">
                <a:solidFill>
                  <a:srgbClr val="FFFFFF"/>
                </a:solidFill>
                <a:latin typeface="Verdana"/>
                <a:ea typeface="Verdana"/>
                <a:cs typeface="Verdana"/>
                <a:sym typeface="Verdana"/>
              </a:endParaRPr>
            </a:p>
          </p:txBody>
        </p:sp>
        <p:sp>
          <p:nvSpPr>
            <p:cNvPr id="427" name="Google Shape;427;p40"/>
            <p:cNvSpPr txBox="1"/>
            <p:nvPr/>
          </p:nvSpPr>
          <p:spPr>
            <a:xfrm>
              <a:off x="7176200" y="4128563"/>
              <a:ext cx="812700" cy="570900"/>
            </a:xfrm>
            <a:prstGeom prst="rect">
              <a:avLst/>
            </a:prstGeom>
            <a:solidFill>
              <a:srgbClr val="B11D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Fall</a:t>
              </a:r>
              <a:endParaRPr b="1">
                <a:solidFill>
                  <a:srgbClr val="FFFFFF"/>
                </a:solidFill>
                <a:latin typeface="Verdana"/>
                <a:ea typeface="Verdana"/>
                <a:cs typeface="Verdana"/>
                <a:sym typeface="Verdana"/>
              </a:endParaRPr>
            </a:p>
          </p:txBody>
        </p:sp>
      </p:grpSp>
      <p:pic>
        <p:nvPicPr>
          <p:cNvPr id="428" name="Google Shape;428;p40"/>
          <p:cNvPicPr preferRelativeResize="0"/>
          <p:nvPr/>
        </p:nvPicPr>
        <p:blipFill>
          <a:blip r:embed="rId3">
            <a:alphaModFix/>
          </a:blip>
          <a:stretch>
            <a:fillRect/>
          </a:stretch>
        </p:blipFill>
        <p:spPr>
          <a:xfrm>
            <a:off x="2473550" y="2358487"/>
            <a:ext cx="2882429" cy="2095575"/>
          </a:xfrm>
          <a:prstGeom prst="rect">
            <a:avLst/>
          </a:prstGeom>
          <a:noFill/>
          <a:ln>
            <a:noFill/>
          </a:ln>
        </p:spPr>
      </p:pic>
      <p:pic>
        <p:nvPicPr>
          <p:cNvPr id="429" name="Google Shape;429;p40"/>
          <p:cNvPicPr preferRelativeResize="0"/>
          <p:nvPr/>
        </p:nvPicPr>
        <p:blipFill>
          <a:blip r:embed="rId4">
            <a:alphaModFix/>
          </a:blip>
          <a:stretch>
            <a:fillRect/>
          </a:stretch>
        </p:blipFill>
        <p:spPr>
          <a:xfrm>
            <a:off x="5773725" y="2335088"/>
            <a:ext cx="3131318" cy="2235562"/>
          </a:xfrm>
          <a:prstGeom prst="rect">
            <a:avLst/>
          </a:prstGeom>
          <a:noFill/>
          <a:ln>
            <a:noFill/>
          </a:ln>
        </p:spPr>
      </p:pic>
      <p:sp>
        <p:nvSpPr>
          <p:cNvPr id="430" name="Google Shape;430;p40"/>
          <p:cNvSpPr txBox="1"/>
          <p:nvPr/>
        </p:nvSpPr>
        <p:spPr>
          <a:xfrm rot="858633">
            <a:off x="1200455" y="5587426"/>
            <a:ext cx="5881605" cy="2322694"/>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3000" b="1">
                <a:solidFill>
                  <a:srgbClr val="FFFFFF"/>
                </a:solidFill>
                <a:highlight>
                  <a:srgbClr val="FF0000"/>
                </a:highlight>
                <a:latin typeface="Verdana"/>
                <a:ea typeface="Verdana"/>
                <a:cs typeface="Verdana"/>
                <a:sym typeface="Verdana"/>
              </a:rPr>
              <a:t>Failed</a:t>
            </a:r>
            <a:endParaRPr sz="13000" b="1">
              <a:solidFill>
                <a:srgbClr val="FFFFFF"/>
              </a:solidFill>
              <a:highlight>
                <a:srgbClr val="FF0000"/>
              </a:highlight>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30"/>
                                        </p:tgtEl>
                                        <p:attrNameLst>
                                          <p:attrName>style.visibility</p:attrName>
                                        </p:attrNameLst>
                                      </p:cBhvr>
                                      <p:to>
                                        <p:strVal val="visible"/>
                                      </p:to>
                                    </p:set>
                                    <p:anim calcmode="lin" valueType="num">
                                      <p:cBhvr additive="base">
                                        <p:cTn id="7" dur="1000"/>
                                        <p:tgtEl>
                                          <p:spTgt spid="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1"/>
          <p:cNvSpPr txBox="1">
            <a:spLocks noGrp="1"/>
          </p:cNvSpPr>
          <p:nvPr>
            <p:ph type="title"/>
          </p:nvPr>
        </p:nvSpPr>
        <p:spPr>
          <a:xfrm>
            <a:off x="488100" y="407593"/>
            <a:ext cx="8396400" cy="46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Previous Literature in Fall Prediction using ML</a:t>
            </a:r>
            <a:endParaRPr/>
          </a:p>
        </p:txBody>
      </p:sp>
      <p:sp>
        <p:nvSpPr>
          <p:cNvPr id="437" name="Google Shape;437;p41"/>
          <p:cNvSpPr txBox="1">
            <a:spLocks noGrp="1"/>
          </p:cNvSpPr>
          <p:nvPr>
            <p:ph type="sldNum" idx="12"/>
          </p:nvPr>
        </p:nvSpPr>
        <p:spPr>
          <a:xfrm>
            <a:off x="6805613" y="5942013"/>
            <a:ext cx="2189100" cy="1857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438" name="Google Shape;438;p41"/>
          <p:cNvSpPr txBox="1">
            <a:spLocks noGrp="1"/>
          </p:cNvSpPr>
          <p:nvPr>
            <p:ph type="body" idx="2"/>
          </p:nvPr>
        </p:nvSpPr>
        <p:spPr>
          <a:xfrm>
            <a:off x="436000" y="1078775"/>
            <a:ext cx="8785800" cy="5049000"/>
          </a:xfrm>
          <a:prstGeom prst="rect">
            <a:avLst/>
          </a:prstGeom>
        </p:spPr>
        <p:txBody>
          <a:bodyPr spcFirstLastPara="1" wrap="square" lIns="0" tIns="0" rIns="0" bIns="0" anchor="t" anchorCtr="0">
            <a:noAutofit/>
          </a:bodyPr>
          <a:lstStyle/>
          <a:p>
            <a:pPr marL="457200" lvl="0" indent="0" algn="l" rtl="0">
              <a:lnSpc>
                <a:spcPct val="115000"/>
              </a:lnSpc>
              <a:spcBef>
                <a:spcPts val="0"/>
              </a:spcBef>
              <a:spcAft>
                <a:spcPts val="0"/>
              </a:spcAft>
              <a:buNone/>
            </a:pPr>
            <a:endParaRPr sz="2300"/>
          </a:p>
          <a:p>
            <a:pPr marL="0" lvl="0" indent="0" algn="l" rtl="0">
              <a:lnSpc>
                <a:spcPct val="115000"/>
              </a:lnSpc>
              <a:spcBef>
                <a:spcPts val="0"/>
              </a:spcBef>
              <a:spcAft>
                <a:spcPts val="0"/>
              </a:spcAft>
              <a:buNone/>
            </a:pPr>
            <a:endParaRPr sz="2300"/>
          </a:p>
          <a:p>
            <a:pPr marL="0" lvl="0" indent="0" algn="l" rtl="0">
              <a:lnSpc>
                <a:spcPct val="115000"/>
              </a:lnSpc>
              <a:spcBef>
                <a:spcPts val="0"/>
              </a:spcBef>
              <a:spcAft>
                <a:spcPts val="0"/>
              </a:spcAft>
              <a:buNone/>
            </a:pPr>
            <a:endParaRPr sz="2300"/>
          </a:p>
          <a:p>
            <a:pPr marL="0" lvl="0" indent="0" algn="l" rtl="0">
              <a:spcBef>
                <a:spcPts val="1200"/>
              </a:spcBef>
              <a:spcAft>
                <a:spcPts val="0"/>
              </a:spcAft>
              <a:buNone/>
            </a:pPr>
            <a:r>
              <a:rPr lang="en-US" sz="1800"/>
              <a:t>Combined Social Status/Barthel index/Lachs score/POMA/MMSE to make the fall prediction: sensitivity:55.4%, specificity: 67.1%, accuracy:66% (Marschollek,et al.2012)</a:t>
            </a:r>
            <a:endParaRPr sz="1800"/>
          </a:p>
          <a:p>
            <a:pPr marL="457200" lvl="0" indent="0" algn="l" rtl="0">
              <a:spcBef>
                <a:spcPts val="1200"/>
              </a:spcBef>
              <a:spcAft>
                <a:spcPts val="0"/>
              </a:spcAft>
              <a:buNone/>
            </a:pPr>
            <a:endParaRPr sz="1800"/>
          </a:p>
          <a:p>
            <a:pPr marL="457200" lvl="0" indent="0" algn="l" rtl="0">
              <a:spcBef>
                <a:spcPts val="1200"/>
              </a:spcBef>
              <a:spcAft>
                <a:spcPts val="0"/>
              </a:spcAft>
              <a:buNone/>
            </a:pPr>
            <a:endParaRPr sz="1800"/>
          </a:p>
          <a:p>
            <a:pPr marL="0" lvl="0" indent="0" algn="l" rtl="0">
              <a:spcBef>
                <a:spcPts val="1200"/>
              </a:spcBef>
              <a:spcAft>
                <a:spcPts val="0"/>
              </a:spcAft>
              <a:buNone/>
            </a:pPr>
            <a:r>
              <a:rPr lang="en-US" sz="1800"/>
              <a:t>Combined Trail Test/Scoop Test/Semantic Test/Walk-12 to predict fall: Sensitivity: 50.8%, Specificity: 92.4%Precision: 58.5% (Matteen,et al.2016)</a:t>
            </a:r>
            <a:endParaRPr sz="1800"/>
          </a:p>
        </p:txBody>
      </p:sp>
      <p:pic>
        <p:nvPicPr>
          <p:cNvPr id="439" name="Google Shape;439;p41"/>
          <p:cNvPicPr preferRelativeResize="0"/>
          <p:nvPr/>
        </p:nvPicPr>
        <p:blipFill>
          <a:blip r:embed="rId3">
            <a:alphaModFix/>
          </a:blip>
          <a:stretch>
            <a:fillRect/>
          </a:stretch>
        </p:blipFill>
        <p:spPr>
          <a:xfrm>
            <a:off x="488100" y="1020775"/>
            <a:ext cx="6709000" cy="1329425"/>
          </a:xfrm>
          <a:prstGeom prst="rect">
            <a:avLst/>
          </a:prstGeom>
          <a:noFill/>
          <a:ln>
            <a:noFill/>
          </a:ln>
        </p:spPr>
      </p:pic>
      <p:pic>
        <p:nvPicPr>
          <p:cNvPr id="440" name="Google Shape;440;p41"/>
          <p:cNvPicPr preferRelativeResize="0"/>
          <p:nvPr/>
        </p:nvPicPr>
        <p:blipFill>
          <a:blip r:embed="rId4">
            <a:alphaModFix/>
          </a:blip>
          <a:stretch>
            <a:fillRect/>
          </a:stretch>
        </p:blipFill>
        <p:spPr>
          <a:xfrm>
            <a:off x="572975" y="3566375"/>
            <a:ext cx="7769451" cy="120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98" name="Google Shape;98;p15"/>
          <p:cNvSpPr txBox="1">
            <a:spLocks noGrp="1"/>
          </p:cNvSpPr>
          <p:nvPr>
            <p:ph type="title"/>
          </p:nvPr>
        </p:nvSpPr>
        <p:spPr>
          <a:xfrm>
            <a:off x="442925" y="242900"/>
            <a:ext cx="62436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600"/>
              <a:t>Why does it matter?</a:t>
            </a:r>
            <a:endParaRPr sz="3600"/>
          </a:p>
        </p:txBody>
      </p:sp>
      <p:pic>
        <p:nvPicPr>
          <p:cNvPr id="99" name="Google Shape;99;p15"/>
          <p:cNvPicPr preferRelativeResize="0"/>
          <p:nvPr/>
        </p:nvPicPr>
        <p:blipFill>
          <a:blip r:embed="rId3">
            <a:alphaModFix/>
          </a:blip>
          <a:stretch>
            <a:fillRect/>
          </a:stretch>
        </p:blipFill>
        <p:spPr>
          <a:xfrm>
            <a:off x="3614725" y="1649038"/>
            <a:ext cx="2143125" cy="2143125"/>
          </a:xfrm>
          <a:prstGeom prst="rect">
            <a:avLst/>
          </a:prstGeom>
          <a:noFill/>
          <a:ln>
            <a:noFill/>
          </a:ln>
        </p:spPr>
      </p:pic>
      <p:sp>
        <p:nvSpPr>
          <p:cNvPr id="100" name="Google Shape;100;p15"/>
          <p:cNvSpPr txBox="1"/>
          <p:nvPr/>
        </p:nvSpPr>
        <p:spPr>
          <a:xfrm>
            <a:off x="1564488" y="3996075"/>
            <a:ext cx="6243600" cy="128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800"/>
              </a:spcBef>
              <a:spcAft>
                <a:spcPts val="0"/>
              </a:spcAft>
              <a:buClr>
                <a:schemeClr val="dk1"/>
              </a:buClr>
              <a:buSzPts val="1100"/>
              <a:buFont typeface="Arial"/>
              <a:buNone/>
            </a:pPr>
            <a:r>
              <a:rPr lang="en-US" sz="3200">
                <a:solidFill>
                  <a:schemeClr val="dk1"/>
                </a:solidFill>
                <a:latin typeface="Calibri"/>
                <a:ea typeface="Calibri"/>
                <a:cs typeface="Calibri"/>
                <a:sym typeface="Calibri"/>
              </a:rPr>
              <a:t>Polypharmacy increases risk of death and other bad things…</a:t>
            </a:r>
            <a:endParaRPr sz="3200">
              <a:solidFill>
                <a:schemeClr val="dk1"/>
              </a:solidFill>
              <a:latin typeface="Calibri"/>
              <a:ea typeface="Calibri"/>
              <a:cs typeface="Calibri"/>
              <a:sym typeface="Calibri"/>
            </a:endParaRPr>
          </a:p>
          <a:p>
            <a:pPr marL="0" lvl="0" indent="0" algn="l" rtl="0">
              <a:spcBef>
                <a:spcPts val="0"/>
              </a:spcBef>
              <a:spcAft>
                <a:spcPts val="0"/>
              </a:spcAft>
              <a:buNone/>
            </a:pPr>
            <a:endParaRPr>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par>
                                <p:cTn id="8" presetID="10" presetClass="entr" presetSubtype="0"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2"/>
          <p:cNvSpPr txBox="1">
            <a:spLocks noGrp="1"/>
          </p:cNvSpPr>
          <p:nvPr>
            <p:ph type="body" idx="1"/>
          </p:nvPr>
        </p:nvSpPr>
        <p:spPr>
          <a:xfrm>
            <a:off x="342900" y="1230313"/>
            <a:ext cx="8686800" cy="4572000"/>
          </a:xfrm>
          <a:prstGeom prst="rect">
            <a:avLst/>
          </a:prstGeom>
        </p:spPr>
        <p:txBody>
          <a:bodyPr spcFirstLastPara="1" wrap="square" lIns="0" tIns="0" rIns="0" bIns="0" anchor="t" anchorCtr="0">
            <a:noAutofit/>
          </a:bodyPr>
          <a:lstStyle/>
          <a:p>
            <a:pPr marL="457200" lvl="0" indent="-342900" algn="l" rtl="0">
              <a:spcBef>
                <a:spcPts val="1400"/>
              </a:spcBef>
              <a:spcAft>
                <a:spcPts val="0"/>
              </a:spcAft>
              <a:buSzPts val="1800"/>
              <a:buChar char="-"/>
            </a:pPr>
            <a:r>
              <a:rPr lang="en-US" sz="1800"/>
              <a:t>After applying both oversampling and undersampling techniques, it is unsuitable to apply any resampling technique to test dataset.</a:t>
            </a:r>
            <a:endParaRPr sz="1800"/>
          </a:p>
          <a:p>
            <a:pPr marL="457200" lvl="0" indent="-342900" algn="l" rtl="0">
              <a:spcBef>
                <a:spcPts val="0"/>
              </a:spcBef>
              <a:spcAft>
                <a:spcPts val="0"/>
              </a:spcAft>
              <a:buSzPts val="1800"/>
              <a:buChar char="-"/>
            </a:pPr>
            <a:r>
              <a:rPr lang="en-US" sz="1800"/>
              <a:t>Thus, we apply undersampling technique only to train dataset to resolve the issue of class imbalance.</a:t>
            </a:r>
            <a:endParaRPr sz="1800"/>
          </a:p>
          <a:p>
            <a:pPr marL="457200" lvl="0" indent="-342900" algn="l" rtl="0">
              <a:spcBef>
                <a:spcPts val="0"/>
              </a:spcBef>
              <a:spcAft>
                <a:spcPts val="0"/>
              </a:spcAft>
              <a:buSzPts val="1800"/>
              <a:buChar char="-"/>
            </a:pPr>
            <a:r>
              <a:rPr lang="en-US" sz="1800"/>
              <a:t>Meanwhile, we find out, in medical scenario, recall score is more important than accuracy score.</a:t>
            </a:r>
            <a:endParaRPr sz="1800"/>
          </a:p>
          <a:p>
            <a:pPr marL="0" lvl="0" indent="0" algn="l" rtl="0">
              <a:spcBef>
                <a:spcPts val="1400"/>
              </a:spcBef>
              <a:spcAft>
                <a:spcPts val="0"/>
              </a:spcAft>
              <a:buNone/>
            </a:pPr>
            <a:endParaRPr sz="1800"/>
          </a:p>
          <a:p>
            <a:pPr marL="0" lvl="0" indent="0" algn="l" rtl="0">
              <a:spcBef>
                <a:spcPts val="1400"/>
              </a:spcBef>
              <a:spcAft>
                <a:spcPts val="0"/>
              </a:spcAft>
              <a:buNone/>
            </a:pPr>
            <a:endParaRPr sz="1800"/>
          </a:p>
          <a:p>
            <a:pPr marL="457200" lvl="0" indent="-342900" algn="l" rtl="0">
              <a:spcBef>
                <a:spcPts val="1400"/>
              </a:spcBef>
              <a:spcAft>
                <a:spcPts val="0"/>
              </a:spcAft>
              <a:buSzPts val="1800"/>
              <a:buChar char="-"/>
            </a:pPr>
            <a:r>
              <a:rPr lang="en-US" sz="1800"/>
              <a:t>We care more about how accurate our model can predict patients who are impaired by falling.</a:t>
            </a:r>
            <a:endParaRPr sz="1800"/>
          </a:p>
        </p:txBody>
      </p:sp>
      <p:sp>
        <p:nvSpPr>
          <p:cNvPr id="447" name="Google Shape;447;p42"/>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448" name="Google Shape;448;p42"/>
          <p:cNvSpPr txBox="1">
            <a:spLocks noGrp="1"/>
          </p:cNvSpPr>
          <p:nvPr>
            <p:ph type="title"/>
          </p:nvPr>
        </p:nvSpPr>
        <p:spPr>
          <a:xfrm>
            <a:off x="495300" y="15240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a:t>Why recall is important?</a:t>
            </a:r>
            <a:endParaRPr sz="3000"/>
          </a:p>
        </p:txBody>
      </p:sp>
      <p:pic>
        <p:nvPicPr>
          <p:cNvPr id="449" name="Google Shape;449;p42"/>
          <p:cNvPicPr preferRelativeResize="0"/>
          <p:nvPr/>
        </p:nvPicPr>
        <p:blipFill>
          <a:blip r:embed="rId3">
            <a:alphaModFix/>
          </a:blip>
          <a:stretch>
            <a:fillRect/>
          </a:stretch>
        </p:blipFill>
        <p:spPr>
          <a:xfrm>
            <a:off x="816675" y="3710608"/>
            <a:ext cx="2723650" cy="1108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txBox="1">
            <a:spLocks noGrp="1"/>
          </p:cNvSpPr>
          <p:nvPr>
            <p:ph type="body" idx="2"/>
          </p:nvPr>
        </p:nvSpPr>
        <p:spPr>
          <a:xfrm>
            <a:off x="69975" y="968896"/>
            <a:ext cx="9052500" cy="761700"/>
          </a:xfrm>
          <a:prstGeom prst="rect">
            <a:avLst/>
          </a:prstGeom>
          <a:noFill/>
          <a:ln>
            <a:noFill/>
          </a:ln>
        </p:spPr>
        <p:txBody>
          <a:bodyPr spcFirstLastPara="1" wrap="square" lIns="0" tIns="0" rIns="0" bIns="0" anchor="t" anchorCtr="0">
            <a:noAutofit/>
          </a:bodyPr>
          <a:lstStyle/>
          <a:p>
            <a:pPr marL="457200" lvl="0" indent="-406400" algn="l" rtl="0">
              <a:lnSpc>
                <a:spcPct val="100000"/>
              </a:lnSpc>
              <a:spcBef>
                <a:spcPts val="0"/>
              </a:spcBef>
              <a:spcAft>
                <a:spcPts val="0"/>
              </a:spcAft>
              <a:buSzPts val="2800"/>
              <a:buChar char=" "/>
            </a:pPr>
            <a:endParaRPr sz="2800"/>
          </a:p>
          <a:p>
            <a:pPr marL="457200" lvl="0" indent="0" algn="l" rtl="0">
              <a:lnSpc>
                <a:spcPct val="100000"/>
              </a:lnSpc>
              <a:spcBef>
                <a:spcPts val="0"/>
              </a:spcBef>
              <a:spcAft>
                <a:spcPts val="0"/>
              </a:spcAft>
              <a:buNone/>
            </a:pPr>
            <a:endParaRPr sz="2000"/>
          </a:p>
          <a:p>
            <a:pPr marL="457200" lvl="0" indent="0" algn="l" rtl="0">
              <a:lnSpc>
                <a:spcPct val="100000"/>
              </a:lnSpc>
              <a:spcBef>
                <a:spcPts val="0"/>
              </a:spcBef>
              <a:spcAft>
                <a:spcPts val="0"/>
              </a:spcAft>
              <a:buNone/>
            </a:pPr>
            <a:endParaRPr/>
          </a:p>
        </p:txBody>
      </p:sp>
      <p:sp>
        <p:nvSpPr>
          <p:cNvPr id="457" name="Google Shape;457;p43"/>
          <p:cNvSpPr txBox="1">
            <a:spLocks noGrp="1"/>
          </p:cNvSpPr>
          <p:nvPr>
            <p:ph type="sldNum" idx="12"/>
          </p:nvPr>
        </p:nvSpPr>
        <p:spPr>
          <a:xfrm>
            <a:off x="8794489" y="5942025"/>
            <a:ext cx="200100" cy="1857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latin typeface="Verdana"/>
                <a:ea typeface="Verdana"/>
                <a:cs typeface="Verdana"/>
                <a:sym typeface="Verdana"/>
              </a:rPr>
              <a:t>31</a:t>
            </a:fld>
            <a:endParaRPr>
              <a:latin typeface="Verdana"/>
              <a:ea typeface="Verdana"/>
              <a:cs typeface="Verdana"/>
              <a:sym typeface="Verdana"/>
            </a:endParaRPr>
          </a:p>
        </p:txBody>
      </p:sp>
      <p:pic>
        <p:nvPicPr>
          <p:cNvPr id="458" name="Google Shape;458;p43"/>
          <p:cNvPicPr preferRelativeResize="0"/>
          <p:nvPr/>
        </p:nvPicPr>
        <p:blipFill>
          <a:blip r:embed="rId3">
            <a:alphaModFix/>
          </a:blip>
          <a:stretch>
            <a:fillRect/>
          </a:stretch>
        </p:blipFill>
        <p:spPr>
          <a:xfrm>
            <a:off x="428575" y="1154950"/>
            <a:ext cx="4772475" cy="4869923"/>
          </a:xfrm>
          <a:prstGeom prst="rect">
            <a:avLst/>
          </a:prstGeom>
          <a:noFill/>
          <a:ln>
            <a:noFill/>
          </a:ln>
        </p:spPr>
      </p:pic>
      <p:sp>
        <p:nvSpPr>
          <p:cNvPr id="459" name="Google Shape;459;p43"/>
          <p:cNvSpPr txBox="1">
            <a:spLocks noGrp="1"/>
          </p:cNvSpPr>
          <p:nvPr>
            <p:ph type="title"/>
          </p:nvPr>
        </p:nvSpPr>
        <p:spPr>
          <a:xfrm>
            <a:off x="252825" y="-136175"/>
            <a:ext cx="8686800" cy="91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a:t>Instance Hardness Threshold</a:t>
            </a:r>
            <a:endParaRPr sz="3000"/>
          </a:p>
        </p:txBody>
      </p:sp>
      <p:sp>
        <p:nvSpPr>
          <p:cNvPr id="460" name="Google Shape;460;p43"/>
          <p:cNvSpPr txBox="1"/>
          <p:nvPr/>
        </p:nvSpPr>
        <p:spPr>
          <a:xfrm>
            <a:off x="5118175" y="1325575"/>
            <a:ext cx="4170000" cy="4616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22222"/>
              </a:buClr>
              <a:buSzPts val="1800"/>
              <a:buChar char="-"/>
            </a:pPr>
            <a:r>
              <a:rPr lang="en-US" sz="1800">
                <a:solidFill>
                  <a:srgbClr val="222222"/>
                </a:solidFill>
                <a:highlight>
                  <a:srgbClr val="FFFFFF"/>
                </a:highlight>
              </a:rPr>
              <a:t>An undersampling technique proposed in 2014 for binary classification problems with a highly imbalanced dataset. </a:t>
            </a:r>
            <a:endParaRPr sz="1800">
              <a:solidFill>
                <a:srgbClr val="222222"/>
              </a:solidFill>
              <a:highlight>
                <a:srgbClr val="FFFFFF"/>
              </a:highlight>
            </a:endParaRPr>
          </a:p>
          <a:p>
            <a:pPr marL="0" lvl="0" indent="0" algn="l" rtl="0">
              <a:spcBef>
                <a:spcPts val="0"/>
              </a:spcBef>
              <a:spcAft>
                <a:spcPts val="0"/>
              </a:spcAft>
              <a:buNone/>
            </a:pPr>
            <a:endParaRPr sz="1800">
              <a:solidFill>
                <a:srgbClr val="222222"/>
              </a:solidFill>
              <a:highlight>
                <a:srgbClr val="FFFFFF"/>
              </a:highlight>
            </a:endParaRPr>
          </a:p>
          <a:p>
            <a:pPr marL="457200" lvl="0" indent="-342900" algn="l" rtl="0">
              <a:spcBef>
                <a:spcPts val="0"/>
              </a:spcBef>
              <a:spcAft>
                <a:spcPts val="0"/>
              </a:spcAft>
              <a:buClr>
                <a:srgbClr val="222222"/>
              </a:buClr>
              <a:buSzPts val="1800"/>
              <a:buChar char="-"/>
            </a:pPr>
            <a:r>
              <a:rPr lang="en-US" sz="1800">
                <a:solidFill>
                  <a:srgbClr val="222222"/>
                </a:solidFill>
                <a:highlight>
                  <a:srgbClr val="FFFFFF"/>
                </a:highlight>
              </a:rPr>
              <a:t>Data samples that are on the borderline between two or more classes or characterized by noise have high IH values due to the fact that a learning algorithm would force them to overfit correctly.</a:t>
            </a:r>
            <a:endParaRPr sz="1800">
              <a:solidFill>
                <a:srgbClr val="222222"/>
              </a:solidFill>
              <a:highlight>
                <a:srgbClr val="FFFFFF"/>
              </a:highlight>
            </a:endParaRPr>
          </a:p>
          <a:p>
            <a:pPr marL="0" lvl="0" indent="0" algn="l" rtl="0">
              <a:spcBef>
                <a:spcPts val="0"/>
              </a:spcBef>
              <a:spcAft>
                <a:spcPts val="0"/>
              </a:spcAft>
              <a:buNone/>
            </a:pPr>
            <a:endParaRPr sz="1800">
              <a:solidFill>
                <a:srgbClr val="222222"/>
              </a:solidFill>
              <a:highlight>
                <a:srgbClr val="FFFFFF"/>
              </a:highlight>
            </a:endParaRPr>
          </a:p>
          <a:p>
            <a:pPr marL="457200" lvl="0" indent="-342900" algn="l" rtl="0">
              <a:spcBef>
                <a:spcPts val="0"/>
              </a:spcBef>
              <a:spcAft>
                <a:spcPts val="0"/>
              </a:spcAft>
              <a:buClr>
                <a:srgbClr val="222222"/>
              </a:buClr>
              <a:buSzPts val="1800"/>
              <a:buChar char="-"/>
            </a:pPr>
            <a:r>
              <a:rPr lang="en-US" sz="1800">
                <a:solidFill>
                  <a:srgbClr val="222222"/>
                </a:solidFill>
                <a:highlight>
                  <a:srgbClr val="FFFFFF"/>
                </a:highlight>
              </a:rPr>
              <a:t>Remove data points near the decision line that have a high probability of being misclassified given specific model</a:t>
            </a:r>
            <a:endParaRPr sz="1800">
              <a:solidFill>
                <a:srgbClr val="222222"/>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4"/>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
        <p:nvSpPr>
          <p:cNvPr id="467" name="Google Shape;467;p44"/>
          <p:cNvSpPr txBox="1">
            <a:spLocks noGrp="1"/>
          </p:cNvSpPr>
          <p:nvPr>
            <p:ph type="title"/>
          </p:nvPr>
        </p:nvSpPr>
        <p:spPr>
          <a:xfrm>
            <a:off x="468300" y="55445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a:t>Logistic Regression Cross Validation</a:t>
            </a:r>
            <a:endParaRPr sz="2400"/>
          </a:p>
        </p:txBody>
      </p:sp>
      <p:pic>
        <p:nvPicPr>
          <p:cNvPr id="468" name="Google Shape;468;p44"/>
          <p:cNvPicPr preferRelativeResize="0"/>
          <p:nvPr/>
        </p:nvPicPr>
        <p:blipFill>
          <a:blip r:embed="rId3">
            <a:alphaModFix/>
          </a:blip>
          <a:stretch>
            <a:fillRect/>
          </a:stretch>
        </p:blipFill>
        <p:spPr>
          <a:xfrm>
            <a:off x="5418950" y="1248500"/>
            <a:ext cx="3608501" cy="2437400"/>
          </a:xfrm>
          <a:prstGeom prst="rect">
            <a:avLst/>
          </a:prstGeom>
          <a:noFill/>
          <a:ln>
            <a:noFill/>
          </a:ln>
        </p:spPr>
      </p:pic>
      <p:pic>
        <p:nvPicPr>
          <p:cNvPr id="469" name="Google Shape;469;p44"/>
          <p:cNvPicPr preferRelativeResize="0"/>
          <p:nvPr/>
        </p:nvPicPr>
        <p:blipFill>
          <a:blip r:embed="rId4">
            <a:alphaModFix/>
          </a:blip>
          <a:stretch>
            <a:fillRect/>
          </a:stretch>
        </p:blipFill>
        <p:spPr>
          <a:xfrm>
            <a:off x="343100" y="4083600"/>
            <a:ext cx="4856851" cy="1550075"/>
          </a:xfrm>
          <a:prstGeom prst="rect">
            <a:avLst/>
          </a:prstGeom>
          <a:noFill/>
          <a:ln>
            <a:noFill/>
          </a:ln>
        </p:spPr>
      </p:pic>
      <p:pic>
        <p:nvPicPr>
          <p:cNvPr id="470" name="Google Shape;470;p44"/>
          <p:cNvPicPr preferRelativeResize="0"/>
          <p:nvPr/>
        </p:nvPicPr>
        <p:blipFill>
          <a:blip r:embed="rId5">
            <a:alphaModFix/>
          </a:blip>
          <a:stretch>
            <a:fillRect/>
          </a:stretch>
        </p:blipFill>
        <p:spPr>
          <a:xfrm>
            <a:off x="274175" y="1275675"/>
            <a:ext cx="5248524" cy="2713125"/>
          </a:xfrm>
          <a:prstGeom prst="rect">
            <a:avLst/>
          </a:prstGeom>
          <a:noFill/>
          <a:ln>
            <a:noFill/>
          </a:ln>
        </p:spPr>
      </p:pic>
      <p:pic>
        <p:nvPicPr>
          <p:cNvPr id="471" name="Google Shape;471;p44"/>
          <p:cNvPicPr preferRelativeResize="0"/>
          <p:nvPr/>
        </p:nvPicPr>
        <p:blipFill>
          <a:blip r:embed="rId6">
            <a:alphaModFix/>
          </a:blip>
          <a:stretch>
            <a:fillRect/>
          </a:stretch>
        </p:blipFill>
        <p:spPr>
          <a:xfrm>
            <a:off x="5446488" y="3716138"/>
            <a:ext cx="3401026" cy="2437399"/>
          </a:xfrm>
          <a:prstGeom prst="rect">
            <a:avLst/>
          </a:prstGeom>
          <a:noFill/>
          <a:ln>
            <a:noFill/>
          </a:ln>
        </p:spPr>
      </p:pic>
      <p:sp>
        <p:nvSpPr>
          <p:cNvPr id="472" name="Google Shape;472;p44"/>
          <p:cNvSpPr txBox="1">
            <a:spLocks noGrp="1"/>
          </p:cNvSpPr>
          <p:nvPr>
            <p:ph type="title"/>
          </p:nvPr>
        </p:nvSpPr>
        <p:spPr>
          <a:xfrm>
            <a:off x="468294" y="319600"/>
            <a:ext cx="4218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Third Modeling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342900" y="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700"/>
              <a:t>Logistic Regression vs Other ML Algorithms</a:t>
            </a:r>
            <a:endParaRPr sz="2700"/>
          </a:p>
        </p:txBody>
      </p:sp>
      <p:sp>
        <p:nvSpPr>
          <p:cNvPr id="479" name="Google Shape;479;p45"/>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pic>
        <p:nvPicPr>
          <p:cNvPr id="480" name="Google Shape;480;p45"/>
          <p:cNvPicPr preferRelativeResize="0"/>
          <p:nvPr/>
        </p:nvPicPr>
        <p:blipFill rotWithShape="1">
          <a:blip r:embed="rId3">
            <a:alphaModFix/>
          </a:blip>
          <a:srcRect b="3465"/>
          <a:stretch/>
        </p:blipFill>
        <p:spPr>
          <a:xfrm>
            <a:off x="1575075" y="1075225"/>
            <a:ext cx="5743575" cy="4358325"/>
          </a:xfrm>
          <a:prstGeom prst="rect">
            <a:avLst/>
          </a:prstGeom>
          <a:noFill/>
          <a:ln>
            <a:noFill/>
          </a:ln>
        </p:spPr>
      </p:pic>
      <p:sp>
        <p:nvSpPr>
          <p:cNvPr id="481" name="Google Shape;481;p45"/>
          <p:cNvSpPr txBox="1"/>
          <p:nvPr/>
        </p:nvSpPr>
        <p:spPr>
          <a:xfrm>
            <a:off x="2276175" y="5279575"/>
            <a:ext cx="1532925"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ea typeface="Verdana"/>
                <a:cs typeface="Verdana"/>
                <a:sym typeface="Verdana"/>
              </a:rPr>
              <a:t>Logistic Regression</a:t>
            </a:r>
            <a:endParaRPr dirty="0">
              <a:latin typeface="+mj-lt"/>
              <a:ea typeface="Verdana"/>
              <a:cs typeface="Verdana"/>
              <a:sym typeface="Verdana"/>
            </a:endParaRPr>
          </a:p>
        </p:txBody>
      </p:sp>
      <p:sp>
        <p:nvSpPr>
          <p:cNvPr id="482" name="Google Shape;482;p45"/>
          <p:cNvSpPr txBox="1"/>
          <p:nvPr/>
        </p:nvSpPr>
        <p:spPr>
          <a:xfrm>
            <a:off x="3809100" y="5433550"/>
            <a:ext cx="160275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ea typeface="Verdana"/>
                <a:cs typeface="Verdana"/>
                <a:sym typeface="Verdana"/>
              </a:rPr>
              <a:t>Random Forest</a:t>
            </a:r>
            <a:endParaRPr dirty="0">
              <a:latin typeface="+mj-lt"/>
              <a:ea typeface="Verdana"/>
              <a:cs typeface="Verdana"/>
              <a:sym typeface="Verdana"/>
            </a:endParaRPr>
          </a:p>
        </p:txBody>
      </p:sp>
      <p:sp>
        <p:nvSpPr>
          <p:cNvPr id="483" name="Google Shape;483;p45"/>
          <p:cNvSpPr txBox="1"/>
          <p:nvPr/>
        </p:nvSpPr>
        <p:spPr>
          <a:xfrm>
            <a:off x="5987900" y="5433550"/>
            <a:ext cx="581066"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ea typeface="Verdana"/>
                <a:cs typeface="Verdana"/>
                <a:sym typeface="Verdana"/>
              </a:rPr>
              <a:t>MLP</a:t>
            </a:r>
            <a:endParaRPr dirty="0">
              <a:latin typeface="+mj-lt"/>
              <a:ea typeface="Verdana"/>
              <a:cs typeface="Verdana"/>
              <a:sym typeface="Verdana"/>
            </a:endParaRPr>
          </a:p>
        </p:txBody>
      </p:sp>
      <p:sp>
        <p:nvSpPr>
          <p:cNvPr id="2" name="TextBox 1">
            <a:extLst>
              <a:ext uri="{FF2B5EF4-FFF2-40B4-BE49-F238E27FC236}">
                <a16:creationId xmlns:a16="http://schemas.microsoft.com/office/drawing/2014/main" id="{D52F96CF-CFEF-FD41-9BC3-753B8EE739B5}"/>
              </a:ext>
            </a:extLst>
          </p:cNvPr>
          <p:cNvSpPr txBox="1"/>
          <p:nvPr/>
        </p:nvSpPr>
        <p:spPr>
          <a:xfrm rot="16200000">
            <a:off x="725215" y="2899364"/>
            <a:ext cx="1019502" cy="307777"/>
          </a:xfrm>
          <a:prstGeom prst="rect">
            <a:avLst/>
          </a:prstGeom>
          <a:noFill/>
        </p:spPr>
        <p:txBody>
          <a:bodyPr wrap="square" rtlCol="0">
            <a:spAutoFit/>
          </a:bodyPr>
          <a:lstStyle/>
          <a:p>
            <a:r>
              <a:rPr lang="en-US" dirty="0"/>
              <a:t>Sensitivity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6"/>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
        <p:nvSpPr>
          <p:cNvPr id="490" name="Google Shape;490;p46"/>
          <p:cNvSpPr txBox="1">
            <a:spLocks noGrp="1"/>
          </p:cNvSpPr>
          <p:nvPr>
            <p:ph type="title"/>
          </p:nvPr>
        </p:nvSpPr>
        <p:spPr>
          <a:xfrm>
            <a:off x="468300" y="69945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a:t>Logistic Regression Probability</a:t>
            </a:r>
            <a:endParaRPr sz="2400"/>
          </a:p>
        </p:txBody>
      </p:sp>
      <p:sp>
        <p:nvSpPr>
          <p:cNvPr id="491" name="Google Shape;491;p46"/>
          <p:cNvSpPr txBox="1">
            <a:spLocks noGrp="1"/>
          </p:cNvSpPr>
          <p:nvPr>
            <p:ph type="title"/>
          </p:nvPr>
        </p:nvSpPr>
        <p:spPr>
          <a:xfrm>
            <a:off x="468294" y="319600"/>
            <a:ext cx="4218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Practical Usage</a:t>
            </a:r>
            <a:endParaRPr/>
          </a:p>
        </p:txBody>
      </p:sp>
      <p:pic>
        <p:nvPicPr>
          <p:cNvPr id="492" name="Google Shape;492;p46"/>
          <p:cNvPicPr preferRelativeResize="0"/>
          <p:nvPr/>
        </p:nvPicPr>
        <p:blipFill>
          <a:blip r:embed="rId3">
            <a:alphaModFix/>
          </a:blip>
          <a:stretch>
            <a:fillRect/>
          </a:stretch>
        </p:blipFill>
        <p:spPr>
          <a:xfrm>
            <a:off x="245975" y="2335900"/>
            <a:ext cx="2771825" cy="2771825"/>
          </a:xfrm>
          <a:prstGeom prst="rect">
            <a:avLst/>
          </a:prstGeom>
          <a:noFill/>
          <a:ln>
            <a:noFill/>
          </a:ln>
        </p:spPr>
      </p:pic>
      <p:sp>
        <p:nvSpPr>
          <p:cNvPr id="493" name="Google Shape;493;p46"/>
          <p:cNvSpPr txBox="1"/>
          <p:nvPr/>
        </p:nvSpPr>
        <p:spPr>
          <a:xfrm>
            <a:off x="390650" y="1707275"/>
            <a:ext cx="27636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latin typeface="Verdana"/>
                <a:ea typeface="Verdana"/>
                <a:cs typeface="Verdana"/>
                <a:sym typeface="Verdana"/>
              </a:rPr>
              <a:t>Patient ID 134</a:t>
            </a:r>
            <a:endParaRPr sz="1800" b="1">
              <a:latin typeface="Verdana"/>
              <a:ea typeface="Verdana"/>
              <a:cs typeface="Verdana"/>
              <a:sym typeface="Verdana"/>
            </a:endParaRPr>
          </a:p>
        </p:txBody>
      </p:sp>
      <p:sp>
        <p:nvSpPr>
          <p:cNvPr id="494" name="Google Shape;494;p46"/>
          <p:cNvSpPr txBox="1"/>
          <p:nvPr/>
        </p:nvSpPr>
        <p:spPr>
          <a:xfrm>
            <a:off x="2633200" y="2647700"/>
            <a:ext cx="1763700" cy="18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i="1">
                <a:latin typeface="Verdana"/>
                <a:ea typeface="Verdana"/>
                <a:cs typeface="Verdana"/>
                <a:sym typeface="Verdana"/>
              </a:rPr>
              <a:t>Cancer Type : 2</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Health : 2</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Grade : 7</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Age : 1</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FH2 : 1</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Live: 1</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KPS: 3</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a:t>
            </a:r>
            <a:endParaRPr i="1">
              <a:latin typeface="Verdana"/>
              <a:ea typeface="Verdana"/>
              <a:cs typeface="Verdana"/>
              <a:sym typeface="Verdana"/>
            </a:endParaRPr>
          </a:p>
          <a:p>
            <a:pPr marL="0" lvl="0" indent="0" algn="l" rtl="0">
              <a:spcBef>
                <a:spcPts val="0"/>
              </a:spcBef>
              <a:spcAft>
                <a:spcPts val="0"/>
              </a:spcAft>
              <a:buNone/>
            </a:pPr>
            <a:endParaRPr i="1">
              <a:latin typeface="Verdana"/>
              <a:ea typeface="Verdana"/>
              <a:cs typeface="Verdana"/>
              <a:sym typeface="Verdana"/>
            </a:endParaRPr>
          </a:p>
        </p:txBody>
      </p:sp>
      <p:sp>
        <p:nvSpPr>
          <p:cNvPr id="495" name="Google Shape;495;p46"/>
          <p:cNvSpPr/>
          <p:nvPr/>
        </p:nvSpPr>
        <p:spPr>
          <a:xfrm>
            <a:off x="4873829" y="3184650"/>
            <a:ext cx="986100" cy="4887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6"/>
          <p:cNvSpPr txBox="1"/>
          <p:nvPr/>
        </p:nvSpPr>
        <p:spPr>
          <a:xfrm>
            <a:off x="6336850" y="2784900"/>
            <a:ext cx="2189100" cy="6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400" b="1">
                <a:solidFill>
                  <a:schemeClr val="dk1"/>
                </a:solidFill>
                <a:latin typeface="Verdana"/>
                <a:ea typeface="Verdana"/>
                <a:cs typeface="Verdana"/>
                <a:sym typeface="Verdana"/>
              </a:rPr>
              <a:t>0.242</a:t>
            </a:r>
            <a:endParaRPr sz="4400" b="1">
              <a:latin typeface="Verdana"/>
              <a:ea typeface="Verdana"/>
              <a:cs typeface="Verdana"/>
              <a:sym typeface="Verdana"/>
            </a:endParaRPr>
          </a:p>
          <a:p>
            <a:pPr marL="0" lvl="0" indent="0" algn="l" rtl="0">
              <a:spcBef>
                <a:spcPts val="0"/>
              </a:spcBef>
              <a:spcAft>
                <a:spcPts val="0"/>
              </a:spcAft>
              <a:buNone/>
            </a:pPr>
            <a:r>
              <a:rPr lang="en-US" b="1">
                <a:latin typeface="Verdana"/>
                <a:ea typeface="Verdana"/>
                <a:cs typeface="Verdana"/>
                <a:sym typeface="Verdana"/>
              </a:rPr>
              <a:t>Falling Probability</a:t>
            </a:r>
            <a:endParaRPr b="1">
              <a:latin typeface="Verdana"/>
              <a:ea typeface="Verdana"/>
              <a:cs typeface="Verdana"/>
              <a:sym typeface="Verdana"/>
            </a:endParaRPr>
          </a:p>
        </p:txBody>
      </p:sp>
      <p:sp>
        <p:nvSpPr>
          <p:cNvPr id="497" name="Google Shape;497;p46"/>
          <p:cNvSpPr txBox="1"/>
          <p:nvPr/>
        </p:nvSpPr>
        <p:spPr>
          <a:xfrm>
            <a:off x="311150" y="4991575"/>
            <a:ext cx="2922600" cy="3762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FFFFFF"/>
                </a:solidFill>
                <a:latin typeface="Verdana"/>
                <a:ea typeface="Verdana"/>
                <a:cs typeface="Verdana"/>
                <a:sym typeface="Verdana"/>
              </a:rPr>
              <a:t>Did not fall in past 6 month</a:t>
            </a:r>
            <a:endParaRPr b="1">
              <a:solidFill>
                <a:srgbClr val="FFFFFF"/>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10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7"/>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
        <p:nvSpPr>
          <p:cNvPr id="504" name="Google Shape;504;p47"/>
          <p:cNvSpPr txBox="1">
            <a:spLocks noGrp="1"/>
          </p:cNvSpPr>
          <p:nvPr>
            <p:ph type="title"/>
          </p:nvPr>
        </p:nvSpPr>
        <p:spPr>
          <a:xfrm>
            <a:off x="468300" y="69945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a:t>Logistic Regression Probability</a:t>
            </a:r>
            <a:endParaRPr sz="2400"/>
          </a:p>
        </p:txBody>
      </p:sp>
      <p:sp>
        <p:nvSpPr>
          <p:cNvPr id="505" name="Google Shape;505;p47"/>
          <p:cNvSpPr txBox="1">
            <a:spLocks noGrp="1"/>
          </p:cNvSpPr>
          <p:nvPr>
            <p:ph type="title"/>
          </p:nvPr>
        </p:nvSpPr>
        <p:spPr>
          <a:xfrm>
            <a:off x="468294" y="319600"/>
            <a:ext cx="4218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Practical Usage</a:t>
            </a:r>
            <a:endParaRPr/>
          </a:p>
        </p:txBody>
      </p:sp>
      <p:pic>
        <p:nvPicPr>
          <p:cNvPr id="506" name="Google Shape;506;p47"/>
          <p:cNvPicPr preferRelativeResize="0"/>
          <p:nvPr/>
        </p:nvPicPr>
        <p:blipFill>
          <a:blip r:embed="rId3">
            <a:alphaModFix/>
          </a:blip>
          <a:stretch>
            <a:fillRect/>
          </a:stretch>
        </p:blipFill>
        <p:spPr>
          <a:xfrm>
            <a:off x="245975" y="2335900"/>
            <a:ext cx="2771825" cy="2771825"/>
          </a:xfrm>
          <a:prstGeom prst="rect">
            <a:avLst/>
          </a:prstGeom>
          <a:noFill/>
          <a:ln>
            <a:noFill/>
          </a:ln>
        </p:spPr>
      </p:pic>
      <p:sp>
        <p:nvSpPr>
          <p:cNvPr id="507" name="Google Shape;507;p47"/>
          <p:cNvSpPr txBox="1"/>
          <p:nvPr/>
        </p:nvSpPr>
        <p:spPr>
          <a:xfrm>
            <a:off x="390650" y="1707275"/>
            <a:ext cx="27636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latin typeface="Verdana"/>
                <a:ea typeface="Verdana"/>
                <a:cs typeface="Verdana"/>
                <a:sym typeface="Verdana"/>
              </a:rPr>
              <a:t>Patient ID 232</a:t>
            </a:r>
            <a:endParaRPr sz="1800" b="1">
              <a:latin typeface="Verdana"/>
              <a:ea typeface="Verdana"/>
              <a:cs typeface="Verdana"/>
              <a:sym typeface="Verdana"/>
            </a:endParaRPr>
          </a:p>
        </p:txBody>
      </p:sp>
      <p:sp>
        <p:nvSpPr>
          <p:cNvPr id="508" name="Google Shape;508;p47"/>
          <p:cNvSpPr txBox="1"/>
          <p:nvPr/>
        </p:nvSpPr>
        <p:spPr>
          <a:xfrm>
            <a:off x="2633200" y="2647700"/>
            <a:ext cx="1763700" cy="18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i="1">
                <a:latin typeface="Verdana"/>
                <a:ea typeface="Verdana"/>
                <a:cs typeface="Verdana"/>
                <a:sym typeface="Verdana"/>
              </a:rPr>
              <a:t>Cancer Type : 1</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Health : 5</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Grade : 5</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Age : 1</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FH2 : 2</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Live: 1</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KPS: 3</a:t>
            </a:r>
            <a:endParaRPr i="1">
              <a:latin typeface="Verdana"/>
              <a:ea typeface="Verdana"/>
              <a:cs typeface="Verdana"/>
              <a:sym typeface="Verdana"/>
            </a:endParaRPr>
          </a:p>
          <a:p>
            <a:pPr marL="0" lvl="0" indent="0" algn="l" rtl="0">
              <a:spcBef>
                <a:spcPts val="0"/>
              </a:spcBef>
              <a:spcAft>
                <a:spcPts val="0"/>
              </a:spcAft>
              <a:buNone/>
            </a:pPr>
            <a:r>
              <a:rPr lang="en-US" i="1">
                <a:latin typeface="Verdana"/>
                <a:ea typeface="Verdana"/>
                <a:cs typeface="Verdana"/>
                <a:sym typeface="Verdana"/>
              </a:rPr>
              <a:t>…</a:t>
            </a:r>
            <a:endParaRPr i="1">
              <a:latin typeface="Verdana"/>
              <a:ea typeface="Verdana"/>
              <a:cs typeface="Verdana"/>
              <a:sym typeface="Verdana"/>
            </a:endParaRPr>
          </a:p>
          <a:p>
            <a:pPr marL="0" lvl="0" indent="0" algn="l" rtl="0">
              <a:spcBef>
                <a:spcPts val="0"/>
              </a:spcBef>
              <a:spcAft>
                <a:spcPts val="0"/>
              </a:spcAft>
              <a:buNone/>
            </a:pPr>
            <a:endParaRPr i="1">
              <a:latin typeface="Verdana"/>
              <a:ea typeface="Verdana"/>
              <a:cs typeface="Verdana"/>
              <a:sym typeface="Verdana"/>
            </a:endParaRPr>
          </a:p>
        </p:txBody>
      </p:sp>
      <p:sp>
        <p:nvSpPr>
          <p:cNvPr id="509" name="Google Shape;509;p47"/>
          <p:cNvSpPr/>
          <p:nvPr/>
        </p:nvSpPr>
        <p:spPr>
          <a:xfrm>
            <a:off x="4873829" y="3184650"/>
            <a:ext cx="986100" cy="4887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7"/>
          <p:cNvSpPr txBox="1"/>
          <p:nvPr/>
        </p:nvSpPr>
        <p:spPr>
          <a:xfrm>
            <a:off x="6336850" y="2784900"/>
            <a:ext cx="2189100" cy="6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400" b="1">
                <a:solidFill>
                  <a:schemeClr val="dk1"/>
                </a:solidFill>
                <a:latin typeface="Verdana"/>
                <a:ea typeface="Verdana"/>
                <a:cs typeface="Verdana"/>
                <a:sym typeface="Verdana"/>
              </a:rPr>
              <a:t>0.823</a:t>
            </a:r>
            <a:endParaRPr sz="4400" b="1">
              <a:latin typeface="Verdana"/>
              <a:ea typeface="Verdana"/>
              <a:cs typeface="Verdana"/>
              <a:sym typeface="Verdana"/>
            </a:endParaRPr>
          </a:p>
          <a:p>
            <a:pPr marL="0" lvl="0" indent="0" algn="l" rtl="0">
              <a:spcBef>
                <a:spcPts val="0"/>
              </a:spcBef>
              <a:spcAft>
                <a:spcPts val="0"/>
              </a:spcAft>
              <a:buNone/>
            </a:pPr>
            <a:r>
              <a:rPr lang="en-US" b="1">
                <a:latin typeface="Verdana"/>
                <a:ea typeface="Verdana"/>
                <a:cs typeface="Verdana"/>
                <a:sym typeface="Verdana"/>
              </a:rPr>
              <a:t>Falling Probability</a:t>
            </a:r>
            <a:endParaRPr b="1">
              <a:latin typeface="Verdana"/>
              <a:ea typeface="Verdana"/>
              <a:cs typeface="Verdana"/>
              <a:sym typeface="Verdana"/>
            </a:endParaRPr>
          </a:p>
        </p:txBody>
      </p:sp>
      <p:sp>
        <p:nvSpPr>
          <p:cNvPr id="511" name="Google Shape;511;p47"/>
          <p:cNvSpPr txBox="1"/>
          <p:nvPr/>
        </p:nvSpPr>
        <p:spPr>
          <a:xfrm>
            <a:off x="311150" y="4991575"/>
            <a:ext cx="2922600" cy="376200"/>
          </a:xfrm>
          <a:prstGeom prst="rect">
            <a:avLst/>
          </a:prstGeom>
          <a:solidFill>
            <a:srgbClr val="B11D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FFFFFF"/>
                </a:solidFill>
                <a:latin typeface="Verdana"/>
                <a:ea typeface="Verdana"/>
                <a:cs typeface="Verdana"/>
                <a:sym typeface="Verdana"/>
              </a:rPr>
              <a:t>Fall in past 6 month</a:t>
            </a:r>
            <a:endParaRPr b="1">
              <a:solidFill>
                <a:srgbClr val="FFFFFF"/>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gtEl>
                                        <p:attrNameLst>
                                          <p:attrName>style.visibility</p:attrName>
                                        </p:attrNameLst>
                                      </p:cBhvr>
                                      <p:to>
                                        <p:strVal val="visible"/>
                                      </p:to>
                                    </p:set>
                                    <p:animEffect transition="in" filter="fade">
                                      <p:cBhvr>
                                        <p:cTn id="7" dur="1000"/>
                                        <p:tgtEl>
                                          <p:spTgt spid="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8"/>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pic>
        <p:nvPicPr>
          <p:cNvPr id="518" name="Google Shape;518;p48"/>
          <p:cNvPicPr preferRelativeResize="0"/>
          <p:nvPr/>
        </p:nvPicPr>
        <p:blipFill rotWithShape="1">
          <a:blip r:embed="rId3">
            <a:alphaModFix/>
          </a:blip>
          <a:srcRect r="9444"/>
          <a:stretch/>
        </p:blipFill>
        <p:spPr>
          <a:xfrm>
            <a:off x="342899" y="1435050"/>
            <a:ext cx="6950499" cy="1338775"/>
          </a:xfrm>
          <a:prstGeom prst="rect">
            <a:avLst/>
          </a:prstGeom>
          <a:noFill/>
          <a:ln>
            <a:noFill/>
          </a:ln>
          <a:effectLst>
            <a:outerShdw blurRad="57150" dist="19050" dir="5400000" algn="bl" rotWithShape="0">
              <a:srgbClr val="000000">
                <a:alpha val="50000"/>
              </a:srgbClr>
            </a:outerShdw>
          </a:effectLst>
        </p:spPr>
      </p:pic>
      <p:pic>
        <p:nvPicPr>
          <p:cNvPr id="519" name="Google Shape;519;p48"/>
          <p:cNvPicPr preferRelativeResize="0"/>
          <p:nvPr/>
        </p:nvPicPr>
        <p:blipFill rotWithShape="1">
          <a:blip r:embed="rId4">
            <a:alphaModFix/>
          </a:blip>
          <a:srcRect r="40779"/>
          <a:stretch/>
        </p:blipFill>
        <p:spPr>
          <a:xfrm>
            <a:off x="7541250" y="1435075"/>
            <a:ext cx="1025475" cy="1383575"/>
          </a:xfrm>
          <a:prstGeom prst="rect">
            <a:avLst/>
          </a:prstGeom>
          <a:noFill/>
          <a:ln>
            <a:noFill/>
          </a:ln>
          <a:effectLst>
            <a:outerShdw blurRad="57150" dist="19050" dir="5400000" algn="bl" rotWithShape="0">
              <a:srgbClr val="000000">
                <a:alpha val="50000"/>
              </a:srgbClr>
            </a:outerShdw>
          </a:effectLst>
        </p:spPr>
      </p:pic>
      <p:sp>
        <p:nvSpPr>
          <p:cNvPr id="520" name="Google Shape;520;p48"/>
          <p:cNvSpPr txBox="1"/>
          <p:nvPr/>
        </p:nvSpPr>
        <p:spPr>
          <a:xfrm>
            <a:off x="5403600" y="5347300"/>
            <a:ext cx="1084800" cy="14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Verdana"/>
              <a:ea typeface="Verdana"/>
              <a:cs typeface="Verdana"/>
              <a:sym typeface="Verdana"/>
            </a:endParaRPr>
          </a:p>
        </p:txBody>
      </p:sp>
      <p:sp>
        <p:nvSpPr>
          <p:cNvPr id="521" name="Google Shape;521;p48"/>
          <p:cNvSpPr txBox="1"/>
          <p:nvPr/>
        </p:nvSpPr>
        <p:spPr>
          <a:xfrm>
            <a:off x="342900" y="3164363"/>
            <a:ext cx="8451000" cy="249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Verdana"/>
              <a:buChar char="-"/>
            </a:pPr>
            <a:r>
              <a:rPr lang="en-US" b="1">
                <a:solidFill>
                  <a:schemeClr val="dk1"/>
                </a:solidFill>
                <a:latin typeface="Verdana"/>
                <a:ea typeface="Verdana"/>
                <a:cs typeface="Verdana"/>
                <a:sym typeface="Verdana"/>
              </a:rPr>
              <a:t>For each patient, logistic regression model can produce an estimated probability of falling. </a:t>
            </a:r>
            <a:endParaRPr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b="1">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US" b="1">
                <a:solidFill>
                  <a:schemeClr val="dk1"/>
                </a:solidFill>
                <a:latin typeface="Verdana"/>
                <a:ea typeface="Verdana"/>
                <a:cs typeface="Verdana"/>
                <a:sym typeface="Verdana"/>
              </a:rPr>
              <a:t>In binary classification task, 50% is used as threshold for classification. </a:t>
            </a:r>
            <a:endParaRPr b="1">
              <a:solidFill>
                <a:schemeClr val="dk1"/>
              </a:solidFill>
              <a:latin typeface="Verdana"/>
              <a:ea typeface="Verdana"/>
              <a:cs typeface="Verdana"/>
              <a:sym typeface="Verdana"/>
            </a:endParaRPr>
          </a:p>
          <a:p>
            <a:pPr marL="457200" lvl="0" indent="0" algn="l" rtl="0">
              <a:spcBef>
                <a:spcPts val="0"/>
              </a:spcBef>
              <a:spcAft>
                <a:spcPts val="0"/>
              </a:spcAft>
              <a:buClr>
                <a:schemeClr val="dk1"/>
              </a:buClr>
              <a:buSzPts val="1100"/>
              <a:buFont typeface="Arial"/>
              <a:buNone/>
            </a:pPr>
            <a:endParaRPr b="1">
              <a:solidFill>
                <a:schemeClr val="dk1"/>
              </a:solidFill>
              <a:latin typeface="Verdana"/>
              <a:ea typeface="Verdana"/>
              <a:cs typeface="Verdana"/>
              <a:sym typeface="Verdana"/>
            </a:endParaRPr>
          </a:p>
          <a:p>
            <a:pPr marL="457200" lvl="0" indent="0" algn="l" rtl="0">
              <a:spcBef>
                <a:spcPts val="0"/>
              </a:spcBef>
              <a:spcAft>
                <a:spcPts val="0"/>
              </a:spcAft>
              <a:buClr>
                <a:schemeClr val="dk1"/>
              </a:buClr>
              <a:buSzPts val="1100"/>
              <a:buFont typeface="Arial"/>
              <a:buNone/>
            </a:pPr>
            <a:endParaRPr b="1">
              <a:solidFill>
                <a:schemeClr val="dk1"/>
              </a:solidFill>
              <a:latin typeface="Verdana"/>
              <a:ea typeface="Verdana"/>
              <a:cs typeface="Verdana"/>
              <a:sym typeface="Verdana"/>
            </a:endParaRPr>
          </a:p>
          <a:p>
            <a:pPr marL="457200" lvl="0" indent="-317500" algn="l" rtl="0">
              <a:spcBef>
                <a:spcPts val="0"/>
              </a:spcBef>
              <a:spcAft>
                <a:spcPts val="0"/>
              </a:spcAft>
              <a:buClr>
                <a:srgbClr val="FF0000"/>
              </a:buClr>
              <a:buSzPts val="1400"/>
              <a:buFont typeface="Verdana"/>
              <a:buChar char="-"/>
            </a:pPr>
            <a:r>
              <a:rPr lang="en-US" b="1">
                <a:solidFill>
                  <a:srgbClr val="FF0000"/>
                </a:solidFill>
                <a:latin typeface="Verdana"/>
                <a:ea typeface="Verdana"/>
                <a:cs typeface="Verdana"/>
                <a:sym typeface="Verdana"/>
              </a:rPr>
              <a:t>Clinically, a higher threshold needed for more certainty</a:t>
            </a:r>
            <a:endParaRPr b="1">
              <a:latin typeface="Verdana"/>
              <a:ea typeface="Verdana"/>
              <a:cs typeface="Verdana"/>
              <a:sym typeface="Verdana"/>
            </a:endParaRPr>
          </a:p>
        </p:txBody>
      </p:sp>
      <p:sp>
        <p:nvSpPr>
          <p:cNvPr id="522" name="Google Shape;522;p48"/>
          <p:cNvSpPr txBox="1">
            <a:spLocks noGrp="1"/>
          </p:cNvSpPr>
          <p:nvPr>
            <p:ph type="title"/>
          </p:nvPr>
        </p:nvSpPr>
        <p:spPr>
          <a:xfrm>
            <a:off x="468300" y="69945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a:t>Logistic Regression Probability</a:t>
            </a:r>
            <a:endParaRPr sz="2400"/>
          </a:p>
        </p:txBody>
      </p:sp>
      <p:sp>
        <p:nvSpPr>
          <p:cNvPr id="523" name="Google Shape;523;p48"/>
          <p:cNvSpPr txBox="1">
            <a:spLocks noGrp="1"/>
          </p:cNvSpPr>
          <p:nvPr>
            <p:ph type="title"/>
          </p:nvPr>
        </p:nvSpPr>
        <p:spPr>
          <a:xfrm>
            <a:off x="468294" y="319600"/>
            <a:ext cx="4218000" cy="6441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3600"/>
              <a:t>Practical Usage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07" name="Google Shape;107;p16"/>
          <p:cNvSpPr txBox="1">
            <a:spLocks noGrp="1"/>
          </p:cNvSpPr>
          <p:nvPr>
            <p:ph type="title"/>
          </p:nvPr>
        </p:nvSpPr>
        <p:spPr>
          <a:xfrm>
            <a:off x="442925" y="242900"/>
            <a:ext cx="62436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600"/>
              <a:t>Data Set Overview</a:t>
            </a:r>
            <a:endParaRPr sz="3600"/>
          </a:p>
        </p:txBody>
      </p:sp>
      <p:sp>
        <p:nvSpPr>
          <p:cNvPr id="108" name="Google Shape;108;p16"/>
          <p:cNvSpPr txBox="1">
            <a:spLocks noGrp="1"/>
          </p:cNvSpPr>
          <p:nvPr>
            <p:ph type="title"/>
          </p:nvPr>
        </p:nvSpPr>
        <p:spPr>
          <a:xfrm>
            <a:off x="784500" y="1213050"/>
            <a:ext cx="1264500" cy="443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9600"/>
              <a:t>GAP</a:t>
            </a:r>
            <a:endParaRPr sz="9600"/>
          </a:p>
        </p:txBody>
      </p:sp>
      <p:sp>
        <p:nvSpPr>
          <p:cNvPr id="109" name="Google Shape;109;p16"/>
          <p:cNvSpPr txBox="1"/>
          <p:nvPr/>
        </p:nvSpPr>
        <p:spPr>
          <a:xfrm>
            <a:off x="2540400" y="1296450"/>
            <a:ext cx="6832200" cy="38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1"/>
                </a:solidFill>
                <a:latin typeface="Calibri"/>
                <a:ea typeface="Calibri"/>
                <a:cs typeface="Calibri"/>
                <a:sym typeface="Calibri"/>
              </a:rPr>
              <a:t>A GERIATRIC ASSESSMENT INTERVENTION FOR PATIENTS AGED 70 AND OVER RECEIVING CHEMOTHERAPY FOR ADVANCED CANCER: REDUCING CHEMOTHERAPY TOXICITY IN OLDER ADULTS</a:t>
            </a:r>
            <a:endParaRPr sz="3600">
              <a:latin typeface="Verdana"/>
              <a:ea typeface="Verdana"/>
              <a:cs typeface="Verdana"/>
              <a:sym typeface="Verdana"/>
            </a:endParaRPr>
          </a:p>
        </p:txBody>
      </p:sp>
      <p:sp>
        <p:nvSpPr>
          <p:cNvPr id="110" name="Google Shape;110;p16"/>
          <p:cNvSpPr txBox="1"/>
          <p:nvPr/>
        </p:nvSpPr>
        <p:spPr>
          <a:xfrm>
            <a:off x="2488500" y="5201675"/>
            <a:ext cx="4395600" cy="73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US" sz="3200">
                <a:solidFill>
                  <a:schemeClr val="dk1"/>
                </a:solidFill>
                <a:latin typeface="Calibri"/>
                <a:ea typeface="Calibri"/>
                <a:cs typeface="Calibri"/>
                <a:sym typeface="Calibri"/>
              </a:rPr>
              <a:t>Total Medications: 7426</a:t>
            </a:r>
            <a:endParaRPr>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342900" y="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17" name="Google Shape;117;p17"/>
          <p:cNvSpPr txBox="1">
            <a:spLocks noGrp="1"/>
          </p:cNvSpPr>
          <p:nvPr>
            <p:ph type="body" idx="1"/>
          </p:nvPr>
        </p:nvSpPr>
        <p:spPr>
          <a:xfrm>
            <a:off x="342900" y="1230313"/>
            <a:ext cx="8686800" cy="4572000"/>
          </a:xfrm>
          <a:prstGeom prst="rect">
            <a:avLst/>
          </a:prstGeom>
        </p:spPr>
        <p:txBody>
          <a:bodyPr spcFirstLastPara="1" wrap="square" lIns="0" tIns="0" rIns="0" bIns="0" anchor="t" anchorCtr="0">
            <a:noAutofit/>
          </a:bodyPr>
          <a:lstStyle/>
          <a:p>
            <a:pPr marL="0" lvl="0" indent="0" algn="l" rtl="0">
              <a:spcBef>
                <a:spcPts val="1400"/>
              </a:spcBef>
              <a:spcAft>
                <a:spcPts val="0"/>
              </a:spcAft>
              <a:buNone/>
            </a:pPr>
            <a:endParaRPr/>
          </a:p>
        </p:txBody>
      </p:sp>
      <p:sp>
        <p:nvSpPr>
          <p:cNvPr id="118" name="Google Shape;118;p17"/>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19" name="Google Shape;119;p17"/>
          <p:cNvPicPr preferRelativeResize="0"/>
          <p:nvPr/>
        </p:nvPicPr>
        <p:blipFill rotWithShape="1">
          <a:blip r:embed="rId3">
            <a:alphaModFix/>
          </a:blip>
          <a:srcRect/>
          <a:stretch/>
        </p:blipFill>
        <p:spPr>
          <a:xfrm>
            <a:off x="-26747" y="-4100"/>
            <a:ext cx="9513644" cy="6857999"/>
          </a:xfrm>
          <a:prstGeom prst="rect">
            <a:avLst/>
          </a:prstGeom>
          <a:noFill/>
          <a:ln w="9525" cap="flat" cmpd="sng">
            <a:solidFill>
              <a:srgbClr val="19458D"/>
            </a:solidFill>
            <a:prstDash val="solid"/>
            <a:round/>
            <a:headEnd type="none" w="sm" len="sm"/>
            <a:tailEnd type="none" w="sm" len="sm"/>
          </a:ln>
          <a:effectLst>
            <a:outerShdw blurRad="190500" algn="tl" rotWithShape="0">
              <a:srgbClr val="000000">
                <a:alpha val="69800"/>
              </a:srgbClr>
            </a:outerShdw>
          </a:effectLst>
        </p:spPr>
      </p:pic>
      <p:sp>
        <p:nvSpPr>
          <p:cNvPr id="120" name="Google Shape;120;p17"/>
          <p:cNvSpPr txBox="1"/>
          <p:nvPr/>
        </p:nvSpPr>
        <p:spPr>
          <a:xfrm>
            <a:off x="451150" y="3893575"/>
            <a:ext cx="14391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solidFill>
                  <a:srgbClr val="FF0000"/>
                </a:solidFill>
                <a:latin typeface="Caveat"/>
                <a:ea typeface="Caveat"/>
                <a:cs typeface="Caveat"/>
                <a:sym typeface="Caveat"/>
              </a:rPr>
              <a:t>MANUALLY INPUT </a:t>
            </a:r>
            <a:endParaRPr b="1" u="sng">
              <a:solidFill>
                <a:srgbClr val="FF0000"/>
              </a:solidFill>
              <a:latin typeface="Caveat"/>
              <a:ea typeface="Caveat"/>
              <a:cs typeface="Caveat"/>
              <a:sym typeface="Caveat"/>
            </a:endParaRPr>
          </a:p>
        </p:txBody>
      </p:sp>
      <p:sp>
        <p:nvSpPr>
          <p:cNvPr id="121" name="Google Shape;121;p17"/>
          <p:cNvSpPr txBox="1"/>
          <p:nvPr/>
        </p:nvSpPr>
        <p:spPr>
          <a:xfrm>
            <a:off x="451150" y="5623900"/>
            <a:ext cx="14391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solidFill>
                  <a:srgbClr val="FF0000"/>
                </a:solidFill>
                <a:latin typeface="Caveat"/>
                <a:ea typeface="Caveat"/>
                <a:cs typeface="Caveat"/>
                <a:sym typeface="Caveat"/>
              </a:rPr>
              <a:t>MANUALLY INPUT </a:t>
            </a:r>
            <a:endParaRPr b="1" u="sng">
              <a:solidFill>
                <a:srgbClr val="FF0000"/>
              </a:solidFill>
              <a:latin typeface="Caveat"/>
              <a:ea typeface="Caveat"/>
              <a:cs typeface="Caveat"/>
              <a:sym typeface="Caveat"/>
            </a:endParaRPr>
          </a:p>
        </p:txBody>
      </p:sp>
      <p:sp>
        <p:nvSpPr>
          <p:cNvPr id="122" name="Google Shape;122;p17"/>
          <p:cNvSpPr txBox="1"/>
          <p:nvPr/>
        </p:nvSpPr>
        <p:spPr>
          <a:xfrm>
            <a:off x="451150" y="4758738"/>
            <a:ext cx="14391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solidFill>
                  <a:srgbClr val="FF0000"/>
                </a:solidFill>
                <a:latin typeface="Caveat"/>
                <a:ea typeface="Caveat"/>
                <a:cs typeface="Caveat"/>
                <a:sym typeface="Caveat"/>
              </a:rPr>
              <a:t>MANUALLY INPUT </a:t>
            </a:r>
            <a:endParaRPr b="1" u="sng">
              <a:solidFill>
                <a:srgbClr val="FF0000"/>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sldNum" idx="12"/>
          </p:nvPr>
        </p:nvSpPr>
        <p:spPr>
          <a:xfrm>
            <a:off x="6805613" y="6004896"/>
            <a:ext cx="2189100" cy="1230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grpSp>
        <p:nvGrpSpPr>
          <p:cNvPr id="129" name="Google Shape;129;p18"/>
          <p:cNvGrpSpPr/>
          <p:nvPr/>
        </p:nvGrpSpPr>
        <p:grpSpPr>
          <a:xfrm>
            <a:off x="342900" y="1838575"/>
            <a:ext cx="4619700" cy="3180848"/>
            <a:chOff x="380925" y="3077300"/>
            <a:chExt cx="4619700" cy="3180848"/>
          </a:xfrm>
        </p:grpSpPr>
        <p:pic>
          <p:nvPicPr>
            <p:cNvPr id="130" name="Google Shape;130;p18"/>
            <p:cNvPicPr preferRelativeResize="0"/>
            <p:nvPr/>
          </p:nvPicPr>
          <p:blipFill rotWithShape="1">
            <a:blip r:embed="rId3">
              <a:alphaModFix/>
            </a:blip>
            <a:srcRect l="3942" t="45092" r="47499" b="8525"/>
            <a:stretch/>
          </p:blipFill>
          <p:spPr>
            <a:xfrm>
              <a:off x="380925" y="3077300"/>
              <a:ext cx="4619700" cy="3180848"/>
            </a:xfrm>
            <a:prstGeom prst="rect">
              <a:avLst/>
            </a:prstGeom>
            <a:noFill/>
            <a:ln w="9525" cap="flat" cmpd="sng">
              <a:solidFill>
                <a:srgbClr val="19458D"/>
              </a:solidFill>
              <a:prstDash val="solid"/>
              <a:round/>
              <a:headEnd type="none" w="sm" len="sm"/>
              <a:tailEnd type="none" w="sm" len="sm"/>
            </a:ln>
            <a:effectLst>
              <a:outerShdw blurRad="190500" algn="tl" rotWithShape="0">
                <a:srgbClr val="000000">
                  <a:alpha val="69800"/>
                </a:srgbClr>
              </a:outerShdw>
            </a:effectLst>
          </p:spPr>
        </p:pic>
        <p:sp>
          <p:nvSpPr>
            <p:cNvPr id="131" name="Google Shape;131;p18"/>
            <p:cNvSpPr txBox="1"/>
            <p:nvPr/>
          </p:nvSpPr>
          <p:spPr>
            <a:xfrm>
              <a:off x="451150" y="3893575"/>
              <a:ext cx="14391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solidFill>
                    <a:srgbClr val="980000"/>
                  </a:solidFill>
                  <a:latin typeface="Caveat"/>
                  <a:ea typeface="Caveat"/>
                  <a:cs typeface="Caveat"/>
                  <a:sym typeface="Caveat"/>
                </a:rPr>
                <a:t>MANUALLY INPUT </a:t>
              </a:r>
              <a:endParaRPr b="1" u="sng">
                <a:solidFill>
                  <a:srgbClr val="980000"/>
                </a:solidFill>
                <a:latin typeface="Caveat"/>
                <a:ea typeface="Caveat"/>
                <a:cs typeface="Caveat"/>
                <a:sym typeface="Caveat"/>
              </a:endParaRPr>
            </a:p>
          </p:txBody>
        </p:sp>
        <p:sp>
          <p:nvSpPr>
            <p:cNvPr id="132" name="Google Shape;132;p18"/>
            <p:cNvSpPr txBox="1"/>
            <p:nvPr/>
          </p:nvSpPr>
          <p:spPr>
            <a:xfrm>
              <a:off x="451150" y="5623900"/>
              <a:ext cx="14391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solidFill>
                    <a:srgbClr val="980000"/>
                  </a:solidFill>
                  <a:latin typeface="Caveat"/>
                  <a:ea typeface="Caveat"/>
                  <a:cs typeface="Caveat"/>
                  <a:sym typeface="Caveat"/>
                </a:rPr>
                <a:t>MANUALLY INPUT </a:t>
              </a:r>
              <a:endParaRPr b="1" u="sng">
                <a:solidFill>
                  <a:srgbClr val="980000"/>
                </a:solidFill>
                <a:latin typeface="Caveat"/>
                <a:ea typeface="Caveat"/>
                <a:cs typeface="Caveat"/>
                <a:sym typeface="Caveat"/>
              </a:endParaRPr>
            </a:p>
          </p:txBody>
        </p:sp>
        <p:sp>
          <p:nvSpPr>
            <p:cNvPr id="133" name="Google Shape;133;p18"/>
            <p:cNvSpPr txBox="1"/>
            <p:nvPr/>
          </p:nvSpPr>
          <p:spPr>
            <a:xfrm>
              <a:off x="451150" y="4758738"/>
              <a:ext cx="14391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solidFill>
                    <a:srgbClr val="980000"/>
                  </a:solidFill>
                  <a:latin typeface="Caveat"/>
                  <a:ea typeface="Caveat"/>
                  <a:cs typeface="Caveat"/>
                  <a:sym typeface="Caveat"/>
                </a:rPr>
                <a:t>MANUALLY INPUT </a:t>
              </a:r>
              <a:endParaRPr b="1" u="sng">
                <a:solidFill>
                  <a:srgbClr val="980000"/>
                </a:solidFill>
                <a:latin typeface="Caveat"/>
                <a:ea typeface="Caveat"/>
                <a:cs typeface="Caveat"/>
                <a:sym typeface="Caveat"/>
              </a:endParaRPr>
            </a:p>
          </p:txBody>
        </p:sp>
      </p:grpSp>
      <p:sp>
        <p:nvSpPr>
          <p:cNvPr id="134" name="Google Shape;134;p18"/>
          <p:cNvSpPr txBox="1">
            <a:spLocks noGrp="1"/>
          </p:cNvSpPr>
          <p:nvPr>
            <p:ph type="title"/>
          </p:nvPr>
        </p:nvSpPr>
        <p:spPr>
          <a:xfrm>
            <a:off x="342900" y="228600"/>
            <a:ext cx="86868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600"/>
              <a:t>Data Overview</a:t>
            </a:r>
            <a:endParaRPr sz="3600"/>
          </a:p>
        </p:txBody>
      </p:sp>
      <p:sp>
        <p:nvSpPr>
          <p:cNvPr id="135" name="Google Shape;135;p18"/>
          <p:cNvSpPr txBox="1"/>
          <p:nvPr/>
        </p:nvSpPr>
        <p:spPr>
          <a:xfrm>
            <a:off x="5869200" y="2383525"/>
            <a:ext cx="2289600" cy="1353900"/>
          </a:xfrm>
          <a:prstGeom prst="rect">
            <a:avLst/>
          </a:prstGeom>
          <a:noFill/>
          <a:ln>
            <a:noFill/>
          </a:ln>
          <a:effectLst>
            <a:reflection dist="38100" dir="5400000" fadeDir="5400012" sy="-100000" algn="bl" rotWithShape="0"/>
          </a:effectLst>
        </p:spPr>
        <p:txBody>
          <a:bodyPr spcFirstLastPara="1" wrap="square" lIns="91425" tIns="91425" rIns="91425" bIns="91425" anchor="t" anchorCtr="0">
            <a:noAutofit/>
          </a:bodyPr>
          <a:lstStyle/>
          <a:p>
            <a:pPr marL="0" lvl="0" indent="0" algn="l" rtl="0">
              <a:lnSpc>
                <a:spcPct val="150000"/>
              </a:lnSpc>
              <a:spcBef>
                <a:spcPts val="1400"/>
              </a:spcBef>
              <a:spcAft>
                <a:spcPts val="0"/>
              </a:spcAft>
              <a:buNone/>
            </a:pPr>
            <a:r>
              <a:rPr lang="en-US" sz="4800">
                <a:solidFill>
                  <a:srgbClr val="980000"/>
                </a:solidFill>
                <a:latin typeface="Verdana"/>
                <a:ea typeface="Verdana"/>
                <a:cs typeface="Verdana"/>
                <a:sym typeface="Verdana"/>
              </a:rPr>
              <a:t>Errors!</a:t>
            </a:r>
            <a:endParaRPr sz="4800">
              <a:solidFill>
                <a:srgbClr val="980000"/>
              </a:solidFill>
              <a:latin typeface="Verdana"/>
              <a:ea typeface="Verdana"/>
              <a:cs typeface="Verdana"/>
              <a:sym typeface="Verdana"/>
            </a:endParaRPr>
          </a:p>
        </p:txBody>
      </p:sp>
      <p:sp>
        <p:nvSpPr>
          <p:cNvPr id="136" name="Google Shape;136;p18"/>
          <p:cNvSpPr txBox="1"/>
          <p:nvPr/>
        </p:nvSpPr>
        <p:spPr>
          <a:xfrm>
            <a:off x="5141100" y="1957638"/>
            <a:ext cx="3745800" cy="12531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400"/>
              </a:spcBef>
              <a:spcAft>
                <a:spcPts val="0"/>
              </a:spcAft>
              <a:buNone/>
            </a:pPr>
            <a:r>
              <a:rPr lang="en-US" sz="2400">
                <a:solidFill>
                  <a:schemeClr val="dk1"/>
                </a:solidFill>
                <a:latin typeface="Verdana"/>
                <a:ea typeface="Verdana"/>
                <a:cs typeface="Verdana"/>
                <a:sym typeface="Verdana"/>
              </a:rPr>
              <a:t>* Data is cleaning by     Polypharmacy Team </a:t>
            </a:r>
            <a:endParaRPr sz="3600">
              <a:solidFill>
                <a:srgbClr val="FF0000"/>
              </a:solidFill>
              <a:latin typeface="Verdana"/>
              <a:ea typeface="Verdana"/>
              <a:cs typeface="Verdana"/>
              <a:sym typeface="Verdana"/>
            </a:endParaRPr>
          </a:p>
          <a:p>
            <a:pPr marL="0" lvl="0" indent="0" algn="l" rtl="0">
              <a:spcBef>
                <a:spcPts val="0"/>
              </a:spcBef>
              <a:spcAft>
                <a:spcPts val="0"/>
              </a:spcAft>
              <a:buNone/>
            </a:pPr>
            <a:r>
              <a:rPr lang="en-US">
                <a:latin typeface="Verdana"/>
                <a:ea typeface="Verdana"/>
                <a:cs typeface="Verdana"/>
                <a:sym typeface="Verdana"/>
              </a:rPr>
              <a:t>  </a:t>
            </a:r>
            <a:endParaRPr>
              <a:latin typeface="Verdana"/>
              <a:ea typeface="Verdana"/>
              <a:cs typeface="Verdana"/>
              <a:sym typeface="Verdana"/>
            </a:endParaRPr>
          </a:p>
        </p:txBody>
      </p:sp>
      <p:sp>
        <p:nvSpPr>
          <p:cNvPr id="137" name="Google Shape;137;p18"/>
          <p:cNvSpPr txBox="1"/>
          <p:nvPr/>
        </p:nvSpPr>
        <p:spPr>
          <a:xfrm>
            <a:off x="5499000" y="3014738"/>
            <a:ext cx="3387900" cy="1353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50000"/>
              </a:lnSpc>
              <a:spcBef>
                <a:spcPts val="1400"/>
              </a:spcBef>
              <a:spcAft>
                <a:spcPts val="0"/>
              </a:spcAft>
              <a:buNone/>
            </a:pPr>
            <a:r>
              <a:rPr lang="en-US" sz="4800">
                <a:solidFill>
                  <a:srgbClr val="980000"/>
                </a:solidFill>
                <a:latin typeface="Verdana"/>
                <a:ea typeface="Verdana"/>
                <a:cs typeface="Verdana"/>
                <a:sym typeface="Verdana"/>
              </a:rPr>
              <a:t>Manually!</a:t>
            </a:r>
            <a:endParaRPr sz="4800">
              <a:solidFill>
                <a:srgbClr val="980000"/>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fade">
                                      <p:cBhvr>
                                        <p:cTn id="13" dur="1"/>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sldNum" idx="12"/>
          </p:nvPr>
        </p:nvSpPr>
        <p:spPr>
          <a:xfrm>
            <a:off x="6805613" y="5958858"/>
            <a:ext cx="2189100" cy="1689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sz="1100">
                <a:latin typeface="Verdana"/>
                <a:ea typeface="Verdana"/>
                <a:cs typeface="Verdana"/>
                <a:sym typeface="Verdana"/>
              </a:rPr>
              <a:t>7</a:t>
            </a:fld>
            <a:endParaRPr sz="1100">
              <a:latin typeface="Verdana"/>
              <a:ea typeface="Verdana"/>
              <a:cs typeface="Verdana"/>
              <a:sym typeface="Verdana"/>
            </a:endParaRPr>
          </a:p>
        </p:txBody>
      </p:sp>
      <p:sp>
        <p:nvSpPr>
          <p:cNvPr id="145" name="Google Shape;145;p19"/>
          <p:cNvSpPr txBox="1">
            <a:spLocks noGrp="1"/>
          </p:cNvSpPr>
          <p:nvPr>
            <p:ph type="title"/>
          </p:nvPr>
        </p:nvSpPr>
        <p:spPr>
          <a:xfrm>
            <a:off x="209475" y="151548"/>
            <a:ext cx="8686800" cy="74760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None/>
            </a:pPr>
            <a:r>
              <a:rPr lang="en-US" sz="3600"/>
              <a:t>GAP Data Overview</a:t>
            </a:r>
            <a:endParaRPr sz="3600"/>
          </a:p>
        </p:txBody>
      </p:sp>
      <p:sp>
        <p:nvSpPr>
          <p:cNvPr id="146" name="Google Shape;146;p19"/>
          <p:cNvSpPr txBox="1"/>
          <p:nvPr/>
        </p:nvSpPr>
        <p:spPr>
          <a:xfrm>
            <a:off x="6943575" y="1710788"/>
            <a:ext cx="1644000" cy="375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chemeClr val="dk1"/>
                </a:solidFill>
              </a:rPr>
              <a:t>DOXEPIN</a:t>
            </a:r>
            <a:endParaRPr sz="2400" b="1">
              <a:latin typeface="Verdana"/>
              <a:ea typeface="Verdana"/>
              <a:cs typeface="Verdana"/>
              <a:sym typeface="Verdana"/>
            </a:endParaRPr>
          </a:p>
        </p:txBody>
      </p:sp>
      <p:grpSp>
        <p:nvGrpSpPr>
          <p:cNvPr id="147" name="Google Shape;147;p19"/>
          <p:cNvGrpSpPr/>
          <p:nvPr/>
        </p:nvGrpSpPr>
        <p:grpSpPr>
          <a:xfrm>
            <a:off x="248625" y="860625"/>
            <a:ext cx="3360838" cy="1774113"/>
            <a:chOff x="248625" y="860625"/>
            <a:chExt cx="3360838" cy="1774113"/>
          </a:xfrm>
        </p:grpSpPr>
        <p:pic>
          <p:nvPicPr>
            <p:cNvPr id="148" name="Google Shape;148;p19"/>
            <p:cNvPicPr preferRelativeResize="0"/>
            <p:nvPr/>
          </p:nvPicPr>
          <p:blipFill rotWithShape="1">
            <a:blip r:embed="rId3">
              <a:alphaModFix/>
            </a:blip>
            <a:srcRect l="9544" r="2085" b="69151"/>
            <a:stretch/>
          </p:blipFill>
          <p:spPr>
            <a:xfrm>
              <a:off x="248625" y="1555677"/>
              <a:ext cx="3359700" cy="653600"/>
            </a:xfrm>
            <a:prstGeom prst="rect">
              <a:avLst/>
            </a:prstGeom>
            <a:noFill/>
            <a:ln>
              <a:noFill/>
            </a:ln>
            <a:effectLst>
              <a:outerShdw blurRad="57150" dist="19050" dir="5400000" algn="bl" rotWithShape="0">
                <a:srgbClr val="000000">
                  <a:alpha val="50000"/>
                </a:srgbClr>
              </a:outerShdw>
            </a:effectLst>
          </p:spPr>
        </p:pic>
        <p:sp>
          <p:nvSpPr>
            <p:cNvPr id="149" name="Google Shape;149;p19"/>
            <p:cNvSpPr txBox="1"/>
            <p:nvPr/>
          </p:nvSpPr>
          <p:spPr>
            <a:xfrm>
              <a:off x="620203" y="2358738"/>
              <a:ext cx="2810700" cy="276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Verdana"/>
                  <a:ea typeface="Verdana"/>
                  <a:cs typeface="Verdana"/>
                  <a:sym typeface="Verdana"/>
                </a:rPr>
                <a:t>Misspelled Trade Name</a:t>
              </a:r>
              <a:endParaRPr b="1">
                <a:latin typeface="Verdana"/>
                <a:ea typeface="Verdana"/>
                <a:cs typeface="Verdana"/>
                <a:sym typeface="Verdana"/>
              </a:endParaRPr>
            </a:p>
          </p:txBody>
        </p:sp>
        <p:sp>
          <p:nvSpPr>
            <p:cNvPr id="150" name="Google Shape;150;p19"/>
            <p:cNvSpPr txBox="1"/>
            <p:nvPr/>
          </p:nvSpPr>
          <p:spPr>
            <a:xfrm>
              <a:off x="249763" y="860625"/>
              <a:ext cx="3359700" cy="481500"/>
            </a:xfrm>
            <a:prstGeom prst="rect">
              <a:avLst/>
            </a:prstGeom>
            <a:solidFill>
              <a:srgbClr val="0F74BD"/>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FFFF"/>
                  </a:solidFill>
                  <a:latin typeface="Verdana"/>
                  <a:ea typeface="Verdana"/>
                  <a:cs typeface="Verdana"/>
                  <a:sym typeface="Verdana"/>
                </a:rPr>
                <a:t>Original Data </a:t>
              </a:r>
              <a:endParaRPr sz="1800" b="1">
                <a:solidFill>
                  <a:srgbClr val="FFFFFF"/>
                </a:solidFill>
                <a:latin typeface="Verdana"/>
                <a:ea typeface="Verdana"/>
                <a:cs typeface="Verdana"/>
                <a:sym typeface="Verdana"/>
              </a:endParaRPr>
            </a:p>
          </p:txBody>
        </p:sp>
      </p:grpSp>
      <p:grpSp>
        <p:nvGrpSpPr>
          <p:cNvPr id="151" name="Google Shape;151;p19"/>
          <p:cNvGrpSpPr/>
          <p:nvPr/>
        </p:nvGrpSpPr>
        <p:grpSpPr>
          <a:xfrm>
            <a:off x="252050" y="2848300"/>
            <a:ext cx="3506700" cy="1270213"/>
            <a:chOff x="271050" y="2759400"/>
            <a:chExt cx="3506700" cy="1270213"/>
          </a:xfrm>
        </p:grpSpPr>
        <p:sp>
          <p:nvSpPr>
            <p:cNvPr id="152" name="Google Shape;152;p19"/>
            <p:cNvSpPr txBox="1"/>
            <p:nvPr/>
          </p:nvSpPr>
          <p:spPr>
            <a:xfrm>
              <a:off x="271050" y="3548113"/>
              <a:ext cx="3506700" cy="481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Verdana"/>
                  <a:ea typeface="Verdana"/>
                  <a:cs typeface="Verdana"/>
                  <a:sym typeface="Verdana"/>
                </a:rPr>
                <a:t>Wrongly input Generic Name </a:t>
              </a:r>
              <a:endParaRPr b="1">
                <a:latin typeface="Verdana"/>
                <a:ea typeface="Verdana"/>
                <a:cs typeface="Verdana"/>
                <a:sym typeface="Verdana"/>
              </a:endParaRPr>
            </a:p>
          </p:txBody>
        </p:sp>
        <p:grpSp>
          <p:nvGrpSpPr>
            <p:cNvPr id="153" name="Google Shape;153;p19"/>
            <p:cNvGrpSpPr/>
            <p:nvPr/>
          </p:nvGrpSpPr>
          <p:grpSpPr>
            <a:xfrm>
              <a:off x="304475" y="2759400"/>
              <a:ext cx="3368525" cy="710725"/>
              <a:chOff x="304475" y="2759400"/>
              <a:chExt cx="3368525" cy="710725"/>
            </a:xfrm>
          </p:grpSpPr>
          <p:pic>
            <p:nvPicPr>
              <p:cNvPr id="154" name="Google Shape;154;p19"/>
              <p:cNvPicPr preferRelativeResize="0"/>
              <p:nvPr/>
            </p:nvPicPr>
            <p:blipFill rotWithShape="1">
              <a:blip r:embed="rId3">
                <a:alphaModFix/>
              </a:blip>
              <a:srcRect l="9538" t="50784" r="2386" b="33449"/>
              <a:stretch/>
            </p:blipFill>
            <p:spPr>
              <a:xfrm>
                <a:off x="304475" y="3150900"/>
                <a:ext cx="3359700" cy="319225"/>
              </a:xfrm>
              <a:prstGeom prst="rect">
                <a:avLst/>
              </a:prstGeom>
              <a:noFill/>
              <a:ln>
                <a:noFill/>
              </a:ln>
              <a:effectLst>
                <a:outerShdw blurRad="57150" dist="19050" dir="5400000" algn="bl" rotWithShape="0">
                  <a:srgbClr val="000000">
                    <a:alpha val="50000"/>
                  </a:srgbClr>
                </a:outerShdw>
              </a:effectLst>
            </p:spPr>
          </p:pic>
          <p:pic>
            <p:nvPicPr>
              <p:cNvPr id="155" name="Google Shape;155;p19"/>
              <p:cNvPicPr preferRelativeResize="0"/>
              <p:nvPr/>
            </p:nvPicPr>
            <p:blipFill rotWithShape="1">
              <a:blip r:embed="rId3">
                <a:alphaModFix/>
              </a:blip>
              <a:srcRect l="9544" r="2085" b="82257"/>
              <a:stretch/>
            </p:blipFill>
            <p:spPr>
              <a:xfrm>
                <a:off x="313300" y="2759400"/>
                <a:ext cx="3359700" cy="375900"/>
              </a:xfrm>
              <a:prstGeom prst="rect">
                <a:avLst/>
              </a:prstGeom>
              <a:noFill/>
              <a:ln>
                <a:noFill/>
              </a:ln>
            </p:spPr>
          </p:pic>
        </p:grpSp>
      </p:grpSp>
      <p:sp>
        <p:nvSpPr>
          <p:cNvPr id="156" name="Google Shape;156;p19"/>
          <p:cNvSpPr txBox="1"/>
          <p:nvPr/>
        </p:nvSpPr>
        <p:spPr>
          <a:xfrm>
            <a:off x="6741825" y="860625"/>
            <a:ext cx="2047500" cy="481500"/>
          </a:xfrm>
          <a:prstGeom prst="rect">
            <a:avLst/>
          </a:prstGeom>
          <a:solidFill>
            <a:srgbClr val="01AB0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FFFF"/>
                </a:solidFill>
                <a:latin typeface="Verdana"/>
                <a:ea typeface="Verdana"/>
                <a:cs typeface="Verdana"/>
                <a:sym typeface="Verdana"/>
              </a:rPr>
              <a:t>Generic Name</a:t>
            </a:r>
            <a:endParaRPr sz="1800" b="1">
              <a:solidFill>
                <a:srgbClr val="FFFFFF"/>
              </a:solidFill>
              <a:latin typeface="Verdana"/>
              <a:ea typeface="Verdana"/>
              <a:cs typeface="Verdana"/>
              <a:sym typeface="Verdana"/>
            </a:endParaRPr>
          </a:p>
        </p:txBody>
      </p:sp>
      <p:sp>
        <p:nvSpPr>
          <p:cNvPr id="157" name="Google Shape;157;p19"/>
          <p:cNvSpPr txBox="1"/>
          <p:nvPr/>
        </p:nvSpPr>
        <p:spPr>
          <a:xfrm>
            <a:off x="6634875" y="2999875"/>
            <a:ext cx="2261400" cy="375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chemeClr val="dk1"/>
                </a:solidFill>
              </a:rPr>
              <a:t>FINASTERIDE</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grpSp>
        <p:nvGrpSpPr>
          <p:cNvPr id="158" name="Google Shape;158;p19"/>
          <p:cNvGrpSpPr/>
          <p:nvPr/>
        </p:nvGrpSpPr>
        <p:grpSpPr>
          <a:xfrm>
            <a:off x="249800" y="4218356"/>
            <a:ext cx="3511200" cy="1120919"/>
            <a:chOff x="153900" y="4029631"/>
            <a:chExt cx="3511200" cy="1120919"/>
          </a:xfrm>
        </p:grpSpPr>
        <p:sp>
          <p:nvSpPr>
            <p:cNvPr id="159" name="Google Shape;159;p19"/>
            <p:cNvSpPr txBox="1"/>
            <p:nvPr/>
          </p:nvSpPr>
          <p:spPr>
            <a:xfrm>
              <a:off x="153900" y="4874550"/>
              <a:ext cx="3511200" cy="276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Verdana"/>
                  <a:ea typeface="Verdana"/>
                  <a:cs typeface="Verdana"/>
                  <a:sym typeface="Verdana"/>
                </a:rPr>
                <a:t>Misspelled Generic </a:t>
              </a:r>
              <a:endParaRPr b="1">
                <a:latin typeface="Verdana"/>
                <a:ea typeface="Verdana"/>
                <a:cs typeface="Verdana"/>
                <a:sym typeface="Verdana"/>
              </a:endParaRPr>
            </a:p>
            <a:p>
              <a:pPr marL="0" lvl="0" indent="0" algn="ctr" rtl="0">
                <a:spcBef>
                  <a:spcPts val="0"/>
                </a:spcBef>
                <a:spcAft>
                  <a:spcPts val="0"/>
                </a:spcAft>
                <a:buNone/>
              </a:pPr>
              <a:r>
                <a:rPr lang="en-US" b="1">
                  <a:latin typeface="Verdana"/>
                  <a:ea typeface="Verdana"/>
                  <a:cs typeface="Verdana"/>
                  <a:sym typeface="Verdana"/>
                </a:rPr>
                <a:t>Name &amp; Wrongly input</a:t>
              </a:r>
              <a:endParaRPr b="1">
                <a:latin typeface="Verdana"/>
                <a:ea typeface="Verdana"/>
                <a:cs typeface="Verdana"/>
                <a:sym typeface="Verdana"/>
              </a:endParaRPr>
            </a:p>
          </p:txBody>
        </p:sp>
        <p:grpSp>
          <p:nvGrpSpPr>
            <p:cNvPr id="160" name="Google Shape;160;p19"/>
            <p:cNvGrpSpPr/>
            <p:nvPr/>
          </p:nvGrpSpPr>
          <p:grpSpPr>
            <a:xfrm>
              <a:off x="247475" y="4029631"/>
              <a:ext cx="3359700" cy="683394"/>
              <a:chOff x="247475" y="4029631"/>
              <a:chExt cx="3359700" cy="683394"/>
            </a:xfrm>
          </p:grpSpPr>
          <p:pic>
            <p:nvPicPr>
              <p:cNvPr id="161" name="Google Shape;161;p19"/>
              <p:cNvPicPr preferRelativeResize="0"/>
              <p:nvPr/>
            </p:nvPicPr>
            <p:blipFill rotWithShape="1">
              <a:blip r:embed="rId3">
                <a:alphaModFix/>
              </a:blip>
              <a:srcRect l="9544" r="2085" b="82257"/>
              <a:stretch/>
            </p:blipFill>
            <p:spPr>
              <a:xfrm>
                <a:off x="247475" y="4029631"/>
                <a:ext cx="3359700" cy="375900"/>
              </a:xfrm>
              <a:prstGeom prst="rect">
                <a:avLst/>
              </a:prstGeom>
              <a:noFill/>
              <a:ln>
                <a:noFill/>
              </a:ln>
              <a:effectLst>
                <a:outerShdw blurRad="57150" dist="19050" dir="5400000" algn="bl" rotWithShape="0">
                  <a:srgbClr val="000000">
                    <a:alpha val="50000"/>
                  </a:srgbClr>
                </a:outerShdw>
              </a:effectLst>
            </p:spPr>
          </p:pic>
          <p:pic>
            <p:nvPicPr>
              <p:cNvPr id="162" name="Google Shape;162;p19"/>
              <p:cNvPicPr preferRelativeResize="0"/>
              <p:nvPr/>
            </p:nvPicPr>
            <p:blipFill rotWithShape="1">
              <a:blip r:embed="rId4">
                <a:alphaModFix/>
              </a:blip>
              <a:srcRect b="14777"/>
              <a:stretch/>
            </p:blipFill>
            <p:spPr>
              <a:xfrm>
                <a:off x="247475" y="4381825"/>
                <a:ext cx="3359700" cy="331200"/>
              </a:xfrm>
              <a:prstGeom prst="rect">
                <a:avLst/>
              </a:prstGeom>
              <a:noFill/>
              <a:ln>
                <a:noFill/>
              </a:ln>
              <a:effectLst>
                <a:outerShdw blurRad="57150" dist="19050" dir="5400000" algn="bl" rotWithShape="0">
                  <a:srgbClr val="000000">
                    <a:alpha val="50000"/>
                  </a:srgbClr>
                </a:outerShdw>
              </a:effectLst>
            </p:spPr>
          </p:pic>
        </p:grpSp>
      </p:grpSp>
      <p:sp>
        <p:nvSpPr>
          <p:cNvPr id="163" name="Google Shape;163;p19"/>
          <p:cNvSpPr txBox="1"/>
          <p:nvPr/>
        </p:nvSpPr>
        <p:spPr>
          <a:xfrm>
            <a:off x="5783650" y="4288950"/>
            <a:ext cx="3408600" cy="481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Verdana"/>
                <a:ea typeface="Verdana"/>
                <a:cs typeface="Verdana"/>
                <a:sym typeface="Verdana"/>
              </a:rPr>
              <a:t>ACETAMIN</a:t>
            </a:r>
            <a:r>
              <a:rPr lang="en-US" sz="2400" b="1">
                <a:solidFill>
                  <a:srgbClr val="B11D1E"/>
                </a:solidFill>
                <a:latin typeface="Verdana"/>
                <a:ea typeface="Verdana"/>
                <a:cs typeface="Verdana"/>
                <a:sym typeface="Verdana"/>
              </a:rPr>
              <a:t>O</a:t>
            </a:r>
            <a:r>
              <a:rPr lang="en-US" sz="2400" b="1">
                <a:latin typeface="Verdana"/>
                <a:ea typeface="Verdana"/>
                <a:cs typeface="Verdana"/>
                <a:sym typeface="Verdana"/>
              </a:rPr>
              <a:t>PHEN</a:t>
            </a:r>
            <a:endParaRPr sz="2400" b="1">
              <a:latin typeface="Verdana"/>
              <a:ea typeface="Verdana"/>
              <a:cs typeface="Verdana"/>
              <a:sym typeface="Verdana"/>
            </a:endParaRPr>
          </a:p>
          <a:p>
            <a:pPr marL="0" lvl="0" indent="0" algn="l" rtl="0">
              <a:spcBef>
                <a:spcPts val="0"/>
              </a:spcBef>
              <a:spcAft>
                <a:spcPts val="0"/>
              </a:spcAft>
              <a:buNone/>
            </a:pPr>
            <a:endParaRPr sz="2400">
              <a:highlight>
                <a:schemeClr val="accent1"/>
              </a:highlight>
              <a:latin typeface="Verdana"/>
              <a:ea typeface="Verdana"/>
              <a:cs typeface="Verdana"/>
              <a:sym typeface="Verdana"/>
            </a:endParaRPr>
          </a:p>
          <a:p>
            <a:pPr marL="0" lvl="0" indent="0" algn="l" rtl="0">
              <a:spcBef>
                <a:spcPts val="0"/>
              </a:spcBef>
              <a:spcAft>
                <a:spcPts val="0"/>
              </a:spcAft>
              <a:buNone/>
            </a:pPr>
            <a:endParaRPr sz="2400">
              <a:highlight>
                <a:schemeClr val="accent1"/>
              </a:highlight>
              <a:latin typeface="Verdana"/>
              <a:ea typeface="Verdana"/>
              <a:cs typeface="Verdana"/>
              <a:sym typeface="Verdana"/>
            </a:endParaRPr>
          </a:p>
          <a:p>
            <a:pPr marL="0" lvl="0" indent="0" algn="l" rtl="0">
              <a:spcBef>
                <a:spcPts val="0"/>
              </a:spcBef>
              <a:spcAft>
                <a:spcPts val="0"/>
              </a:spcAft>
              <a:buNone/>
            </a:pPr>
            <a:endParaRPr sz="2400">
              <a:highlight>
                <a:schemeClr val="accent1"/>
              </a:highlight>
              <a:latin typeface="Verdana"/>
              <a:ea typeface="Verdana"/>
              <a:cs typeface="Verdana"/>
              <a:sym typeface="Verdana"/>
            </a:endParaRPr>
          </a:p>
        </p:txBody>
      </p:sp>
      <p:grpSp>
        <p:nvGrpSpPr>
          <p:cNvPr id="164" name="Google Shape;164;p19"/>
          <p:cNvGrpSpPr/>
          <p:nvPr/>
        </p:nvGrpSpPr>
        <p:grpSpPr>
          <a:xfrm>
            <a:off x="3824313" y="4487425"/>
            <a:ext cx="1664388" cy="488625"/>
            <a:chOff x="3859863" y="4438150"/>
            <a:chExt cx="1664388" cy="488625"/>
          </a:xfrm>
        </p:grpSpPr>
        <p:sp>
          <p:nvSpPr>
            <p:cNvPr id="165" name="Google Shape;165;p19"/>
            <p:cNvSpPr/>
            <p:nvPr/>
          </p:nvSpPr>
          <p:spPr>
            <a:xfrm>
              <a:off x="3930950" y="4438150"/>
              <a:ext cx="1593300" cy="276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txBox="1"/>
            <p:nvPr/>
          </p:nvSpPr>
          <p:spPr>
            <a:xfrm>
              <a:off x="3859863" y="4650775"/>
              <a:ext cx="1593300" cy="2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b="1" i="1">
                  <a:latin typeface="Verdana"/>
                  <a:ea typeface="Verdana"/>
                  <a:cs typeface="Verdana"/>
                  <a:sym typeface="Verdana"/>
                </a:rPr>
                <a:t>Correct Generic Name</a:t>
              </a:r>
              <a:endParaRPr sz="900" b="1" i="1">
                <a:latin typeface="Verdana"/>
                <a:ea typeface="Verdana"/>
                <a:cs typeface="Verdana"/>
                <a:sym typeface="Verdana"/>
              </a:endParaRPr>
            </a:p>
          </p:txBody>
        </p:sp>
      </p:grpSp>
      <p:grpSp>
        <p:nvGrpSpPr>
          <p:cNvPr id="167" name="Google Shape;167;p19"/>
          <p:cNvGrpSpPr/>
          <p:nvPr/>
        </p:nvGrpSpPr>
        <p:grpSpPr>
          <a:xfrm>
            <a:off x="4068775" y="1491600"/>
            <a:ext cx="1805800" cy="814275"/>
            <a:chOff x="4063025" y="1644000"/>
            <a:chExt cx="1805800" cy="814275"/>
          </a:xfrm>
        </p:grpSpPr>
        <p:sp>
          <p:nvSpPr>
            <p:cNvPr id="168" name="Google Shape;168;p19"/>
            <p:cNvSpPr txBox="1"/>
            <p:nvPr/>
          </p:nvSpPr>
          <p:spPr>
            <a:xfrm>
              <a:off x="4207176" y="1644000"/>
              <a:ext cx="1394700" cy="319200"/>
            </a:xfrm>
            <a:prstGeom prst="rect">
              <a:avLst/>
            </a:prstGeom>
            <a:solidFill>
              <a:srgbClr val="B11D1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FFFFFF"/>
                  </a:solidFill>
                  <a:latin typeface="Verdana"/>
                  <a:ea typeface="Verdana"/>
                  <a:cs typeface="Verdana"/>
                  <a:sym typeface="Verdana"/>
                </a:rPr>
                <a:t>MET</a:t>
              </a:r>
              <a:r>
                <a:rPr lang="en-US" sz="1200" b="1" u="sng">
                  <a:solidFill>
                    <a:srgbClr val="FFFFFF"/>
                  </a:solidFill>
                  <a:latin typeface="Verdana"/>
                  <a:ea typeface="Verdana"/>
                  <a:cs typeface="Verdana"/>
                  <a:sym typeface="Verdana"/>
                </a:rPr>
                <a:t>O</a:t>
              </a:r>
              <a:r>
                <a:rPr lang="en-US" sz="1200" b="1">
                  <a:solidFill>
                    <a:srgbClr val="FFFFFF"/>
                  </a:solidFill>
                  <a:latin typeface="Verdana"/>
                  <a:ea typeface="Verdana"/>
                  <a:cs typeface="Verdana"/>
                  <a:sym typeface="Verdana"/>
                </a:rPr>
                <a:t>PROLOL</a:t>
              </a:r>
              <a:endParaRPr sz="1200" b="1">
                <a:solidFill>
                  <a:srgbClr val="FFFFFF"/>
                </a:solidFill>
                <a:latin typeface="Verdana"/>
                <a:ea typeface="Verdana"/>
                <a:cs typeface="Verdana"/>
                <a:sym typeface="Verdana"/>
              </a:endParaRPr>
            </a:p>
          </p:txBody>
        </p:sp>
        <p:sp>
          <p:nvSpPr>
            <p:cNvPr id="169" name="Google Shape;169;p19"/>
            <p:cNvSpPr/>
            <p:nvPr/>
          </p:nvSpPr>
          <p:spPr>
            <a:xfrm>
              <a:off x="4074525" y="1963200"/>
              <a:ext cx="1794300" cy="276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txBox="1"/>
            <p:nvPr/>
          </p:nvSpPr>
          <p:spPr>
            <a:xfrm>
              <a:off x="4063025" y="2182275"/>
              <a:ext cx="1538700" cy="2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b="1" i="1">
                  <a:latin typeface="Verdana"/>
                  <a:ea typeface="Verdana"/>
                  <a:cs typeface="Verdana"/>
                  <a:sym typeface="Verdana"/>
                </a:rPr>
                <a:t>Correct Trade Name</a:t>
              </a:r>
              <a:endParaRPr sz="900" b="1" i="1">
                <a:latin typeface="Verdana"/>
                <a:ea typeface="Verdana"/>
                <a:cs typeface="Verdana"/>
                <a:sym typeface="Verdana"/>
              </a:endParaRPr>
            </a:p>
          </p:txBody>
        </p:sp>
      </p:grpSp>
      <p:grpSp>
        <p:nvGrpSpPr>
          <p:cNvPr id="171" name="Google Shape;171;p19"/>
          <p:cNvGrpSpPr/>
          <p:nvPr/>
        </p:nvGrpSpPr>
        <p:grpSpPr>
          <a:xfrm>
            <a:off x="4074525" y="3127688"/>
            <a:ext cx="1794300" cy="491850"/>
            <a:chOff x="4074525" y="3127688"/>
            <a:chExt cx="1794300" cy="491850"/>
          </a:xfrm>
        </p:grpSpPr>
        <p:sp>
          <p:nvSpPr>
            <p:cNvPr id="172" name="Google Shape;172;p19"/>
            <p:cNvSpPr/>
            <p:nvPr/>
          </p:nvSpPr>
          <p:spPr>
            <a:xfrm>
              <a:off x="4074525" y="3127688"/>
              <a:ext cx="1794300" cy="276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txBox="1"/>
            <p:nvPr/>
          </p:nvSpPr>
          <p:spPr>
            <a:xfrm>
              <a:off x="4207163" y="3343538"/>
              <a:ext cx="1593300" cy="2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b="1" i="1">
                  <a:latin typeface="Verdana"/>
                  <a:ea typeface="Verdana"/>
                  <a:cs typeface="Verdana"/>
                  <a:sym typeface="Verdana"/>
                </a:rPr>
                <a:t>Direct Matched</a:t>
              </a:r>
              <a:endParaRPr sz="900" b="1" i="1">
                <a:latin typeface="Verdana"/>
                <a:ea typeface="Verdana"/>
                <a:cs typeface="Verdana"/>
                <a:sym typeface="Verdan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146"/>
                                        </p:tgtEl>
                                        <p:attrNameLst>
                                          <p:attrName>style.visibility</p:attrName>
                                        </p:attrNameLst>
                                      </p:cBhvr>
                                      <p:to>
                                        <p:strVal val="visible"/>
                                      </p:to>
                                    </p:set>
                                    <p:animEffect transition="in" filter="fade">
                                      <p:cBhvr>
                                        <p:cTn id="14" dur="1000"/>
                                        <p:tgtEl>
                                          <p:spTgt spid="14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sldNum" idx="12"/>
          </p:nvPr>
        </p:nvSpPr>
        <p:spPr>
          <a:xfrm>
            <a:off x="6805613" y="5942013"/>
            <a:ext cx="2189162" cy="185737"/>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a:t>8</a:t>
            </a:fld>
            <a:endParaRPr/>
          </a:p>
        </p:txBody>
      </p:sp>
      <p:sp>
        <p:nvSpPr>
          <p:cNvPr id="180" name="Google Shape;180;p20"/>
          <p:cNvSpPr txBox="1"/>
          <p:nvPr/>
        </p:nvSpPr>
        <p:spPr>
          <a:xfrm>
            <a:off x="322450" y="110325"/>
            <a:ext cx="9144000" cy="720900"/>
          </a:xfrm>
          <a:prstGeom prst="rect">
            <a:avLst/>
          </a:prstGeom>
          <a:noFill/>
          <a:ln>
            <a:noFill/>
          </a:ln>
        </p:spPr>
        <p:txBody>
          <a:bodyPr spcFirstLastPara="1" wrap="square" lIns="91425" tIns="45700" rIns="91425" bIns="45700" anchor="ctr" anchorCtr="0">
            <a:noAutofit/>
          </a:bodyPr>
          <a:lstStyle/>
          <a:p>
            <a:pPr marL="514350" marR="0" lvl="0" indent="-514350" algn="l" rtl="0">
              <a:lnSpc>
                <a:spcPct val="85000"/>
              </a:lnSpc>
              <a:spcBef>
                <a:spcPts val="0"/>
              </a:spcBef>
              <a:spcAft>
                <a:spcPts val="0"/>
              </a:spcAft>
              <a:buClr>
                <a:srgbClr val="19458D"/>
              </a:buClr>
              <a:buSzPts val="2700"/>
              <a:buFont typeface="Verdana"/>
              <a:buNone/>
            </a:pPr>
            <a:r>
              <a:rPr lang="en-US" sz="2700" b="1">
                <a:solidFill>
                  <a:srgbClr val="19458D"/>
                </a:solidFill>
                <a:latin typeface="Verdana"/>
                <a:ea typeface="Verdana"/>
                <a:cs typeface="Verdana"/>
                <a:sym typeface="Verdana"/>
              </a:rPr>
              <a:t>Algorithm and Usage (Python)</a:t>
            </a:r>
            <a:endParaRPr sz="2700" b="1" i="0" u="none" strike="noStrike" cap="none">
              <a:solidFill>
                <a:srgbClr val="19458D"/>
              </a:solidFill>
              <a:latin typeface="Verdana"/>
              <a:ea typeface="Verdana"/>
              <a:cs typeface="Verdana"/>
              <a:sym typeface="Verdana"/>
            </a:endParaRPr>
          </a:p>
        </p:txBody>
      </p:sp>
      <p:sp>
        <p:nvSpPr>
          <p:cNvPr id="181" name="Google Shape;181;p20"/>
          <p:cNvSpPr txBox="1"/>
          <p:nvPr/>
        </p:nvSpPr>
        <p:spPr>
          <a:xfrm>
            <a:off x="257825" y="3984475"/>
            <a:ext cx="7739100" cy="1827300"/>
          </a:xfrm>
          <a:prstGeom prst="rect">
            <a:avLst/>
          </a:prstGeom>
          <a:noFill/>
          <a:ln>
            <a:noFill/>
          </a:ln>
        </p:spPr>
        <p:txBody>
          <a:bodyPr spcFirstLastPara="1" wrap="square" lIns="91425" tIns="45700" rIns="91425" bIns="45700" anchor="t" anchorCtr="0">
            <a:noAutofit/>
          </a:bodyPr>
          <a:lstStyle/>
          <a:p>
            <a:pPr marL="625475" marR="0" lvl="0" indent="-280988" algn="l" rtl="0">
              <a:spcBef>
                <a:spcPts val="0"/>
              </a:spcBef>
              <a:spcAft>
                <a:spcPts val="0"/>
              </a:spcAft>
              <a:buClr>
                <a:schemeClr val="dk1"/>
              </a:buClr>
              <a:buSzPts val="1700"/>
              <a:buFont typeface="Noto Sans Symbols"/>
              <a:buChar char="❑"/>
            </a:pPr>
            <a:r>
              <a:rPr lang="en-US" sz="1700" b="1" i="0" u="none" strike="noStrike" cap="none">
                <a:solidFill>
                  <a:schemeClr val="dk1"/>
                </a:solidFill>
                <a:latin typeface="Verdana"/>
                <a:ea typeface="Verdana"/>
                <a:cs typeface="Verdana"/>
                <a:sym typeface="Verdana"/>
              </a:rPr>
              <a:t>Can help </a:t>
            </a:r>
            <a:r>
              <a:rPr lang="en-US" sz="1700" b="1">
                <a:solidFill>
                  <a:schemeClr val="dk1"/>
                </a:solidFill>
                <a:latin typeface="Verdana"/>
                <a:ea typeface="Verdana"/>
                <a:cs typeface="Verdana"/>
                <a:sym typeface="Verdana"/>
              </a:rPr>
              <a:t>matching by alphabet frequency pattern.</a:t>
            </a:r>
            <a:endParaRPr sz="1700" b="1"/>
          </a:p>
          <a:p>
            <a:pPr marL="625475" marR="0" lvl="0" indent="-280988" algn="l" rtl="0">
              <a:spcBef>
                <a:spcPts val="2400"/>
              </a:spcBef>
              <a:spcAft>
                <a:spcPts val="0"/>
              </a:spcAft>
              <a:buClr>
                <a:schemeClr val="dk1"/>
              </a:buClr>
              <a:buSzPts val="1700"/>
              <a:buFont typeface="Noto Sans Symbols"/>
              <a:buChar char="❑"/>
            </a:pPr>
            <a:r>
              <a:rPr lang="en-US" sz="1700" b="1">
                <a:solidFill>
                  <a:schemeClr val="dk1"/>
                </a:solidFill>
                <a:latin typeface="Verdana"/>
                <a:ea typeface="Verdana"/>
                <a:cs typeface="Verdana"/>
                <a:sym typeface="Verdana"/>
              </a:rPr>
              <a:t>Return a list of the best “Good Enough” Matches</a:t>
            </a:r>
            <a:endParaRPr sz="1700" b="1"/>
          </a:p>
          <a:p>
            <a:pPr marL="625475" marR="0" lvl="0" indent="-280987" algn="l" rtl="0">
              <a:spcBef>
                <a:spcPts val="2400"/>
              </a:spcBef>
              <a:spcAft>
                <a:spcPts val="0"/>
              </a:spcAft>
              <a:buClr>
                <a:schemeClr val="dk1"/>
              </a:buClr>
              <a:buSzPts val="1700"/>
              <a:buFont typeface="Noto Sans Symbols"/>
              <a:buChar char="❑"/>
            </a:pPr>
            <a:r>
              <a:rPr lang="en-US" sz="1700" b="1">
                <a:solidFill>
                  <a:schemeClr val="dk1"/>
                </a:solidFill>
                <a:latin typeface="Verdana"/>
                <a:ea typeface="Verdana"/>
                <a:cs typeface="Verdana"/>
                <a:sym typeface="Verdana"/>
              </a:rPr>
              <a:t>Returned in a list by similarity score, similar goes first.</a:t>
            </a:r>
            <a:endParaRPr sz="1700" b="1">
              <a:solidFill>
                <a:srgbClr val="222222"/>
              </a:solidFill>
              <a:highlight>
                <a:srgbClr val="FFFFFF"/>
              </a:highlight>
              <a:latin typeface="Verdana"/>
              <a:ea typeface="Verdana"/>
              <a:cs typeface="Verdana"/>
              <a:sym typeface="Verdana"/>
            </a:endParaRPr>
          </a:p>
        </p:txBody>
      </p:sp>
      <p:sp>
        <p:nvSpPr>
          <p:cNvPr id="182" name="Google Shape;182;p20"/>
          <p:cNvSpPr txBox="1"/>
          <p:nvPr/>
        </p:nvSpPr>
        <p:spPr>
          <a:xfrm>
            <a:off x="489850" y="913900"/>
            <a:ext cx="8602800" cy="1635000"/>
          </a:xfrm>
          <a:prstGeom prst="rect">
            <a:avLst/>
          </a:prstGeom>
          <a:solidFill>
            <a:srgbClr val="D9D9D9"/>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38100" marR="38100" lvl="0" indent="0" algn="l" rtl="0">
              <a:lnSpc>
                <a:spcPct val="115000"/>
              </a:lnSpc>
              <a:spcBef>
                <a:spcPts val="0"/>
              </a:spcBef>
              <a:spcAft>
                <a:spcPts val="0"/>
              </a:spcAft>
              <a:buClr>
                <a:schemeClr val="dk1"/>
              </a:buClr>
              <a:buSzPts val="1100"/>
              <a:buFont typeface="Arial"/>
              <a:buNone/>
            </a:pPr>
            <a:r>
              <a:rPr lang="en-US" sz="1800" b="1">
                <a:solidFill>
                  <a:srgbClr val="01AB01"/>
                </a:solidFill>
                <a:latin typeface="Courier New"/>
                <a:ea typeface="Courier New"/>
                <a:cs typeface="Courier New"/>
                <a:sym typeface="Courier New"/>
              </a:rPr>
              <a:t>import</a:t>
            </a:r>
            <a:r>
              <a:rPr lang="en-US" sz="1800" b="1">
                <a:latin typeface="Courier New"/>
                <a:ea typeface="Courier New"/>
                <a:cs typeface="Courier New"/>
                <a:sym typeface="Courier New"/>
              </a:rPr>
              <a:t> difflib</a:t>
            </a:r>
            <a:r>
              <a:rPr lang="en-US" sz="1800" b="1">
                <a:solidFill>
                  <a:schemeClr val="dk1"/>
                </a:solidFill>
                <a:latin typeface="Courier New"/>
                <a:ea typeface="Courier New"/>
                <a:cs typeface="Courier New"/>
                <a:sym typeface="Courier New"/>
              </a:rPr>
              <a:t>¹</a:t>
            </a:r>
            <a:endParaRPr sz="1800" b="1">
              <a:latin typeface="Courier New"/>
              <a:ea typeface="Courier New"/>
              <a:cs typeface="Courier New"/>
              <a:sym typeface="Courier New"/>
            </a:endParaRPr>
          </a:p>
          <a:p>
            <a:pPr marL="38100" marR="38100" lvl="0" indent="0" algn="l" rtl="0">
              <a:lnSpc>
                <a:spcPct val="115000"/>
              </a:lnSpc>
              <a:spcBef>
                <a:spcPts val="0"/>
              </a:spcBef>
              <a:spcAft>
                <a:spcPts val="0"/>
              </a:spcAft>
              <a:buClr>
                <a:schemeClr val="dk1"/>
              </a:buClr>
              <a:buSzPts val="1100"/>
              <a:buFont typeface="Arial"/>
              <a:buNone/>
            </a:pPr>
            <a:r>
              <a:rPr lang="en-US" sz="1800" b="1">
                <a:latin typeface="Courier New"/>
                <a:ea typeface="Courier New"/>
                <a:cs typeface="Courier New"/>
                <a:sym typeface="Courier New"/>
              </a:rPr>
              <a:t>difflib.get_close_matches</a:t>
            </a:r>
            <a:r>
              <a:rPr lang="en-US" sz="1800" b="1"/>
              <a:t>(</a:t>
            </a:r>
            <a:r>
              <a:rPr lang="en-US" sz="1800" b="1" i="1">
                <a:solidFill>
                  <a:schemeClr val="accent4"/>
                </a:solidFill>
              </a:rPr>
              <a:t>word</a:t>
            </a:r>
            <a:r>
              <a:rPr lang="en-US" sz="1800" b="1">
                <a:solidFill>
                  <a:schemeClr val="accent4"/>
                </a:solidFill>
              </a:rPr>
              <a:t>, </a:t>
            </a:r>
            <a:r>
              <a:rPr lang="en-US" sz="1800" b="1" i="1">
                <a:solidFill>
                  <a:schemeClr val="accent4"/>
                </a:solidFill>
              </a:rPr>
              <a:t>possibilities</a:t>
            </a:r>
            <a:r>
              <a:rPr lang="en-US" sz="1800" b="1">
                <a:solidFill>
                  <a:schemeClr val="accent4"/>
                </a:solidFill>
              </a:rPr>
              <a:t>, </a:t>
            </a:r>
            <a:r>
              <a:rPr lang="en-US" sz="1800" b="1" i="1">
                <a:solidFill>
                  <a:schemeClr val="accent4"/>
                </a:solidFill>
              </a:rPr>
              <a:t>n </a:t>
            </a:r>
            <a:r>
              <a:rPr lang="en-US" sz="1800" b="1" i="1">
                <a:solidFill>
                  <a:srgbClr val="B457F9"/>
                </a:solidFill>
              </a:rPr>
              <a:t>= </a:t>
            </a:r>
            <a:r>
              <a:rPr lang="en-US" sz="1800" b="1" i="1">
                <a:solidFill>
                  <a:srgbClr val="01AB01"/>
                </a:solidFill>
              </a:rPr>
              <a:t>3</a:t>
            </a:r>
            <a:r>
              <a:rPr lang="en-US" sz="1800" b="1"/>
              <a:t>,</a:t>
            </a:r>
            <a:r>
              <a:rPr lang="en-US" sz="1800" b="1">
                <a:solidFill>
                  <a:srgbClr val="B11D1E"/>
                </a:solidFill>
              </a:rPr>
              <a:t> </a:t>
            </a:r>
            <a:r>
              <a:rPr lang="en-US" sz="1800" b="1" i="1"/>
              <a:t>cutoff </a:t>
            </a:r>
            <a:r>
              <a:rPr lang="en-US" sz="1800" b="1" i="1">
                <a:solidFill>
                  <a:srgbClr val="B457F9"/>
                </a:solidFill>
              </a:rPr>
              <a:t>= </a:t>
            </a:r>
            <a:r>
              <a:rPr lang="en-US" sz="1800" b="1" i="1">
                <a:solidFill>
                  <a:srgbClr val="01AB01"/>
                </a:solidFill>
              </a:rPr>
              <a:t>0.6</a:t>
            </a:r>
            <a:r>
              <a:rPr lang="en-US" sz="1800" b="1"/>
              <a:t>)</a:t>
            </a:r>
            <a:endParaRPr sz="1800" b="1"/>
          </a:p>
          <a:p>
            <a:pPr marL="38100" marR="38100" lvl="0" indent="0" algn="l" rtl="0">
              <a:lnSpc>
                <a:spcPct val="115000"/>
              </a:lnSpc>
              <a:spcBef>
                <a:spcPts val="0"/>
              </a:spcBef>
              <a:spcAft>
                <a:spcPts val="0"/>
              </a:spcAft>
              <a:buClr>
                <a:schemeClr val="dk1"/>
              </a:buClr>
              <a:buSzPts val="1100"/>
              <a:buFont typeface="Arial"/>
              <a:buNone/>
            </a:pPr>
            <a:endParaRPr sz="1800" b="1"/>
          </a:p>
          <a:p>
            <a:pPr marL="0" lvl="0" indent="0" algn="l" rtl="0">
              <a:spcBef>
                <a:spcPts val="0"/>
              </a:spcBef>
              <a:spcAft>
                <a:spcPts val="0"/>
              </a:spcAft>
              <a:buNone/>
            </a:pPr>
            <a:r>
              <a:rPr lang="en-US" sz="1800" b="1">
                <a:latin typeface="Courier New"/>
                <a:ea typeface="Courier New"/>
                <a:cs typeface="Courier New"/>
                <a:sym typeface="Courier New"/>
              </a:rPr>
              <a:t>&gt;&gt;&gt; get_close_matches(</a:t>
            </a:r>
            <a:r>
              <a:rPr lang="en-US" sz="1800" b="1"/>
              <a:t>word</a:t>
            </a:r>
            <a:r>
              <a:rPr lang="en-US" sz="1800" b="1">
                <a:solidFill>
                  <a:srgbClr val="E64320"/>
                </a:solidFill>
              </a:rPr>
              <a:t> </a:t>
            </a:r>
            <a:r>
              <a:rPr lang="en-US" sz="1800" b="1">
                <a:solidFill>
                  <a:srgbClr val="B457F9"/>
                </a:solidFill>
              </a:rPr>
              <a:t>=</a:t>
            </a:r>
            <a:r>
              <a:rPr lang="en-US" sz="1800" b="1">
                <a:solidFill>
                  <a:srgbClr val="E64320"/>
                </a:solidFill>
              </a:rPr>
              <a:t> </a:t>
            </a:r>
            <a:r>
              <a:rPr lang="en-US" sz="1800" b="1">
                <a:solidFill>
                  <a:srgbClr val="B11D1E"/>
                </a:solidFill>
                <a:latin typeface="Courier New"/>
                <a:ea typeface="Courier New"/>
                <a:cs typeface="Courier New"/>
                <a:sym typeface="Courier New"/>
              </a:rPr>
              <a:t>'appel'</a:t>
            </a:r>
            <a:r>
              <a:rPr lang="en-US" sz="1800" b="1">
                <a:latin typeface="Courier New"/>
                <a:ea typeface="Courier New"/>
                <a:cs typeface="Courier New"/>
                <a:sym typeface="Courier New"/>
              </a:rPr>
              <a:t>, </a:t>
            </a:r>
            <a:endParaRPr sz="1800" b="1">
              <a:latin typeface="Courier New"/>
              <a:ea typeface="Courier New"/>
              <a:cs typeface="Courier New"/>
              <a:sym typeface="Courier New"/>
            </a:endParaRPr>
          </a:p>
          <a:p>
            <a:pPr marL="1371600" lvl="0" indent="457200" algn="l" rtl="0">
              <a:spcBef>
                <a:spcPts val="0"/>
              </a:spcBef>
              <a:spcAft>
                <a:spcPts val="0"/>
              </a:spcAft>
              <a:buNone/>
            </a:pPr>
            <a:r>
              <a:rPr lang="en-US" sz="1800" b="1">
                <a:solidFill>
                  <a:srgbClr val="E64320"/>
                </a:solidFill>
              </a:rPr>
              <a:t> </a:t>
            </a:r>
            <a:r>
              <a:rPr lang="en-US" sz="1800" b="1"/>
              <a:t>possibilities</a:t>
            </a:r>
            <a:r>
              <a:rPr lang="en-US" sz="1800" b="1">
                <a:solidFill>
                  <a:srgbClr val="E64320"/>
                </a:solidFill>
              </a:rPr>
              <a:t> </a:t>
            </a:r>
            <a:r>
              <a:rPr lang="en-US" sz="1800" b="1">
                <a:solidFill>
                  <a:srgbClr val="B457F9"/>
                </a:solidFill>
              </a:rPr>
              <a:t>=</a:t>
            </a:r>
            <a:r>
              <a:rPr lang="en-US" sz="1800" b="1">
                <a:solidFill>
                  <a:schemeClr val="dk1"/>
                </a:solidFill>
              </a:rPr>
              <a:t> </a:t>
            </a:r>
            <a:r>
              <a:rPr lang="en-US" sz="1800" b="1">
                <a:solidFill>
                  <a:srgbClr val="B11D1E"/>
                </a:solidFill>
                <a:latin typeface="Courier New"/>
                <a:ea typeface="Courier New"/>
                <a:cs typeface="Courier New"/>
                <a:sym typeface="Courier New"/>
              </a:rPr>
              <a:t>['ape', 'apple', 'peach', 'puppy']</a:t>
            </a:r>
            <a:r>
              <a:rPr lang="en-US" sz="1800" b="1">
                <a:latin typeface="Courier New"/>
                <a:ea typeface="Courier New"/>
                <a:cs typeface="Courier New"/>
                <a:sym typeface="Courier New"/>
              </a:rPr>
              <a:t>)</a:t>
            </a:r>
            <a:endParaRPr sz="1800" b="1">
              <a:latin typeface="Courier New"/>
              <a:ea typeface="Courier New"/>
              <a:cs typeface="Courier New"/>
              <a:sym typeface="Courier New"/>
            </a:endParaRPr>
          </a:p>
        </p:txBody>
      </p:sp>
      <p:sp>
        <p:nvSpPr>
          <p:cNvPr id="183" name="Google Shape;183;p20"/>
          <p:cNvSpPr txBox="1"/>
          <p:nvPr/>
        </p:nvSpPr>
        <p:spPr>
          <a:xfrm>
            <a:off x="489850" y="2680650"/>
            <a:ext cx="8602800" cy="1173600"/>
          </a:xfrm>
          <a:prstGeom prst="rect">
            <a:avLst/>
          </a:prstGeom>
          <a:solidFill>
            <a:srgbClr val="D9D9D9"/>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B11D1E"/>
                </a:solidFill>
                <a:latin typeface="Courier New"/>
                <a:ea typeface="Courier New"/>
                <a:cs typeface="Courier New"/>
                <a:sym typeface="Courier New"/>
              </a:rPr>
              <a:t>Output</a:t>
            </a:r>
            <a:r>
              <a:rPr lang="en-US" sz="1800" b="1">
                <a:latin typeface="Courier New"/>
                <a:ea typeface="Courier New"/>
                <a:cs typeface="Courier New"/>
                <a:sym typeface="Courier New"/>
              </a:rPr>
              <a:t>:</a:t>
            </a:r>
            <a:endParaRPr sz="1800" b="1">
              <a:latin typeface="Courier New"/>
              <a:ea typeface="Courier New"/>
              <a:cs typeface="Courier New"/>
              <a:sym typeface="Courier New"/>
            </a:endParaRPr>
          </a:p>
          <a:p>
            <a:pPr marL="0" lvl="0" indent="0" algn="l" rtl="0">
              <a:spcBef>
                <a:spcPts val="0"/>
              </a:spcBef>
              <a:spcAft>
                <a:spcPts val="0"/>
              </a:spcAft>
              <a:buNone/>
            </a:pPr>
            <a:endParaRPr sz="18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800" b="1">
                <a:latin typeface="Courier New"/>
                <a:ea typeface="Courier New"/>
                <a:cs typeface="Courier New"/>
                <a:sym typeface="Courier New"/>
              </a:rPr>
              <a:t>['apple', 'ape']</a:t>
            </a:r>
            <a:endParaRPr sz="1800" b="1">
              <a:latin typeface="Verdana"/>
              <a:ea typeface="Verdana"/>
              <a:cs typeface="Verdana"/>
              <a:sym typeface="Verdana"/>
            </a:endParaRPr>
          </a:p>
          <a:p>
            <a:pPr marL="1371600" lvl="0" indent="457200" algn="l" rtl="0">
              <a:spcBef>
                <a:spcPts val="0"/>
              </a:spcBef>
              <a:spcAft>
                <a:spcPts val="0"/>
              </a:spcAft>
              <a:buNone/>
            </a:pPr>
            <a:endParaRPr sz="1800" b="1">
              <a:latin typeface="Courier New"/>
              <a:ea typeface="Courier New"/>
              <a:cs typeface="Courier New"/>
              <a:sym typeface="Courier New"/>
            </a:endParaRPr>
          </a:p>
        </p:txBody>
      </p:sp>
      <p:sp>
        <p:nvSpPr>
          <p:cNvPr id="184" name="Google Shape;184;p20"/>
          <p:cNvSpPr txBox="1"/>
          <p:nvPr/>
        </p:nvSpPr>
        <p:spPr>
          <a:xfrm>
            <a:off x="489850" y="5825925"/>
            <a:ext cx="40356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chemeClr val="dk1"/>
                </a:solidFill>
                <a:latin typeface="Courier New"/>
                <a:ea typeface="Courier New"/>
                <a:cs typeface="Courier New"/>
                <a:sym typeface="Courier New"/>
              </a:rPr>
              <a:t>¹</a:t>
            </a:r>
            <a:r>
              <a:rPr lang="en-US" sz="1200">
                <a:latin typeface="Verdana"/>
                <a:ea typeface="Verdana"/>
                <a:cs typeface="Verdana"/>
                <a:sym typeface="Verdana"/>
              </a:rPr>
              <a:t>https://docs.python.org/3/library/difflib.html</a:t>
            </a:r>
            <a:endParaRPr sz="12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p:nvPr/>
        </p:nvSpPr>
        <p:spPr>
          <a:xfrm rot="-1255">
            <a:off x="5347141" y="1385803"/>
            <a:ext cx="2465700" cy="423900"/>
          </a:xfrm>
          <a:prstGeom prst="rect">
            <a:avLst/>
          </a:prstGeom>
          <a:solidFill>
            <a:srgbClr val="FFFFFF"/>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Verdana"/>
                <a:ea typeface="Verdana"/>
                <a:cs typeface="Verdana"/>
                <a:sym typeface="Verdana"/>
              </a:rPr>
              <a:t>Split Generic Name</a:t>
            </a:r>
            <a:endParaRPr sz="1800">
              <a:latin typeface="Verdana"/>
              <a:ea typeface="Verdana"/>
              <a:cs typeface="Verdana"/>
              <a:sym typeface="Verdana"/>
            </a:endParaRPr>
          </a:p>
        </p:txBody>
      </p:sp>
      <p:sp>
        <p:nvSpPr>
          <p:cNvPr id="192" name="Google Shape;192;p21"/>
          <p:cNvSpPr txBox="1">
            <a:spLocks noGrp="1"/>
          </p:cNvSpPr>
          <p:nvPr>
            <p:ph type="sldNum" idx="12"/>
          </p:nvPr>
        </p:nvSpPr>
        <p:spPr>
          <a:xfrm>
            <a:off x="6805613" y="5958858"/>
            <a:ext cx="2189100" cy="1689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None/>
            </a:pPr>
            <a:fld id="{00000000-1234-1234-1234-123412341234}" type="slidenum">
              <a:rPr lang="en-US" sz="1100">
                <a:latin typeface="Verdana"/>
                <a:ea typeface="Verdana"/>
                <a:cs typeface="Verdana"/>
                <a:sym typeface="Verdana"/>
              </a:rPr>
              <a:t>9</a:t>
            </a:fld>
            <a:endParaRPr sz="1100">
              <a:latin typeface="Verdana"/>
              <a:ea typeface="Verdana"/>
              <a:cs typeface="Verdana"/>
              <a:sym typeface="Verdana"/>
            </a:endParaRPr>
          </a:p>
        </p:txBody>
      </p:sp>
      <p:sp>
        <p:nvSpPr>
          <p:cNvPr id="193" name="Google Shape;193;p21"/>
          <p:cNvSpPr txBox="1">
            <a:spLocks noGrp="1"/>
          </p:cNvSpPr>
          <p:nvPr>
            <p:ph type="title"/>
          </p:nvPr>
        </p:nvSpPr>
        <p:spPr>
          <a:xfrm>
            <a:off x="342900" y="79923"/>
            <a:ext cx="8686800" cy="747713"/>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None/>
            </a:pPr>
            <a:r>
              <a:rPr lang="en-US" sz="3600"/>
              <a:t>Data Cleaning</a:t>
            </a:r>
            <a:endParaRPr/>
          </a:p>
        </p:txBody>
      </p:sp>
      <p:pic>
        <p:nvPicPr>
          <p:cNvPr id="194" name="Google Shape;194;p21"/>
          <p:cNvPicPr preferRelativeResize="0"/>
          <p:nvPr/>
        </p:nvPicPr>
        <p:blipFill>
          <a:blip r:embed="rId3">
            <a:alphaModFix/>
          </a:blip>
          <a:stretch>
            <a:fillRect/>
          </a:stretch>
        </p:blipFill>
        <p:spPr>
          <a:xfrm>
            <a:off x="4950900" y="2566387"/>
            <a:ext cx="4233525" cy="1653701"/>
          </a:xfrm>
          <a:prstGeom prst="rect">
            <a:avLst/>
          </a:prstGeom>
          <a:noFill/>
          <a:ln>
            <a:noFill/>
          </a:ln>
          <a:effectLst>
            <a:outerShdw blurRad="57150" dist="19050" dir="5400000" algn="bl" rotWithShape="0">
              <a:srgbClr val="000000">
                <a:alpha val="50000"/>
              </a:srgbClr>
            </a:outerShdw>
          </a:effectLst>
        </p:spPr>
      </p:pic>
      <p:pic>
        <p:nvPicPr>
          <p:cNvPr id="195" name="Google Shape;195;p21"/>
          <p:cNvPicPr preferRelativeResize="0"/>
          <p:nvPr/>
        </p:nvPicPr>
        <p:blipFill>
          <a:blip r:embed="rId4">
            <a:alphaModFix/>
          </a:blip>
          <a:stretch>
            <a:fillRect/>
          </a:stretch>
        </p:blipFill>
        <p:spPr>
          <a:xfrm>
            <a:off x="342902" y="1345925"/>
            <a:ext cx="4408472" cy="1754225"/>
          </a:xfrm>
          <a:prstGeom prst="rect">
            <a:avLst/>
          </a:prstGeom>
          <a:noFill/>
          <a:ln>
            <a:noFill/>
          </a:ln>
          <a:effectLst>
            <a:outerShdw blurRad="57150" dist="19050" dir="5400000" algn="bl" rotWithShape="0">
              <a:srgbClr val="000000">
                <a:alpha val="50000"/>
              </a:srgbClr>
            </a:outerShdw>
          </a:effectLst>
        </p:spPr>
      </p:pic>
      <p:pic>
        <p:nvPicPr>
          <p:cNvPr id="196" name="Google Shape;196;p21"/>
          <p:cNvPicPr preferRelativeResize="0"/>
          <p:nvPr/>
        </p:nvPicPr>
        <p:blipFill>
          <a:blip r:embed="rId5">
            <a:alphaModFix/>
          </a:blip>
          <a:stretch>
            <a:fillRect/>
          </a:stretch>
        </p:blipFill>
        <p:spPr>
          <a:xfrm>
            <a:off x="243269" y="4101350"/>
            <a:ext cx="4443032" cy="1754225"/>
          </a:xfrm>
          <a:prstGeom prst="rect">
            <a:avLst/>
          </a:prstGeom>
          <a:noFill/>
          <a:ln>
            <a:noFill/>
          </a:ln>
          <a:effectLst>
            <a:outerShdw blurRad="57150" dist="19050" dir="5400000" algn="bl" rotWithShape="0">
              <a:srgbClr val="000000">
                <a:alpha val="50000"/>
              </a:srgbClr>
            </a:outerShdw>
          </a:effectLst>
        </p:spPr>
      </p:pic>
      <p:sp>
        <p:nvSpPr>
          <p:cNvPr id="197" name="Google Shape;197;p21"/>
          <p:cNvSpPr txBox="1"/>
          <p:nvPr/>
        </p:nvSpPr>
        <p:spPr>
          <a:xfrm rot="355">
            <a:off x="5347150" y="4976477"/>
            <a:ext cx="2907900" cy="424500"/>
          </a:xfrm>
          <a:prstGeom prst="rect">
            <a:avLst/>
          </a:prstGeom>
          <a:solidFill>
            <a:srgbClr val="FFFFFF"/>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Verdana"/>
                <a:ea typeface="Verdana"/>
                <a:cs typeface="Verdana"/>
                <a:sym typeface="Verdana"/>
              </a:rPr>
              <a:t>Remove blank &amp; (\r\n)</a:t>
            </a:r>
            <a:endParaRPr sz="1800">
              <a:latin typeface="Verdana"/>
              <a:ea typeface="Verdana"/>
              <a:cs typeface="Verdana"/>
              <a:sym typeface="Verdana"/>
            </a:endParaRPr>
          </a:p>
        </p:txBody>
      </p:sp>
      <p:sp>
        <p:nvSpPr>
          <p:cNvPr id="198" name="Google Shape;198;p21"/>
          <p:cNvSpPr txBox="1"/>
          <p:nvPr/>
        </p:nvSpPr>
        <p:spPr>
          <a:xfrm>
            <a:off x="342900" y="940925"/>
            <a:ext cx="3820800" cy="405000"/>
          </a:xfrm>
          <a:prstGeom prst="rect">
            <a:avLst/>
          </a:prstGeom>
          <a:solidFill>
            <a:srgbClr val="B11D1E"/>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rgbClr val="FFFFFF"/>
                </a:solidFill>
                <a:latin typeface="Verdana"/>
                <a:ea typeface="Verdana"/>
                <a:cs typeface="Verdana"/>
                <a:sym typeface="Verdana"/>
              </a:rPr>
              <a:t>Reference Data For Trade &amp; Generic</a:t>
            </a:r>
            <a:endParaRPr b="1">
              <a:solidFill>
                <a:srgbClr val="FFFFFF"/>
              </a:solidFill>
              <a:latin typeface="Verdana"/>
              <a:ea typeface="Verdana"/>
              <a:cs typeface="Verdana"/>
              <a:sym typeface="Verdana"/>
            </a:endParaRPr>
          </a:p>
        </p:txBody>
      </p:sp>
      <p:sp>
        <p:nvSpPr>
          <p:cNvPr id="199" name="Google Shape;199;p21"/>
          <p:cNvSpPr txBox="1"/>
          <p:nvPr/>
        </p:nvSpPr>
        <p:spPr>
          <a:xfrm>
            <a:off x="293097" y="3565000"/>
            <a:ext cx="3303600" cy="405000"/>
          </a:xfrm>
          <a:prstGeom prst="rect">
            <a:avLst/>
          </a:prstGeom>
          <a:solidFill>
            <a:srgbClr val="01AB01"/>
          </a:solidFill>
          <a:ln w="9525" cap="flat" cmpd="sng">
            <a:solidFill>
              <a:srgbClr val="98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rgbClr val="FFFFFF"/>
                </a:solidFill>
                <a:latin typeface="Verdana"/>
                <a:ea typeface="Verdana"/>
                <a:cs typeface="Verdana"/>
                <a:sym typeface="Verdana"/>
              </a:rPr>
              <a:t>Output Cleaned Reference List</a:t>
            </a:r>
            <a:endParaRPr b="1">
              <a:solidFill>
                <a:srgbClr val="FFFFFF"/>
              </a:solidFill>
              <a:latin typeface="Verdana"/>
              <a:ea typeface="Verdana"/>
              <a:cs typeface="Verdana"/>
              <a:sym typeface="Verdana"/>
            </a:endParaRPr>
          </a:p>
        </p:txBody>
      </p:sp>
      <p:sp>
        <p:nvSpPr>
          <p:cNvPr id="200" name="Google Shape;200;p21"/>
          <p:cNvSpPr/>
          <p:nvPr/>
        </p:nvSpPr>
        <p:spPr>
          <a:xfrm rot="9328893">
            <a:off x="4778196" y="4461646"/>
            <a:ext cx="1852109" cy="53189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rot="1137416">
            <a:off x="4849071" y="1825376"/>
            <a:ext cx="2186806" cy="53194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URMC_Template4">
  <a:themeElements>
    <a:clrScheme name="Office Theme 1">
      <a:dk1>
        <a:srgbClr val="000000"/>
      </a:dk1>
      <a:lt1>
        <a:srgbClr val="FFFFFF"/>
      </a:lt1>
      <a:dk2>
        <a:srgbClr val="00467F"/>
      </a:dk2>
      <a:lt2>
        <a:srgbClr val="FFDD00"/>
      </a:lt2>
      <a:accent1>
        <a:srgbClr val="73C167"/>
      </a:accent1>
      <a:accent2>
        <a:srgbClr val="F89828"/>
      </a:accent2>
      <a:accent3>
        <a:srgbClr val="FFFFFF"/>
      </a:accent3>
      <a:accent4>
        <a:srgbClr val="000000"/>
      </a:accent4>
      <a:accent5>
        <a:srgbClr val="BCDDB8"/>
      </a:accent5>
      <a:accent6>
        <a:srgbClr val="E18923"/>
      </a:accent6>
      <a:hlink>
        <a:srgbClr val="EE3224"/>
      </a:hlink>
      <a:folHlink>
        <a:srgbClr val="EC00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1416</TotalTime>
  <Words>2729</Words>
  <Application>Microsoft Macintosh PowerPoint</Application>
  <PresentationFormat>Custom</PresentationFormat>
  <Paragraphs>424</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Calibri</vt:lpstr>
      <vt:lpstr>Arial</vt:lpstr>
      <vt:lpstr>Caveat</vt:lpstr>
      <vt:lpstr>Verdana</vt:lpstr>
      <vt:lpstr>Roboto Mono</vt:lpstr>
      <vt:lpstr>Courier New</vt:lpstr>
      <vt:lpstr>Noto Sans Symbols</vt:lpstr>
      <vt:lpstr>Helvetica Neue</vt:lpstr>
      <vt:lpstr>Roboto</vt:lpstr>
      <vt:lpstr>URMC_Template4</vt:lpstr>
      <vt:lpstr>Capstone Project: Phase One</vt:lpstr>
      <vt:lpstr>What is Polypharmacy?</vt:lpstr>
      <vt:lpstr>Why does it matter?</vt:lpstr>
      <vt:lpstr>Data Set Overview</vt:lpstr>
      <vt:lpstr>PowerPoint Presentation</vt:lpstr>
      <vt:lpstr>Data Overview</vt:lpstr>
      <vt:lpstr>GAP Data Overview</vt:lpstr>
      <vt:lpstr>PowerPoint Presentation</vt:lpstr>
      <vt:lpstr>Data Cleaning</vt:lpstr>
      <vt:lpstr>The Result</vt:lpstr>
      <vt:lpstr>PowerPoint Presentation</vt:lpstr>
      <vt:lpstr>Capstone Project: Phase Two</vt:lpstr>
      <vt:lpstr>Hypothesis Development</vt:lpstr>
      <vt:lpstr>Why Machine Learning in clinical studies?</vt:lpstr>
      <vt:lpstr>Data Overview</vt:lpstr>
      <vt:lpstr>Data Cleaning</vt:lpstr>
      <vt:lpstr>Correlation Matrix</vt:lpstr>
      <vt:lpstr>Feature Selection</vt:lpstr>
      <vt:lpstr>Feature Selection</vt:lpstr>
      <vt:lpstr>Feature Selection</vt:lpstr>
      <vt:lpstr>Feature Selection (continue)</vt:lpstr>
      <vt:lpstr>Initial Modeling </vt:lpstr>
      <vt:lpstr>Data Overview</vt:lpstr>
      <vt:lpstr>Data Resampling</vt:lpstr>
      <vt:lpstr>Data Overview</vt:lpstr>
      <vt:lpstr>Data Overview</vt:lpstr>
      <vt:lpstr>Secondary Modeling </vt:lpstr>
      <vt:lpstr>Secondary Modeling </vt:lpstr>
      <vt:lpstr>Previous Literature in Fall Prediction using ML</vt:lpstr>
      <vt:lpstr>Why recall is important?</vt:lpstr>
      <vt:lpstr>Instance Hardness Threshold</vt:lpstr>
      <vt:lpstr>Logistic Regression Cross Validation</vt:lpstr>
      <vt:lpstr>Logistic Regression vs Other ML Algorithms</vt:lpstr>
      <vt:lpstr>Logistic Regression Probability</vt:lpstr>
      <vt:lpstr>Logistic Regression Probability</vt:lpstr>
      <vt:lpstr>Logistic Regression Probability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Phase One</dc:title>
  <cp:lastModifiedBy>Microsoft Office User</cp:lastModifiedBy>
  <cp:revision>2</cp:revision>
  <dcterms:modified xsi:type="dcterms:W3CDTF">2019-09-19T17:38:50Z</dcterms:modified>
</cp:coreProperties>
</file>