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5292"/>
    <a:srgbClr val="366692"/>
    <a:srgbClr val="35A4D8"/>
    <a:srgbClr val="40A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E83AC1-6743-CB43-88A8-20A626691DB1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470452-5690-0F4A-87B1-751E2BA28FC0}">
      <dgm:prSet phldrT="[Text]"/>
      <dgm:spPr>
        <a:gradFill rotWithShape="0">
          <a:gsLst>
            <a:gs pos="0">
              <a:srgbClr val="35A4D8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dirty="0" smtClean="0">
              <a:latin typeface="Avenir Next" charset="0"/>
              <a:ea typeface="Avenir Next" charset="0"/>
              <a:cs typeface="Avenir Next" charset="0"/>
            </a:rPr>
            <a:t>Body</a:t>
          </a:r>
          <a:r>
            <a:rPr lang="en-US" baseline="0" dirty="0" smtClean="0">
              <a:latin typeface="Avenir Next" charset="0"/>
              <a:ea typeface="Avenir Next" charset="0"/>
              <a:cs typeface="Avenir Next" charset="0"/>
            </a:rPr>
            <a:t> Mass Index</a:t>
          </a:r>
          <a:endParaRPr lang="en-US" dirty="0">
            <a:latin typeface="Avenir Next" charset="0"/>
            <a:ea typeface="Avenir Next" charset="0"/>
            <a:cs typeface="Avenir Next" charset="0"/>
          </a:endParaRPr>
        </a:p>
      </dgm:t>
    </dgm:pt>
    <dgm:pt modelId="{E5E679E3-F804-F04B-9F1C-5C476A24DF93}" type="parTrans" cxnId="{B18ED5C8-8EE5-8D47-AEC6-71A2BD0AD313}">
      <dgm:prSet/>
      <dgm:spPr/>
      <dgm:t>
        <a:bodyPr/>
        <a:lstStyle/>
        <a:p>
          <a:endParaRPr lang="en-US">
            <a:latin typeface="Avenir Next" charset="0"/>
            <a:ea typeface="Avenir Next" charset="0"/>
            <a:cs typeface="Avenir Next" charset="0"/>
          </a:endParaRPr>
        </a:p>
      </dgm:t>
    </dgm:pt>
    <dgm:pt modelId="{4F84677C-EAD4-1841-8F73-033004E7DCCC}" type="sibTrans" cxnId="{B18ED5C8-8EE5-8D47-AEC6-71A2BD0AD313}">
      <dgm:prSet/>
      <dgm:spPr/>
      <dgm:t>
        <a:bodyPr/>
        <a:lstStyle/>
        <a:p>
          <a:endParaRPr lang="en-US">
            <a:latin typeface="Avenir Next" charset="0"/>
            <a:ea typeface="Avenir Next" charset="0"/>
            <a:cs typeface="Avenir Next" charset="0"/>
          </a:endParaRPr>
        </a:p>
      </dgm:t>
    </dgm:pt>
    <dgm:pt modelId="{53E1753E-CC44-5044-9234-DF9D5997D37E}">
      <dgm:prSet phldrT="[Text]" custT="1"/>
      <dgm:spPr/>
      <dgm:t>
        <a:bodyPr/>
        <a:lstStyle/>
        <a:p>
          <a:r>
            <a:rPr lang="en-US" sz="2800" baseline="0" dirty="0" smtClean="0">
              <a:latin typeface="Avenir Next" charset="0"/>
              <a:ea typeface="Avenir Next" charset="0"/>
              <a:cs typeface="Avenir Next" charset="0"/>
            </a:rPr>
            <a:t>Basic Fitness Measure</a:t>
          </a:r>
          <a:endParaRPr lang="en-US" sz="2800" baseline="0" dirty="0">
            <a:latin typeface="Avenir Next" charset="0"/>
            <a:ea typeface="Avenir Next" charset="0"/>
            <a:cs typeface="Avenir Next" charset="0"/>
          </a:endParaRPr>
        </a:p>
      </dgm:t>
    </dgm:pt>
    <dgm:pt modelId="{D1B4F86D-AB69-D747-81C0-90EBC82B5BD1}" type="parTrans" cxnId="{5535F3E9-C2B0-FD4A-A092-1C2147C56AEA}">
      <dgm:prSet/>
      <dgm:spPr/>
      <dgm:t>
        <a:bodyPr/>
        <a:lstStyle/>
        <a:p>
          <a:endParaRPr lang="en-US">
            <a:latin typeface="Avenir Next" charset="0"/>
            <a:ea typeface="Avenir Next" charset="0"/>
            <a:cs typeface="Avenir Next" charset="0"/>
          </a:endParaRPr>
        </a:p>
      </dgm:t>
    </dgm:pt>
    <dgm:pt modelId="{1E70A389-4884-5B4D-A1D0-6644C0034ADE}" type="sibTrans" cxnId="{5535F3E9-C2B0-FD4A-A092-1C2147C56AEA}">
      <dgm:prSet/>
      <dgm:spPr/>
      <dgm:t>
        <a:bodyPr/>
        <a:lstStyle/>
        <a:p>
          <a:endParaRPr lang="en-US">
            <a:latin typeface="Avenir Next" charset="0"/>
            <a:ea typeface="Avenir Next" charset="0"/>
            <a:cs typeface="Avenir Next" charset="0"/>
          </a:endParaRPr>
        </a:p>
      </dgm:t>
    </dgm:pt>
    <dgm:pt modelId="{9124ACD9-FDEF-314D-A3CF-B8EF989C64CA}">
      <dgm:prSet phldrT="[Text]"/>
      <dgm:spPr/>
      <dgm:t>
        <a:bodyPr/>
        <a:lstStyle/>
        <a:p>
          <a:r>
            <a:rPr lang="en-US" dirty="0" smtClean="0">
              <a:latin typeface="Avenir Next" charset="0"/>
              <a:ea typeface="Avenir Next" charset="0"/>
              <a:cs typeface="Avenir Next" charset="0"/>
            </a:rPr>
            <a:t>Basal</a:t>
          </a:r>
          <a:r>
            <a:rPr lang="en-US" baseline="0" dirty="0" smtClean="0">
              <a:latin typeface="Avenir Next" charset="0"/>
              <a:ea typeface="Avenir Next" charset="0"/>
              <a:cs typeface="Avenir Next" charset="0"/>
            </a:rPr>
            <a:t> Metabolic Rate</a:t>
          </a:r>
          <a:endParaRPr lang="en-US" dirty="0">
            <a:latin typeface="Avenir Next" charset="0"/>
            <a:ea typeface="Avenir Next" charset="0"/>
            <a:cs typeface="Avenir Next" charset="0"/>
          </a:endParaRPr>
        </a:p>
      </dgm:t>
    </dgm:pt>
    <dgm:pt modelId="{4EF37467-F042-C14E-8983-F5C7F6AB8D36}" type="parTrans" cxnId="{C1524069-EACA-C542-81F8-8721DFC9625B}">
      <dgm:prSet/>
      <dgm:spPr/>
      <dgm:t>
        <a:bodyPr/>
        <a:lstStyle/>
        <a:p>
          <a:endParaRPr lang="en-US">
            <a:latin typeface="Avenir Next" charset="0"/>
            <a:ea typeface="Avenir Next" charset="0"/>
            <a:cs typeface="Avenir Next" charset="0"/>
          </a:endParaRPr>
        </a:p>
      </dgm:t>
    </dgm:pt>
    <dgm:pt modelId="{7702342D-D477-154D-9FCF-FDC0A58E223C}" type="sibTrans" cxnId="{C1524069-EACA-C542-81F8-8721DFC9625B}">
      <dgm:prSet/>
      <dgm:spPr/>
      <dgm:t>
        <a:bodyPr/>
        <a:lstStyle/>
        <a:p>
          <a:endParaRPr lang="en-US">
            <a:latin typeface="Avenir Next" charset="0"/>
            <a:ea typeface="Avenir Next" charset="0"/>
            <a:cs typeface="Avenir Next" charset="0"/>
          </a:endParaRPr>
        </a:p>
      </dgm:t>
    </dgm:pt>
    <dgm:pt modelId="{EACF0A2A-9D5E-3D42-AD1F-1A51E8EA6CC7}">
      <dgm:prSet phldrT="[Text]"/>
      <dgm:spPr/>
      <dgm:t>
        <a:bodyPr/>
        <a:lstStyle/>
        <a:p>
          <a:r>
            <a:rPr lang="en-US" dirty="0" smtClean="0">
              <a:latin typeface="Avenir Next" charset="0"/>
              <a:ea typeface="Avenir Next" charset="0"/>
              <a:cs typeface="Avenir Next" charset="0"/>
            </a:rPr>
            <a:t>Most</a:t>
          </a:r>
          <a:r>
            <a:rPr lang="en-US" baseline="0" dirty="0" smtClean="0">
              <a:latin typeface="Avenir Next" charset="0"/>
              <a:ea typeface="Avenir Next" charset="0"/>
              <a:cs typeface="Avenir Next" charset="0"/>
            </a:rPr>
            <a:t> accurate measure to calculate the calorie needs</a:t>
          </a:r>
          <a:endParaRPr lang="en-US" dirty="0">
            <a:latin typeface="Avenir Next" charset="0"/>
            <a:ea typeface="Avenir Next" charset="0"/>
            <a:cs typeface="Avenir Next" charset="0"/>
          </a:endParaRPr>
        </a:p>
      </dgm:t>
    </dgm:pt>
    <dgm:pt modelId="{DAAF3D17-CFC2-9546-8104-7D059B4F83DC}" type="parTrans" cxnId="{AAF5B0C9-92FC-7145-AFC4-C8101A135563}">
      <dgm:prSet/>
      <dgm:spPr/>
      <dgm:t>
        <a:bodyPr/>
        <a:lstStyle/>
        <a:p>
          <a:endParaRPr lang="en-US">
            <a:latin typeface="Avenir Next" charset="0"/>
            <a:ea typeface="Avenir Next" charset="0"/>
            <a:cs typeface="Avenir Next" charset="0"/>
          </a:endParaRPr>
        </a:p>
      </dgm:t>
    </dgm:pt>
    <dgm:pt modelId="{E141761A-5392-0046-AAD6-68439038B2FA}" type="sibTrans" cxnId="{AAF5B0C9-92FC-7145-AFC4-C8101A135563}">
      <dgm:prSet/>
      <dgm:spPr/>
      <dgm:t>
        <a:bodyPr/>
        <a:lstStyle/>
        <a:p>
          <a:endParaRPr lang="en-US">
            <a:latin typeface="Avenir Next" charset="0"/>
            <a:ea typeface="Avenir Next" charset="0"/>
            <a:cs typeface="Avenir Next" charset="0"/>
          </a:endParaRPr>
        </a:p>
      </dgm:t>
    </dgm:pt>
    <dgm:pt modelId="{B832D90F-7CD6-9949-B416-F7BCA5DCC283}">
      <dgm:prSet phldrT="[Text]"/>
      <dgm:spPr/>
      <dgm:t>
        <a:bodyPr/>
        <a:lstStyle/>
        <a:p>
          <a:r>
            <a:rPr lang="en-US" dirty="0" smtClean="0">
              <a:latin typeface="Avenir Next" charset="0"/>
              <a:ea typeface="Avenir Next" charset="0"/>
              <a:cs typeface="Avenir Next" charset="0"/>
            </a:rPr>
            <a:t>Uses Harris Benedict</a:t>
          </a:r>
          <a:r>
            <a:rPr lang="en-US" baseline="0" dirty="0" smtClean="0">
              <a:latin typeface="Avenir Next" charset="0"/>
              <a:ea typeface="Avenir Next" charset="0"/>
              <a:cs typeface="Avenir Next" charset="0"/>
            </a:rPr>
            <a:t> equation</a:t>
          </a:r>
          <a:endParaRPr lang="en-US" dirty="0">
            <a:latin typeface="Avenir Next" charset="0"/>
            <a:ea typeface="Avenir Next" charset="0"/>
            <a:cs typeface="Avenir Next" charset="0"/>
          </a:endParaRPr>
        </a:p>
      </dgm:t>
    </dgm:pt>
    <dgm:pt modelId="{93415248-DA7E-8746-8195-E7858CA13201}" type="parTrans" cxnId="{E7E6465E-673B-9542-9EE2-595F7E926F6C}">
      <dgm:prSet/>
      <dgm:spPr/>
      <dgm:t>
        <a:bodyPr/>
        <a:lstStyle/>
        <a:p>
          <a:endParaRPr lang="en-US">
            <a:latin typeface="Avenir Next" charset="0"/>
            <a:ea typeface="Avenir Next" charset="0"/>
            <a:cs typeface="Avenir Next" charset="0"/>
          </a:endParaRPr>
        </a:p>
      </dgm:t>
    </dgm:pt>
    <dgm:pt modelId="{2EF47698-BAE7-E24C-8F87-DE29E9DA507B}" type="sibTrans" cxnId="{E7E6465E-673B-9542-9EE2-595F7E926F6C}">
      <dgm:prSet/>
      <dgm:spPr/>
      <dgm:t>
        <a:bodyPr/>
        <a:lstStyle/>
        <a:p>
          <a:endParaRPr lang="en-US">
            <a:latin typeface="Avenir Next" charset="0"/>
            <a:ea typeface="Avenir Next" charset="0"/>
            <a:cs typeface="Avenir Next" charset="0"/>
          </a:endParaRPr>
        </a:p>
      </dgm:t>
    </dgm:pt>
    <dgm:pt modelId="{795DC883-B2B4-F14C-B0F5-7C74CAC8D9FC}">
      <dgm:prSet phldrT="[Text]"/>
      <dgm:spPr/>
      <dgm:t>
        <a:bodyPr/>
        <a:lstStyle/>
        <a:p>
          <a:r>
            <a:rPr lang="en-US" dirty="0" smtClean="0">
              <a:latin typeface="Avenir Next" charset="0"/>
              <a:ea typeface="Avenir Next" charset="0"/>
              <a:cs typeface="Avenir Next" charset="0"/>
            </a:rPr>
            <a:t>Fat Percentage</a:t>
          </a:r>
          <a:endParaRPr lang="en-US" dirty="0">
            <a:latin typeface="Avenir Next" charset="0"/>
            <a:ea typeface="Avenir Next" charset="0"/>
            <a:cs typeface="Avenir Next" charset="0"/>
          </a:endParaRPr>
        </a:p>
      </dgm:t>
    </dgm:pt>
    <dgm:pt modelId="{92384849-1B6A-AE4D-945C-69B98244ED3F}" type="parTrans" cxnId="{A3D64D39-44C8-CA4F-8CC6-C110D43901B0}">
      <dgm:prSet/>
      <dgm:spPr/>
      <dgm:t>
        <a:bodyPr/>
        <a:lstStyle/>
        <a:p>
          <a:endParaRPr lang="en-US">
            <a:latin typeface="Avenir Next" charset="0"/>
            <a:ea typeface="Avenir Next" charset="0"/>
            <a:cs typeface="Avenir Next" charset="0"/>
          </a:endParaRPr>
        </a:p>
      </dgm:t>
    </dgm:pt>
    <dgm:pt modelId="{39260B57-B745-A24B-A022-627B52EC30E5}" type="sibTrans" cxnId="{A3D64D39-44C8-CA4F-8CC6-C110D43901B0}">
      <dgm:prSet/>
      <dgm:spPr/>
      <dgm:t>
        <a:bodyPr/>
        <a:lstStyle/>
        <a:p>
          <a:endParaRPr lang="en-US">
            <a:latin typeface="Avenir Next" charset="0"/>
            <a:ea typeface="Avenir Next" charset="0"/>
            <a:cs typeface="Avenir Next" charset="0"/>
          </a:endParaRPr>
        </a:p>
      </dgm:t>
    </dgm:pt>
    <dgm:pt modelId="{E7ECFD87-5E03-BB43-AA2B-87AC7734A8BB}">
      <dgm:prSet phldrT="[Text]"/>
      <dgm:spPr/>
      <dgm:t>
        <a:bodyPr/>
        <a:lstStyle/>
        <a:p>
          <a:r>
            <a:rPr lang="en-US" dirty="0" smtClean="0">
              <a:latin typeface="Avenir Next" charset="0"/>
              <a:ea typeface="Avenir Next" charset="0"/>
              <a:cs typeface="Avenir Next" charset="0"/>
            </a:rPr>
            <a:t>Percentage of person’s weight</a:t>
          </a:r>
          <a:r>
            <a:rPr lang="en-US" baseline="0" dirty="0" smtClean="0">
              <a:latin typeface="Avenir Next" charset="0"/>
              <a:ea typeface="Avenir Next" charset="0"/>
              <a:cs typeface="Avenir Next" charset="0"/>
            </a:rPr>
            <a:t> made of body fat</a:t>
          </a:r>
          <a:endParaRPr lang="en-US" dirty="0">
            <a:latin typeface="Avenir Next" charset="0"/>
            <a:ea typeface="Avenir Next" charset="0"/>
            <a:cs typeface="Avenir Next" charset="0"/>
          </a:endParaRPr>
        </a:p>
      </dgm:t>
    </dgm:pt>
    <dgm:pt modelId="{C7FCB5E9-B6E8-3D49-B0B4-BCD7AD782024}" type="parTrans" cxnId="{E4082D54-5E9D-8C46-B10C-DEAF6E4C7FC3}">
      <dgm:prSet/>
      <dgm:spPr/>
      <dgm:t>
        <a:bodyPr/>
        <a:lstStyle/>
        <a:p>
          <a:endParaRPr lang="en-US">
            <a:latin typeface="Avenir Next" charset="0"/>
            <a:ea typeface="Avenir Next" charset="0"/>
            <a:cs typeface="Avenir Next" charset="0"/>
          </a:endParaRPr>
        </a:p>
      </dgm:t>
    </dgm:pt>
    <dgm:pt modelId="{BC49439B-C4C7-8A4E-85FD-E307C1C48AA2}" type="sibTrans" cxnId="{E4082D54-5E9D-8C46-B10C-DEAF6E4C7FC3}">
      <dgm:prSet/>
      <dgm:spPr/>
      <dgm:t>
        <a:bodyPr/>
        <a:lstStyle/>
        <a:p>
          <a:endParaRPr lang="en-US">
            <a:latin typeface="Avenir Next" charset="0"/>
            <a:ea typeface="Avenir Next" charset="0"/>
            <a:cs typeface="Avenir Next" charset="0"/>
          </a:endParaRPr>
        </a:p>
      </dgm:t>
    </dgm:pt>
    <dgm:pt modelId="{1EB8AEB0-252E-084A-8D61-B506514A8C99}">
      <dgm:prSet phldrT="[Text]"/>
      <dgm:spPr/>
      <dgm:t>
        <a:bodyPr/>
        <a:lstStyle/>
        <a:p>
          <a:r>
            <a:rPr lang="en-US" dirty="0" smtClean="0">
              <a:latin typeface="Avenir Next" charset="0"/>
              <a:ea typeface="Avenir Next" charset="0"/>
              <a:cs typeface="Avenir Next" charset="0"/>
            </a:rPr>
            <a:t>Uses BMR as the primary</a:t>
          </a:r>
          <a:r>
            <a:rPr lang="en-US" baseline="0" dirty="0" smtClean="0">
              <a:latin typeface="Avenir Next" charset="0"/>
              <a:ea typeface="Avenir Next" charset="0"/>
              <a:cs typeface="Avenir Next" charset="0"/>
            </a:rPr>
            <a:t> parameter instead of other costly methods</a:t>
          </a:r>
          <a:endParaRPr lang="en-US" dirty="0">
            <a:latin typeface="Avenir Next" charset="0"/>
            <a:ea typeface="Avenir Next" charset="0"/>
            <a:cs typeface="Avenir Next" charset="0"/>
          </a:endParaRPr>
        </a:p>
      </dgm:t>
    </dgm:pt>
    <dgm:pt modelId="{A14D9A70-93C3-8144-965C-72F15807FEAF}" type="parTrans" cxnId="{1F229151-9898-BC47-AC18-A09CDEEB1173}">
      <dgm:prSet/>
      <dgm:spPr/>
      <dgm:t>
        <a:bodyPr/>
        <a:lstStyle/>
        <a:p>
          <a:endParaRPr lang="en-US">
            <a:latin typeface="Avenir Next" charset="0"/>
            <a:ea typeface="Avenir Next" charset="0"/>
            <a:cs typeface="Avenir Next" charset="0"/>
          </a:endParaRPr>
        </a:p>
      </dgm:t>
    </dgm:pt>
    <dgm:pt modelId="{6C9E785F-BCBB-E743-912B-7D544E6EAEF7}" type="sibTrans" cxnId="{1F229151-9898-BC47-AC18-A09CDEEB1173}">
      <dgm:prSet/>
      <dgm:spPr/>
      <dgm:t>
        <a:bodyPr/>
        <a:lstStyle/>
        <a:p>
          <a:endParaRPr lang="en-US">
            <a:latin typeface="Avenir Next" charset="0"/>
            <a:ea typeface="Avenir Next" charset="0"/>
            <a:cs typeface="Avenir Next" charset="0"/>
          </a:endParaRPr>
        </a:p>
      </dgm:t>
    </dgm:pt>
    <dgm:pt modelId="{B2B7E14C-710C-1B40-AD8A-3E8D6922BEC6}">
      <dgm:prSet phldrT="[Text]"/>
      <dgm:spPr/>
      <dgm:t>
        <a:bodyPr/>
        <a:lstStyle/>
        <a:p>
          <a:r>
            <a:rPr lang="en-US" dirty="0" smtClean="0">
              <a:latin typeface="Avenir Next" charset="0"/>
              <a:ea typeface="Avenir Next" charset="0"/>
              <a:cs typeface="Avenir Next" charset="0"/>
            </a:rPr>
            <a:t>Lean Body Mass</a:t>
          </a:r>
        </a:p>
      </dgm:t>
    </dgm:pt>
    <dgm:pt modelId="{505E69FE-D05B-DA4B-ABCD-50F986D25E64}" type="parTrans" cxnId="{576F58AF-DC50-AB48-8AFA-62203A6AED3A}">
      <dgm:prSet/>
      <dgm:spPr/>
      <dgm:t>
        <a:bodyPr/>
        <a:lstStyle/>
        <a:p>
          <a:endParaRPr lang="en-US">
            <a:latin typeface="Avenir Next" charset="0"/>
            <a:ea typeface="Avenir Next" charset="0"/>
            <a:cs typeface="Avenir Next" charset="0"/>
          </a:endParaRPr>
        </a:p>
      </dgm:t>
    </dgm:pt>
    <dgm:pt modelId="{4BCD6C00-AA03-9D4A-B1AF-0224740ACFBC}" type="sibTrans" cxnId="{576F58AF-DC50-AB48-8AFA-62203A6AED3A}">
      <dgm:prSet/>
      <dgm:spPr/>
      <dgm:t>
        <a:bodyPr/>
        <a:lstStyle/>
        <a:p>
          <a:endParaRPr lang="en-US">
            <a:latin typeface="Avenir Next" charset="0"/>
            <a:ea typeface="Avenir Next" charset="0"/>
            <a:cs typeface="Avenir Next" charset="0"/>
          </a:endParaRPr>
        </a:p>
      </dgm:t>
    </dgm:pt>
    <dgm:pt modelId="{9EA4A203-3A81-3E42-ACA7-D766C64CA7AE}">
      <dgm:prSet phldrT="[Text]"/>
      <dgm:spPr/>
      <dgm:t>
        <a:bodyPr/>
        <a:lstStyle/>
        <a:p>
          <a:r>
            <a:rPr lang="en-US" dirty="0" smtClean="0">
              <a:latin typeface="Avenir Next" charset="0"/>
              <a:ea typeface="Avenir Next" charset="0"/>
              <a:cs typeface="Avenir Next" charset="0"/>
            </a:rPr>
            <a:t>Component of body composition</a:t>
          </a:r>
        </a:p>
      </dgm:t>
    </dgm:pt>
    <dgm:pt modelId="{E4A061FF-B3CE-074A-BA3D-1949DDDF8DDA}" type="parTrans" cxnId="{721F6949-8087-6F49-A261-CAB34820E68C}">
      <dgm:prSet/>
      <dgm:spPr/>
      <dgm:t>
        <a:bodyPr/>
        <a:lstStyle/>
        <a:p>
          <a:endParaRPr lang="en-US">
            <a:latin typeface="Avenir Next" charset="0"/>
            <a:ea typeface="Avenir Next" charset="0"/>
            <a:cs typeface="Avenir Next" charset="0"/>
          </a:endParaRPr>
        </a:p>
      </dgm:t>
    </dgm:pt>
    <dgm:pt modelId="{4D7DA256-5912-4648-AC9E-11FD0565B600}" type="sibTrans" cxnId="{721F6949-8087-6F49-A261-CAB34820E68C}">
      <dgm:prSet/>
      <dgm:spPr/>
      <dgm:t>
        <a:bodyPr/>
        <a:lstStyle/>
        <a:p>
          <a:endParaRPr lang="en-US">
            <a:latin typeface="Avenir Next" charset="0"/>
            <a:ea typeface="Avenir Next" charset="0"/>
            <a:cs typeface="Avenir Next" charset="0"/>
          </a:endParaRPr>
        </a:p>
      </dgm:t>
    </dgm:pt>
    <dgm:pt modelId="{8C080E12-FA47-0347-BFAC-C29AAD756B9F}">
      <dgm:prSet phldrT="[Text]" custT="1"/>
      <dgm:spPr/>
      <dgm:t>
        <a:bodyPr/>
        <a:lstStyle/>
        <a:p>
          <a:r>
            <a:rPr lang="en-US" sz="2800" baseline="0" dirty="0" smtClean="0">
              <a:latin typeface="Avenir Next" charset="0"/>
              <a:ea typeface="Avenir Next" charset="0"/>
              <a:cs typeface="Avenir Next" charset="0"/>
            </a:rPr>
            <a:t>Calculated on the basis of weight and height of the person</a:t>
          </a:r>
          <a:endParaRPr lang="en-US" sz="2800" baseline="0" dirty="0">
            <a:latin typeface="Avenir Next" charset="0"/>
            <a:ea typeface="Avenir Next" charset="0"/>
            <a:cs typeface="Avenir Next" charset="0"/>
          </a:endParaRPr>
        </a:p>
      </dgm:t>
    </dgm:pt>
    <dgm:pt modelId="{8802B501-910F-5541-9A86-9A0D4D7A9660}" type="parTrans" cxnId="{EB014A13-41FF-894F-802C-F35286799081}">
      <dgm:prSet/>
      <dgm:spPr/>
      <dgm:t>
        <a:bodyPr/>
        <a:lstStyle/>
        <a:p>
          <a:endParaRPr lang="en-US">
            <a:latin typeface="Avenir Next" charset="0"/>
            <a:ea typeface="Avenir Next" charset="0"/>
            <a:cs typeface="Avenir Next" charset="0"/>
          </a:endParaRPr>
        </a:p>
      </dgm:t>
    </dgm:pt>
    <dgm:pt modelId="{177C2E03-F73A-E641-A921-2B86E12ECD0E}" type="sibTrans" cxnId="{EB014A13-41FF-894F-802C-F35286799081}">
      <dgm:prSet/>
      <dgm:spPr/>
      <dgm:t>
        <a:bodyPr/>
        <a:lstStyle/>
        <a:p>
          <a:endParaRPr lang="en-US">
            <a:latin typeface="Avenir Next" charset="0"/>
            <a:ea typeface="Avenir Next" charset="0"/>
            <a:cs typeface="Avenir Next" charset="0"/>
          </a:endParaRPr>
        </a:p>
      </dgm:t>
    </dgm:pt>
    <dgm:pt modelId="{3758608B-DDC3-9B4E-8E1B-4B619CCB94BD}">
      <dgm:prSet phldrT="[Text]"/>
      <dgm:spPr/>
      <dgm:t>
        <a:bodyPr/>
        <a:lstStyle/>
        <a:p>
          <a:r>
            <a:rPr lang="en-US" dirty="0" smtClean="0">
              <a:latin typeface="Avenir Next" charset="0"/>
              <a:ea typeface="Avenir Next" charset="0"/>
              <a:cs typeface="Avenir Next" charset="0"/>
            </a:rPr>
            <a:t>Weight of bones and muscles</a:t>
          </a:r>
        </a:p>
        <a:p>
          <a:endParaRPr lang="en-US" dirty="0" smtClean="0">
            <a:latin typeface="Avenir Next" charset="0"/>
            <a:ea typeface="Avenir Next" charset="0"/>
            <a:cs typeface="Avenir Next" charset="0"/>
          </a:endParaRPr>
        </a:p>
      </dgm:t>
    </dgm:pt>
    <dgm:pt modelId="{57938BC1-0D04-934C-AF03-9F367B9BC98D}" type="parTrans" cxnId="{3C58D7A5-8DF1-E143-9D20-5D2118CE35D7}">
      <dgm:prSet/>
      <dgm:spPr/>
      <dgm:t>
        <a:bodyPr/>
        <a:lstStyle/>
        <a:p>
          <a:endParaRPr lang="en-US">
            <a:latin typeface="Avenir Next" charset="0"/>
            <a:ea typeface="Avenir Next" charset="0"/>
            <a:cs typeface="Avenir Next" charset="0"/>
          </a:endParaRPr>
        </a:p>
      </dgm:t>
    </dgm:pt>
    <dgm:pt modelId="{8EF284C5-82DF-4B4F-8E77-C81E00E915C2}" type="sibTrans" cxnId="{3C58D7A5-8DF1-E143-9D20-5D2118CE35D7}">
      <dgm:prSet/>
      <dgm:spPr/>
      <dgm:t>
        <a:bodyPr/>
        <a:lstStyle/>
        <a:p>
          <a:endParaRPr lang="en-US">
            <a:latin typeface="Avenir Next" charset="0"/>
            <a:ea typeface="Avenir Next" charset="0"/>
            <a:cs typeface="Avenir Next" charset="0"/>
          </a:endParaRPr>
        </a:p>
      </dgm:t>
    </dgm:pt>
    <dgm:pt modelId="{3E319673-8698-C84D-BBE7-C85FC0FEDB62}" type="pres">
      <dgm:prSet presAssocID="{A5E83AC1-6743-CB43-88A8-20A626691DB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9FED0C-07C1-AD44-ABC6-3ACEA38BC768}" type="pres">
      <dgm:prSet presAssocID="{99470452-5690-0F4A-87B1-751E2BA28FC0}" presName="composite" presStyleCnt="0"/>
      <dgm:spPr/>
    </dgm:pt>
    <dgm:pt modelId="{BF6324E3-9B21-604E-8833-9A2551DF5351}" type="pres">
      <dgm:prSet presAssocID="{99470452-5690-0F4A-87B1-751E2BA28FC0}" presName="parTx" presStyleLbl="alignNode1" presStyleIdx="0" presStyleCnt="4" custLinFactNeighborX="-58734" custLinFactNeighborY="41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53FB55-F29B-A44E-873C-D4568B07E783}" type="pres">
      <dgm:prSet presAssocID="{99470452-5690-0F4A-87B1-751E2BA28FC0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8FDF1-9E6F-1D46-83FF-A211FA3A89A8}" type="pres">
      <dgm:prSet presAssocID="{4F84677C-EAD4-1841-8F73-033004E7DCCC}" presName="space" presStyleCnt="0"/>
      <dgm:spPr/>
    </dgm:pt>
    <dgm:pt modelId="{4F6CD02B-2264-8C4D-A65E-70A4E4336816}" type="pres">
      <dgm:prSet presAssocID="{9124ACD9-FDEF-314D-A3CF-B8EF989C64CA}" presName="composite" presStyleCnt="0"/>
      <dgm:spPr/>
    </dgm:pt>
    <dgm:pt modelId="{D19617DB-025D-2446-B83E-174B14D4EC6E}" type="pres">
      <dgm:prSet presAssocID="{9124ACD9-FDEF-314D-A3CF-B8EF989C64C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B3FEA5-E183-E146-A232-978F6DBA35DF}" type="pres">
      <dgm:prSet presAssocID="{9124ACD9-FDEF-314D-A3CF-B8EF989C64CA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7F3DCE-C42F-D14C-BF91-C2022C9B2639}" type="pres">
      <dgm:prSet presAssocID="{7702342D-D477-154D-9FCF-FDC0A58E223C}" presName="space" presStyleCnt="0"/>
      <dgm:spPr/>
    </dgm:pt>
    <dgm:pt modelId="{56124A78-F894-4341-A67E-20E67F5511C6}" type="pres">
      <dgm:prSet presAssocID="{795DC883-B2B4-F14C-B0F5-7C74CAC8D9FC}" presName="composite" presStyleCnt="0"/>
      <dgm:spPr/>
    </dgm:pt>
    <dgm:pt modelId="{04E9CFC3-E497-4247-B326-1730514BAFBF}" type="pres">
      <dgm:prSet presAssocID="{795DC883-B2B4-F14C-B0F5-7C74CAC8D9F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2A3852-BD73-0C40-B442-1028BF47553A}" type="pres">
      <dgm:prSet presAssocID="{795DC883-B2B4-F14C-B0F5-7C74CAC8D9FC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4D16E-8807-804D-A82C-376DEA64FB05}" type="pres">
      <dgm:prSet presAssocID="{39260B57-B745-A24B-A022-627B52EC30E5}" presName="space" presStyleCnt="0"/>
      <dgm:spPr/>
    </dgm:pt>
    <dgm:pt modelId="{B0885320-684D-E047-9F07-03A539AE8CB8}" type="pres">
      <dgm:prSet presAssocID="{B2B7E14C-710C-1B40-AD8A-3E8D6922BEC6}" presName="composite" presStyleCnt="0"/>
      <dgm:spPr/>
    </dgm:pt>
    <dgm:pt modelId="{B2BD6E3A-897A-6849-A873-C3EFCFB87F67}" type="pres">
      <dgm:prSet presAssocID="{B2B7E14C-710C-1B40-AD8A-3E8D6922BEC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C6E9C4-E572-5444-A690-6694DA13B6EE}" type="pres">
      <dgm:prSet presAssocID="{B2B7E14C-710C-1B40-AD8A-3E8D6922BEC6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8ED5C8-8EE5-8D47-AEC6-71A2BD0AD313}" srcId="{A5E83AC1-6743-CB43-88A8-20A626691DB1}" destId="{99470452-5690-0F4A-87B1-751E2BA28FC0}" srcOrd="0" destOrd="0" parTransId="{E5E679E3-F804-F04B-9F1C-5C476A24DF93}" sibTransId="{4F84677C-EAD4-1841-8F73-033004E7DCCC}"/>
    <dgm:cxn modelId="{523CBFC6-7223-0840-AB24-915095E27D8B}" type="presOf" srcId="{1EB8AEB0-252E-084A-8D61-B506514A8C99}" destId="{0A2A3852-BD73-0C40-B442-1028BF47553A}" srcOrd="0" destOrd="1" presId="urn:microsoft.com/office/officeart/2005/8/layout/hList1"/>
    <dgm:cxn modelId="{E7D5183B-293A-FB48-A1C2-AD0C3F902CCD}" type="presOf" srcId="{99470452-5690-0F4A-87B1-751E2BA28FC0}" destId="{BF6324E3-9B21-604E-8833-9A2551DF5351}" srcOrd="0" destOrd="0" presId="urn:microsoft.com/office/officeart/2005/8/layout/hList1"/>
    <dgm:cxn modelId="{EC5D596C-F008-4E42-8BBB-29522D6C59C7}" type="presOf" srcId="{B832D90F-7CD6-9949-B416-F7BCA5DCC283}" destId="{2BB3FEA5-E183-E146-A232-978F6DBA35DF}" srcOrd="0" destOrd="1" presId="urn:microsoft.com/office/officeart/2005/8/layout/hList1"/>
    <dgm:cxn modelId="{576F58AF-DC50-AB48-8AFA-62203A6AED3A}" srcId="{A5E83AC1-6743-CB43-88A8-20A626691DB1}" destId="{B2B7E14C-710C-1B40-AD8A-3E8D6922BEC6}" srcOrd="3" destOrd="0" parTransId="{505E69FE-D05B-DA4B-ABCD-50F986D25E64}" sibTransId="{4BCD6C00-AA03-9D4A-B1AF-0224740ACFBC}"/>
    <dgm:cxn modelId="{E4082D54-5E9D-8C46-B10C-DEAF6E4C7FC3}" srcId="{795DC883-B2B4-F14C-B0F5-7C74CAC8D9FC}" destId="{E7ECFD87-5E03-BB43-AA2B-87AC7734A8BB}" srcOrd="0" destOrd="0" parTransId="{C7FCB5E9-B6E8-3D49-B0B4-BCD7AD782024}" sibTransId="{BC49439B-C4C7-8A4E-85FD-E307C1C48AA2}"/>
    <dgm:cxn modelId="{C1524069-EACA-C542-81F8-8721DFC9625B}" srcId="{A5E83AC1-6743-CB43-88A8-20A626691DB1}" destId="{9124ACD9-FDEF-314D-A3CF-B8EF989C64CA}" srcOrd="1" destOrd="0" parTransId="{4EF37467-F042-C14E-8983-F5C7F6AB8D36}" sibTransId="{7702342D-D477-154D-9FCF-FDC0A58E223C}"/>
    <dgm:cxn modelId="{5535F3E9-C2B0-FD4A-A092-1C2147C56AEA}" srcId="{99470452-5690-0F4A-87B1-751E2BA28FC0}" destId="{53E1753E-CC44-5044-9234-DF9D5997D37E}" srcOrd="0" destOrd="0" parTransId="{D1B4F86D-AB69-D747-81C0-90EBC82B5BD1}" sibTransId="{1E70A389-4884-5B4D-A1D0-6644C0034ADE}"/>
    <dgm:cxn modelId="{9F86C112-3B20-8047-A8D6-AEA6442D0A75}" type="presOf" srcId="{E7ECFD87-5E03-BB43-AA2B-87AC7734A8BB}" destId="{0A2A3852-BD73-0C40-B442-1028BF47553A}" srcOrd="0" destOrd="0" presId="urn:microsoft.com/office/officeart/2005/8/layout/hList1"/>
    <dgm:cxn modelId="{A3D64D39-44C8-CA4F-8CC6-C110D43901B0}" srcId="{A5E83AC1-6743-CB43-88A8-20A626691DB1}" destId="{795DC883-B2B4-F14C-B0F5-7C74CAC8D9FC}" srcOrd="2" destOrd="0" parTransId="{92384849-1B6A-AE4D-945C-69B98244ED3F}" sibTransId="{39260B57-B745-A24B-A022-627B52EC30E5}"/>
    <dgm:cxn modelId="{E7E6465E-673B-9542-9EE2-595F7E926F6C}" srcId="{9124ACD9-FDEF-314D-A3CF-B8EF989C64CA}" destId="{B832D90F-7CD6-9949-B416-F7BCA5DCC283}" srcOrd="1" destOrd="0" parTransId="{93415248-DA7E-8746-8195-E7858CA13201}" sibTransId="{2EF47698-BAE7-E24C-8F87-DE29E9DA507B}"/>
    <dgm:cxn modelId="{EB014A13-41FF-894F-802C-F35286799081}" srcId="{99470452-5690-0F4A-87B1-751E2BA28FC0}" destId="{8C080E12-FA47-0347-BFAC-C29AAD756B9F}" srcOrd="1" destOrd="0" parTransId="{8802B501-910F-5541-9A86-9A0D4D7A9660}" sibTransId="{177C2E03-F73A-E641-A921-2B86E12ECD0E}"/>
    <dgm:cxn modelId="{70196EAD-420C-9D4C-901D-25615482444F}" type="presOf" srcId="{A5E83AC1-6743-CB43-88A8-20A626691DB1}" destId="{3E319673-8698-C84D-BBE7-C85FC0FEDB62}" srcOrd="0" destOrd="0" presId="urn:microsoft.com/office/officeart/2005/8/layout/hList1"/>
    <dgm:cxn modelId="{4968968E-3768-6448-8DDA-02AC9326A116}" type="presOf" srcId="{795DC883-B2B4-F14C-B0F5-7C74CAC8D9FC}" destId="{04E9CFC3-E497-4247-B326-1730514BAFBF}" srcOrd="0" destOrd="0" presId="urn:microsoft.com/office/officeart/2005/8/layout/hList1"/>
    <dgm:cxn modelId="{1487775B-EA96-104B-83D2-B6DF0DC781CA}" type="presOf" srcId="{9124ACD9-FDEF-314D-A3CF-B8EF989C64CA}" destId="{D19617DB-025D-2446-B83E-174B14D4EC6E}" srcOrd="0" destOrd="0" presId="urn:microsoft.com/office/officeart/2005/8/layout/hList1"/>
    <dgm:cxn modelId="{721F6949-8087-6F49-A261-CAB34820E68C}" srcId="{B2B7E14C-710C-1B40-AD8A-3E8D6922BEC6}" destId="{9EA4A203-3A81-3E42-ACA7-D766C64CA7AE}" srcOrd="0" destOrd="0" parTransId="{E4A061FF-B3CE-074A-BA3D-1949DDDF8DDA}" sibTransId="{4D7DA256-5912-4648-AC9E-11FD0565B600}"/>
    <dgm:cxn modelId="{0131E521-0DDF-B24B-B585-BFA8136F3957}" type="presOf" srcId="{9EA4A203-3A81-3E42-ACA7-D766C64CA7AE}" destId="{4BC6E9C4-E572-5444-A690-6694DA13B6EE}" srcOrd="0" destOrd="0" presId="urn:microsoft.com/office/officeart/2005/8/layout/hList1"/>
    <dgm:cxn modelId="{1F229151-9898-BC47-AC18-A09CDEEB1173}" srcId="{795DC883-B2B4-F14C-B0F5-7C74CAC8D9FC}" destId="{1EB8AEB0-252E-084A-8D61-B506514A8C99}" srcOrd="1" destOrd="0" parTransId="{A14D9A70-93C3-8144-965C-72F15807FEAF}" sibTransId="{6C9E785F-BCBB-E743-912B-7D544E6EAEF7}"/>
    <dgm:cxn modelId="{631E5BE8-95CF-304C-858C-001F6C86768A}" type="presOf" srcId="{3758608B-DDC3-9B4E-8E1B-4B619CCB94BD}" destId="{4BC6E9C4-E572-5444-A690-6694DA13B6EE}" srcOrd="0" destOrd="1" presId="urn:microsoft.com/office/officeart/2005/8/layout/hList1"/>
    <dgm:cxn modelId="{AAF5B0C9-92FC-7145-AFC4-C8101A135563}" srcId="{9124ACD9-FDEF-314D-A3CF-B8EF989C64CA}" destId="{EACF0A2A-9D5E-3D42-AD1F-1A51E8EA6CC7}" srcOrd="0" destOrd="0" parTransId="{DAAF3D17-CFC2-9546-8104-7D059B4F83DC}" sibTransId="{E141761A-5392-0046-AAD6-68439038B2FA}"/>
    <dgm:cxn modelId="{20BEE97F-D807-E944-B7CE-2AC6A918EBD4}" type="presOf" srcId="{8C080E12-FA47-0347-BFAC-C29AAD756B9F}" destId="{3453FB55-F29B-A44E-873C-D4568B07E783}" srcOrd="0" destOrd="1" presId="urn:microsoft.com/office/officeart/2005/8/layout/hList1"/>
    <dgm:cxn modelId="{3C58D7A5-8DF1-E143-9D20-5D2118CE35D7}" srcId="{B2B7E14C-710C-1B40-AD8A-3E8D6922BEC6}" destId="{3758608B-DDC3-9B4E-8E1B-4B619CCB94BD}" srcOrd="1" destOrd="0" parTransId="{57938BC1-0D04-934C-AF03-9F367B9BC98D}" sibTransId="{8EF284C5-82DF-4B4F-8E77-C81E00E915C2}"/>
    <dgm:cxn modelId="{D03504A4-0B72-EC43-B5F3-2F546E1BFF8A}" type="presOf" srcId="{EACF0A2A-9D5E-3D42-AD1F-1A51E8EA6CC7}" destId="{2BB3FEA5-E183-E146-A232-978F6DBA35DF}" srcOrd="0" destOrd="0" presId="urn:microsoft.com/office/officeart/2005/8/layout/hList1"/>
    <dgm:cxn modelId="{D626B13B-41DE-9942-AF01-6FB30B331AD5}" type="presOf" srcId="{53E1753E-CC44-5044-9234-DF9D5997D37E}" destId="{3453FB55-F29B-A44E-873C-D4568B07E783}" srcOrd="0" destOrd="0" presId="urn:microsoft.com/office/officeart/2005/8/layout/hList1"/>
    <dgm:cxn modelId="{07D5F2A0-7BF6-064B-991A-8FCF50468CD6}" type="presOf" srcId="{B2B7E14C-710C-1B40-AD8A-3E8D6922BEC6}" destId="{B2BD6E3A-897A-6849-A873-C3EFCFB87F67}" srcOrd="0" destOrd="0" presId="urn:microsoft.com/office/officeart/2005/8/layout/hList1"/>
    <dgm:cxn modelId="{D35D553E-8A1E-4347-8FEC-98F59F712098}" type="presParOf" srcId="{3E319673-8698-C84D-BBE7-C85FC0FEDB62}" destId="{AE9FED0C-07C1-AD44-ABC6-3ACEA38BC768}" srcOrd="0" destOrd="0" presId="urn:microsoft.com/office/officeart/2005/8/layout/hList1"/>
    <dgm:cxn modelId="{E51771B1-44EB-AB4C-8EF5-2E70860D7E59}" type="presParOf" srcId="{AE9FED0C-07C1-AD44-ABC6-3ACEA38BC768}" destId="{BF6324E3-9B21-604E-8833-9A2551DF5351}" srcOrd="0" destOrd="0" presId="urn:microsoft.com/office/officeart/2005/8/layout/hList1"/>
    <dgm:cxn modelId="{2FC9420C-5C40-A547-86F8-60F4101C5F7D}" type="presParOf" srcId="{AE9FED0C-07C1-AD44-ABC6-3ACEA38BC768}" destId="{3453FB55-F29B-A44E-873C-D4568B07E783}" srcOrd="1" destOrd="0" presId="urn:microsoft.com/office/officeart/2005/8/layout/hList1"/>
    <dgm:cxn modelId="{961CC795-609E-8C43-B109-5F32F80B526C}" type="presParOf" srcId="{3E319673-8698-C84D-BBE7-C85FC0FEDB62}" destId="{0948FDF1-9E6F-1D46-83FF-A211FA3A89A8}" srcOrd="1" destOrd="0" presId="urn:microsoft.com/office/officeart/2005/8/layout/hList1"/>
    <dgm:cxn modelId="{66084AE7-5700-CB41-AB34-21F4D9863D6F}" type="presParOf" srcId="{3E319673-8698-C84D-BBE7-C85FC0FEDB62}" destId="{4F6CD02B-2264-8C4D-A65E-70A4E4336816}" srcOrd="2" destOrd="0" presId="urn:microsoft.com/office/officeart/2005/8/layout/hList1"/>
    <dgm:cxn modelId="{706E254C-573A-9240-99E1-015647B54626}" type="presParOf" srcId="{4F6CD02B-2264-8C4D-A65E-70A4E4336816}" destId="{D19617DB-025D-2446-B83E-174B14D4EC6E}" srcOrd="0" destOrd="0" presId="urn:microsoft.com/office/officeart/2005/8/layout/hList1"/>
    <dgm:cxn modelId="{9A924A36-B594-5744-B6B5-5B640D52C9F4}" type="presParOf" srcId="{4F6CD02B-2264-8C4D-A65E-70A4E4336816}" destId="{2BB3FEA5-E183-E146-A232-978F6DBA35DF}" srcOrd="1" destOrd="0" presId="urn:microsoft.com/office/officeart/2005/8/layout/hList1"/>
    <dgm:cxn modelId="{66BBF35E-057E-834B-9B7C-604287FFCDDD}" type="presParOf" srcId="{3E319673-8698-C84D-BBE7-C85FC0FEDB62}" destId="{B17F3DCE-C42F-D14C-BF91-C2022C9B2639}" srcOrd="3" destOrd="0" presId="urn:microsoft.com/office/officeart/2005/8/layout/hList1"/>
    <dgm:cxn modelId="{E16B932B-D265-2743-8AAD-C9E0FEF70507}" type="presParOf" srcId="{3E319673-8698-C84D-BBE7-C85FC0FEDB62}" destId="{56124A78-F894-4341-A67E-20E67F5511C6}" srcOrd="4" destOrd="0" presId="urn:microsoft.com/office/officeart/2005/8/layout/hList1"/>
    <dgm:cxn modelId="{43D57C30-E6F2-D04F-913D-F83B9CB17035}" type="presParOf" srcId="{56124A78-F894-4341-A67E-20E67F5511C6}" destId="{04E9CFC3-E497-4247-B326-1730514BAFBF}" srcOrd="0" destOrd="0" presId="urn:microsoft.com/office/officeart/2005/8/layout/hList1"/>
    <dgm:cxn modelId="{C9223F3B-8B5D-E744-A4D9-D74D11BA6840}" type="presParOf" srcId="{56124A78-F894-4341-A67E-20E67F5511C6}" destId="{0A2A3852-BD73-0C40-B442-1028BF47553A}" srcOrd="1" destOrd="0" presId="urn:microsoft.com/office/officeart/2005/8/layout/hList1"/>
    <dgm:cxn modelId="{7A7CE68E-4C7A-B94D-92AA-B401A9AC56C8}" type="presParOf" srcId="{3E319673-8698-C84D-BBE7-C85FC0FEDB62}" destId="{5174D16E-8807-804D-A82C-376DEA64FB05}" srcOrd="5" destOrd="0" presId="urn:microsoft.com/office/officeart/2005/8/layout/hList1"/>
    <dgm:cxn modelId="{29A2BE00-BF9A-F344-99DB-DDB07DD1F55E}" type="presParOf" srcId="{3E319673-8698-C84D-BBE7-C85FC0FEDB62}" destId="{B0885320-684D-E047-9F07-03A539AE8CB8}" srcOrd="6" destOrd="0" presId="urn:microsoft.com/office/officeart/2005/8/layout/hList1"/>
    <dgm:cxn modelId="{BB2A861E-0D8E-2A4B-ACD8-575D13527EBD}" type="presParOf" srcId="{B0885320-684D-E047-9F07-03A539AE8CB8}" destId="{B2BD6E3A-897A-6849-A873-C3EFCFB87F67}" srcOrd="0" destOrd="0" presId="urn:microsoft.com/office/officeart/2005/8/layout/hList1"/>
    <dgm:cxn modelId="{B3F6BA48-7AD0-E449-BBBC-12DCD9B38676}" type="presParOf" srcId="{B0885320-684D-E047-9F07-03A539AE8CB8}" destId="{4BC6E9C4-E572-5444-A690-6694DA13B6E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BEFD65-6D48-A842-B36A-9E9B8B017A6E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18891B30-D72D-EB48-8C15-7E573A08E2E2}">
      <dgm:prSet phldrT="[Text]"/>
      <dgm:spPr/>
      <dgm:t>
        <a:bodyPr/>
        <a:lstStyle/>
        <a:p>
          <a:r>
            <a:rPr lang="en-US" dirty="0" smtClean="0">
              <a:latin typeface="DIN Condensed" charset="0"/>
              <a:ea typeface="DIN Condensed" charset="0"/>
              <a:cs typeface="DIN Condensed" charset="0"/>
            </a:rPr>
            <a:t>BMI</a:t>
          </a:r>
          <a:endParaRPr lang="en-US" dirty="0">
            <a:latin typeface="DIN Condensed" charset="0"/>
            <a:ea typeface="DIN Condensed" charset="0"/>
            <a:cs typeface="DIN Condensed" charset="0"/>
          </a:endParaRPr>
        </a:p>
      </dgm:t>
    </dgm:pt>
    <dgm:pt modelId="{B063A89D-FDF3-294B-922D-D4D1280BF270}" type="parTrans" cxnId="{ADB9F6F3-E422-C240-ACB0-4E16E230AFF4}">
      <dgm:prSet/>
      <dgm:spPr/>
      <dgm:t>
        <a:bodyPr/>
        <a:lstStyle/>
        <a:p>
          <a:endParaRPr lang="en-US"/>
        </a:p>
      </dgm:t>
    </dgm:pt>
    <dgm:pt modelId="{ADAD620D-9A72-054F-94AA-FB0F91675200}" type="sibTrans" cxnId="{ADB9F6F3-E422-C240-ACB0-4E16E230AFF4}">
      <dgm:prSet/>
      <dgm:spPr/>
      <dgm:t>
        <a:bodyPr/>
        <a:lstStyle/>
        <a:p>
          <a:endParaRPr lang="en-US">
            <a:latin typeface="DIN Condensed" charset="0"/>
            <a:ea typeface="DIN Condensed" charset="0"/>
            <a:cs typeface="DIN Condensed" charset="0"/>
          </a:endParaRPr>
        </a:p>
      </dgm:t>
    </dgm:pt>
    <dgm:pt modelId="{30C021C6-B53E-224D-A400-AC825ED8FE27}">
      <dgm:prSet phldrT="[Text]"/>
      <dgm:spPr/>
      <dgm:t>
        <a:bodyPr/>
        <a:lstStyle/>
        <a:p>
          <a:r>
            <a:rPr lang="en-US" dirty="0" smtClean="0">
              <a:latin typeface="DIN Condensed" charset="0"/>
              <a:ea typeface="DIN Condensed" charset="0"/>
              <a:cs typeface="DIN Condensed" charset="0"/>
            </a:rPr>
            <a:t>BMR</a:t>
          </a:r>
          <a:endParaRPr lang="en-US" dirty="0">
            <a:latin typeface="DIN Condensed" charset="0"/>
            <a:ea typeface="DIN Condensed" charset="0"/>
            <a:cs typeface="DIN Condensed" charset="0"/>
          </a:endParaRPr>
        </a:p>
      </dgm:t>
    </dgm:pt>
    <dgm:pt modelId="{208BE6FD-63D4-3F43-BFC4-B142E24F49C0}" type="parTrans" cxnId="{87A6223B-533D-4A44-8A30-6AAAD743F8EC}">
      <dgm:prSet/>
      <dgm:spPr/>
      <dgm:t>
        <a:bodyPr/>
        <a:lstStyle/>
        <a:p>
          <a:endParaRPr lang="en-US"/>
        </a:p>
      </dgm:t>
    </dgm:pt>
    <dgm:pt modelId="{B707A432-9BC7-B744-AEFE-D583731DD534}" type="sibTrans" cxnId="{87A6223B-533D-4A44-8A30-6AAAD743F8EC}">
      <dgm:prSet/>
      <dgm:spPr/>
      <dgm:t>
        <a:bodyPr/>
        <a:lstStyle/>
        <a:p>
          <a:endParaRPr lang="en-US">
            <a:latin typeface="DIN Condensed" charset="0"/>
            <a:ea typeface="DIN Condensed" charset="0"/>
            <a:cs typeface="DIN Condensed" charset="0"/>
          </a:endParaRPr>
        </a:p>
      </dgm:t>
    </dgm:pt>
    <dgm:pt modelId="{C077ED15-A2A5-A342-AC87-3AD6E82B37B9}">
      <dgm:prSet/>
      <dgm:spPr/>
      <dgm:t>
        <a:bodyPr/>
        <a:lstStyle/>
        <a:p>
          <a:r>
            <a:rPr lang="en-US" dirty="0" smtClean="0">
              <a:latin typeface="DIN Condensed" charset="0"/>
              <a:ea typeface="DIN Condensed" charset="0"/>
              <a:cs typeface="DIN Condensed" charset="0"/>
            </a:rPr>
            <a:t>Fat</a:t>
          </a:r>
          <a:r>
            <a:rPr lang="en-US" baseline="0" dirty="0" smtClean="0">
              <a:latin typeface="DIN Condensed" charset="0"/>
              <a:ea typeface="DIN Condensed" charset="0"/>
              <a:cs typeface="DIN Condensed" charset="0"/>
            </a:rPr>
            <a:t> %</a:t>
          </a:r>
          <a:endParaRPr lang="en-US" dirty="0">
            <a:latin typeface="DIN Condensed" charset="0"/>
            <a:ea typeface="DIN Condensed" charset="0"/>
            <a:cs typeface="DIN Condensed" charset="0"/>
          </a:endParaRPr>
        </a:p>
      </dgm:t>
    </dgm:pt>
    <dgm:pt modelId="{4DB4886F-84E6-A446-9683-E160D587AAF9}" type="parTrans" cxnId="{CA54125E-8642-564E-89B2-76367EE0C5E9}">
      <dgm:prSet/>
      <dgm:spPr/>
      <dgm:t>
        <a:bodyPr/>
        <a:lstStyle/>
        <a:p>
          <a:endParaRPr lang="en-US"/>
        </a:p>
      </dgm:t>
    </dgm:pt>
    <dgm:pt modelId="{C7ECB292-B148-834E-B8B4-2B9912F30633}" type="sibTrans" cxnId="{CA54125E-8642-564E-89B2-76367EE0C5E9}">
      <dgm:prSet/>
      <dgm:spPr/>
      <dgm:t>
        <a:bodyPr/>
        <a:lstStyle/>
        <a:p>
          <a:endParaRPr lang="en-US">
            <a:latin typeface="DIN Condensed" charset="0"/>
            <a:ea typeface="DIN Condensed" charset="0"/>
            <a:cs typeface="DIN Condensed" charset="0"/>
          </a:endParaRPr>
        </a:p>
      </dgm:t>
    </dgm:pt>
    <dgm:pt modelId="{013C5650-9A77-9943-BD69-BBA6C74BEAF3}" type="pres">
      <dgm:prSet presAssocID="{1CBEFD65-6D48-A842-B36A-9E9B8B017A6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AD7D836-00E1-E34A-8F94-EC39CC64BD87}" type="pres">
      <dgm:prSet presAssocID="{18891B30-D72D-EB48-8C15-7E573A08E2E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E318A3-BF46-2B44-B14F-695F5B9C43CB}" type="pres">
      <dgm:prSet presAssocID="{18891B30-D72D-EB48-8C15-7E573A08E2E2}" presName="gear1srcNode" presStyleLbl="node1" presStyleIdx="0" presStyleCnt="3"/>
      <dgm:spPr/>
      <dgm:t>
        <a:bodyPr/>
        <a:lstStyle/>
        <a:p>
          <a:endParaRPr lang="en-US"/>
        </a:p>
      </dgm:t>
    </dgm:pt>
    <dgm:pt modelId="{D23CAEA5-BA35-8144-9772-A045C4506DA2}" type="pres">
      <dgm:prSet presAssocID="{18891B30-D72D-EB48-8C15-7E573A08E2E2}" presName="gear1dstNode" presStyleLbl="node1" presStyleIdx="0" presStyleCnt="3"/>
      <dgm:spPr/>
      <dgm:t>
        <a:bodyPr/>
        <a:lstStyle/>
        <a:p>
          <a:endParaRPr lang="en-US"/>
        </a:p>
      </dgm:t>
    </dgm:pt>
    <dgm:pt modelId="{A4B21B75-9693-6D46-BB64-77BBBCBDF477}" type="pres">
      <dgm:prSet presAssocID="{30C021C6-B53E-224D-A400-AC825ED8FE2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486123-03CB-4749-9C7C-BFD6523A1A40}" type="pres">
      <dgm:prSet presAssocID="{30C021C6-B53E-224D-A400-AC825ED8FE27}" presName="gear2srcNode" presStyleLbl="node1" presStyleIdx="1" presStyleCnt="3"/>
      <dgm:spPr/>
      <dgm:t>
        <a:bodyPr/>
        <a:lstStyle/>
        <a:p>
          <a:endParaRPr lang="en-US"/>
        </a:p>
      </dgm:t>
    </dgm:pt>
    <dgm:pt modelId="{DA629509-FF9E-464D-9C6A-F8BE1D352964}" type="pres">
      <dgm:prSet presAssocID="{30C021C6-B53E-224D-A400-AC825ED8FE27}" presName="gear2dstNode" presStyleLbl="node1" presStyleIdx="1" presStyleCnt="3"/>
      <dgm:spPr/>
      <dgm:t>
        <a:bodyPr/>
        <a:lstStyle/>
        <a:p>
          <a:endParaRPr lang="en-US"/>
        </a:p>
      </dgm:t>
    </dgm:pt>
    <dgm:pt modelId="{FEE4E98C-19D3-4C4B-8D5A-44C3C9E464B7}" type="pres">
      <dgm:prSet presAssocID="{C077ED15-A2A5-A342-AC87-3AD6E82B37B9}" presName="gear3" presStyleLbl="node1" presStyleIdx="2" presStyleCnt="3"/>
      <dgm:spPr/>
      <dgm:t>
        <a:bodyPr/>
        <a:lstStyle/>
        <a:p>
          <a:endParaRPr lang="en-US"/>
        </a:p>
      </dgm:t>
    </dgm:pt>
    <dgm:pt modelId="{501A9A4C-04ED-5148-846C-1E333A67A1D9}" type="pres">
      <dgm:prSet presAssocID="{C077ED15-A2A5-A342-AC87-3AD6E82B37B9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35B15-8134-8144-BC6C-7AA6DD678422}" type="pres">
      <dgm:prSet presAssocID="{C077ED15-A2A5-A342-AC87-3AD6E82B37B9}" presName="gear3srcNode" presStyleLbl="node1" presStyleIdx="2" presStyleCnt="3"/>
      <dgm:spPr/>
      <dgm:t>
        <a:bodyPr/>
        <a:lstStyle/>
        <a:p>
          <a:endParaRPr lang="en-US"/>
        </a:p>
      </dgm:t>
    </dgm:pt>
    <dgm:pt modelId="{66510F12-3627-7A45-8368-F162C3990627}" type="pres">
      <dgm:prSet presAssocID="{C077ED15-A2A5-A342-AC87-3AD6E82B37B9}" presName="gear3dstNode" presStyleLbl="node1" presStyleIdx="2" presStyleCnt="3"/>
      <dgm:spPr/>
      <dgm:t>
        <a:bodyPr/>
        <a:lstStyle/>
        <a:p>
          <a:endParaRPr lang="en-US"/>
        </a:p>
      </dgm:t>
    </dgm:pt>
    <dgm:pt modelId="{BB75A404-BA12-1D48-B0CE-D5C7854DF033}" type="pres">
      <dgm:prSet presAssocID="{ADAD620D-9A72-054F-94AA-FB0F91675200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1CF4E897-23E6-C24E-A7E6-8429B95B9D48}" type="pres">
      <dgm:prSet presAssocID="{B707A432-9BC7-B744-AEFE-D583731DD534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8A7C803D-ECE0-3845-8676-54D48818366A}" type="pres">
      <dgm:prSet presAssocID="{C7ECB292-B148-834E-B8B4-2B9912F30633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E11113A8-90C0-1E4F-B382-6BD6DB448814}" type="presOf" srcId="{30C021C6-B53E-224D-A400-AC825ED8FE27}" destId="{DA629509-FF9E-464D-9C6A-F8BE1D352964}" srcOrd="2" destOrd="0" presId="urn:microsoft.com/office/officeart/2005/8/layout/gear1"/>
    <dgm:cxn modelId="{85F1098F-3A08-0447-B5AE-138398D3667A}" type="presOf" srcId="{18891B30-D72D-EB48-8C15-7E573A08E2E2}" destId="{D4E318A3-BF46-2B44-B14F-695F5B9C43CB}" srcOrd="1" destOrd="0" presId="urn:microsoft.com/office/officeart/2005/8/layout/gear1"/>
    <dgm:cxn modelId="{6EB68ED9-7483-824F-8687-68850877359F}" type="presOf" srcId="{ADAD620D-9A72-054F-94AA-FB0F91675200}" destId="{BB75A404-BA12-1D48-B0CE-D5C7854DF033}" srcOrd="0" destOrd="0" presId="urn:microsoft.com/office/officeart/2005/8/layout/gear1"/>
    <dgm:cxn modelId="{87A6223B-533D-4A44-8A30-6AAAD743F8EC}" srcId="{1CBEFD65-6D48-A842-B36A-9E9B8B017A6E}" destId="{30C021C6-B53E-224D-A400-AC825ED8FE27}" srcOrd="1" destOrd="0" parTransId="{208BE6FD-63D4-3F43-BFC4-B142E24F49C0}" sibTransId="{B707A432-9BC7-B744-AEFE-D583731DD534}"/>
    <dgm:cxn modelId="{74B5A997-0DFB-6A4D-8A48-7F23D299E996}" type="presOf" srcId="{1CBEFD65-6D48-A842-B36A-9E9B8B017A6E}" destId="{013C5650-9A77-9943-BD69-BBA6C74BEAF3}" srcOrd="0" destOrd="0" presId="urn:microsoft.com/office/officeart/2005/8/layout/gear1"/>
    <dgm:cxn modelId="{8998725B-9764-E74D-B850-1BDE4F7974D1}" type="presOf" srcId="{C077ED15-A2A5-A342-AC87-3AD6E82B37B9}" destId="{66510F12-3627-7A45-8368-F162C3990627}" srcOrd="3" destOrd="0" presId="urn:microsoft.com/office/officeart/2005/8/layout/gear1"/>
    <dgm:cxn modelId="{CF50B672-C1B2-D840-8A8A-ACAD96CEBE0D}" type="presOf" srcId="{C077ED15-A2A5-A342-AC87-3AD6E82B37B9}" destId="{79035B15-8134-8144-BC6C-7AA6DD678422}" srcOrd="2" destOrd="0" presId="urn:microsoft.com/office/officeart/2005/8/layout/gear1"/>
    <dgm:cxn modelId="{24C212A0-B6FD-4346-B280-EBBD936167DB}" type="presOf" srcId="{C7ECB292-B148-834E-B8B4-2B9912F30633}" destId="{8A7C803D-ECE0-3845-8676-54D48818366A}" srcOrd="0" destOrd="0" presId="urn:microsoft.com/office/officeart/2005/8/layout/gear1"/>
    <dgm:cxn modelId="{02D6256E-0046-5D43-B5AC-9E74445A79A5}" type="presOf" srcId="{C077ED15-A2A5-A342-AC87-3AD6E82B37B9}" destId="{501A9A4C-04ED-5148-846C-1E333A67A1D9}" srcOrd="1" destOrd="0" presId="urn:microsoft.com/office/officeart/2005/8/layout/gear1"/>
    <dgm:cxn modelId="{D2FAF1C7-E5F8-E243-BCAB-5261AC0C079B}" type="presOf" srcId="{18891B30-D72D-EB48-8C15-7E573A08E2E2}" destId="{D23CAEA5-BA35-8144-9772-A045C4506DA2}" srcOrd="2" destOrd="0" presId="urn:microsoft.com/office/officeart/2005/8/layout/gear1"/>
    <dgm:cxn modelId="{E5FED297-7863-2340-84AE-2CF9F4027FAF}" type="presOf" srcId="{18891B30-D72D-EB48-8C15-7E573A08E2E2}" destId="{6AD7D836-00E1-E34A-8F94-EC39CC64BD87}" srcOrd="0" destOrd="0" presId="urn:microsoft.com/office/officeart/2005/8/layout/gear1"/>
    <dgm:cxn modelId="{611926D9-A907-0641-A0CB-C09C4E2FA0EF}" type="presOf" srcId="{30C021C6-B53E-224D-A400-AC825ED8FE27}" destId="{A4B21B75-9693-6D46-BB64-77BBBCBDF477}" srcOrd="0" destOrd="0" presId="urn:microsoft.com/office/officeart/2005/8/layout/gear1"/>
    <dgm:cxn modelId="{EA8D91E8-D8B2-7C4D-B688-1DA58154F84F}" type="presOf" srcId="{C077ED15-A2A5-A342-AC87-3AD6E82B37B9}" destId="{FEE4E98C-19D3-4C4B-8D5A-44C3C9E464B7}" srcOrd="0" destOrd="0" presId="urn:microsoft.com/office/officeart/2005/8/layout/gear1"/>
    <dgm:cxn modelId="{CA54125E-8642-564E-89B2-76367EE0C5E9}" srcId="{1CBEFD65-6D48-A842-B36A-9E9B8B017A6E}" destId="{C077ED15-A2A5-A342-AC87-3AD6E82B37B9}" srcOrd="2" destOrd="0" parTransId="{4DB4886F-84E6-A446-9683-E160D587AAF9}" sibTransId="{C7ECB292-B148-834E-B8B4-2B9912F30633}"/>
    <dgm:cxn modelId="{61FD2911-290A-8C42-A3F7-4D250808BA8F}" type="presOf" srcId="{30C021C6-B53E-224D-A400-AC825ED8FE27}" destId="{A9486123-03CB-4749-9C7C-BFD6523A1A40}" srcOrd="1" destOrd="0" presId="urn:microsoft.com/office/officeart/2005/8/layout/gear1"/>
    <dgm:cxn modelId="{9711F8D1-AAB9-3445-A4EF-5B045CCD77FD}" type="presOf" srcId="{B707A432-9BC7-B744-AEFE-D583731DD534}" destId="{1CF4E897-23E6-C24E-A7E6-8429B95B9D48}" srcOrd="0" destOrd="0" presId="urn:microsoft.com/office/officeart/2005/8/layout/gear1"/>
    <dgm:cxn modelId="{ADB9F6F3-E422-C240-ACB0-4E16E230AFF4}" srcId="{1CBEFD65-6D48-A842-B36A-9E9B8B017A6E}" destId="{18891B30-D72D-EB48-8C15-7E573A08E2E2}" srcOrd="0" destOrd="0" parTransId="{B063A89D-FDF3-294B-922D-D4D1280BF270}" sibTransId="{ADAD620D-9A72-054F-94AA-FB0F91675200}"/>
    <dgm:cxn modelId="{F406FB65-7323-7248-928F-21FAF4576F8A}" type="presParOf" srcId="{013C5650-9A77-9943-BD69-BBA6C74BEAF3}" destId="{6AD7D836-00E1-E34A-8F94-EC39CC64BD87}" srcOrd="0" destOrd="0" presId="urn:microsoft.com/office/officeart/2005/8/layout/gear1"/>
    <dgm:cxn modelId="{BC3CBE3D-BA83-224C-8FC1-BDF8F714D025}" type="presParOf" srcId="{013C5650-9A77-9943-BD69-BBA6C74BEAF3}" destId="{D4E318A3-BF46-2B44-B14F-695F5B9C43CB}" srcOrd="1" destOrd="0" presId="urn:microsoft.com/office/officeart/2005/8/layout/gear1"/>
    <dgm:cxn modelId="{B8C845C1-CC32-6546-9D47-B0FC10476888}" type="presParOf" srcId="{013C5650-9A77-9943-BD69-BBA6C74BEAF3}" destId="{D23CAEA5-BA35-8144-9772-A045C4506DA2}" srcOrd="2" destOrd="0" presId="urn:microsoft.com/office/officeart/2005/8/layout/gear1"/>
    <dgm:cxn modelId="{D306646F-A8CC-0E40-A421-A4501D495AD6}" type="presParOf" srcId="{013C5650-9A77-9943-BD69-BBA6C74BEAF3}" destId="{A4B21B75-9693-6D46-BB64-77BBBCBDF477}" srcOrd="3" destOrd="0" presId="urn:microsoft.com/office/officeart/2005/8/layout/gear1"/>
    <dgm:cxn modelId="{3622F94B-84C8-DF44-9F13-B1A0A3FBC206}" type="presParOf" srcId="{013C5650-9A77-9943-BD69-BBA6C74BEAF3}" destId="{A9486123-03CB-4749-9C7C-BFD6523A1A40}" srcOrd="4" destOrd="0" presId="urn:microsoft.com/office/officeart/2005/8/layout/gear1"/>
    <dgm:cxn modelId="{ED7516A5-BCCE-8D44-98DA-16A744E63D97}" type="presParOf" srcId="{013C5650-9A77-9943-BD69-BBA6C74BEAF3}" destId="{DA629509-FF9E-464D-9C6A-F8BE1D352964}" srcOrd="5" destOrd="0" presId="urn:microsoft.com/office/officeart/2005/8/layout/gear1"/>
    <dgm:cxn modelId="{3B047682-5864-B941-9541-1926555FEA80}" type="presParOf" srcId="{013C5650-9A77-9943-BD69-BBA6C74BEAF3}" destId="{FEE4E98C-19D3-4C4B-8D5A-44C3C9E464B7}" srcOrd="6" destOrd="0" presId="urn:microsoft.com/office/officeart/2005/8/layout/gear1"/>
    <dgm:cxn modelId="{3994618F-FF8C-314F-B348-5F4EE5CF4B48}" type="presParOf" srcId="{013C5650-9A77-9943-BD69-BBA6C74BEAF3}" destId="{501A9A4C-04ED-5148-846C-1E333A67A1D9}" srcOrd="7" destOrd="0" presId="urn:microsoft.com/office/officeart/2005/8/layout/gear1"/>
    <dgm:cxn modelId="{CE7C2B1B-EC33-044A-A576-B02D75A64C3F}" type="presParOf" srcId="{013C5650-9A77-9943-BD69-BBA6C74BEAF3}" destId="{79035B15-8134-8144-BC6C-7AA6DD678422}" srcOrd="8" destOrd="0" presId="urn:microsoft.com/office/officeart/2005/8/layout/gear1"/>
    <dgm:cxn modelId="{4B907073-5479-7E4D-B23F-28F9B6657A99}" type="presParOf" srcId="{013C5650-9A77-9943-BD69-BBA6C74BEAF3}" destId="{66510F12-3627-7A45-8368-F162C3990627}" srcOrd="9" destOrd="0" presId="urn:microsoft.com/office/officeart/2005/8/layout/gear1"/>
    <dgm:cxn modelId="{8B3E64CB-9013-7545-8642-55E0566192A9}" type="presParOf" srcId="{013C5650-9A77-9943-BD69-BBA6C74BEAF3}" destId="{BB75A404-BA12-1D48-B0CE-D5C7854DF033}" srcOrd="10" destOrd="0" presId="urn:microsoft.com/office/officeart/2005/8/layout/gear1"/>
    <dgm:cxn modelId="{9C39C7FD-B83E-F14A-9768-68A5473E5766}" type="presParOf" srcId="{013C5650-9A77-9943-BD69-BBA6C74BEAF3}" destId="{1CF4E897-23E6-C24E-A7E6-8429B95B9D48}" srcOrd="11" destOrd="0" presId="urn:microsoft.com/office/officeart/2005/8/layout/gear1"/>
    <dgm:cxn modelId="{C4D42D8A-32CD-9C4D-9127-8CE60217847D}" type="presParOf" srcId="{013C5650-9A77-9943-BD69-BBA6C74BEAF3}" destId="{8A7C803D-ECE0-3845-8676-54D48818366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C6D70E-AEAE-E249-99CF-75DAD92B6A83}" type="doc">
      <dgm:prSet loTypeId="urn:microsoft.com/office/officeart/2009/3/layout/Descending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68E937-01B1-9546-93B7-10B8AE22CEAA}">
      <dgm:prSet phldrT="[Text]" custT="1"/>
      <dgm:spPr/>
      <dgm:t>
        <a:bodyPr/>
        <a:lstStyle/>
        <a:p>
          <a:r>
            <a:rPr lang="en-US" sz="4800" dirty="0" smtClean="0">
              <a:solidFill>
                <a:schemeClr val="bg1">
                  <a:lumMod val="50000"/>
                </a:schemeClr>
              </a:solidFill>
              <a:latin typeface="DIN Condensed" charset="0"/>
              <a:ea typeface="DIN Condensed" charset="0"/>
              <a:cs typeface="DIN Condensed" charset="0"/>
            </a:rPr>
            <a:t>INPUT</a:t>
          </a:r>
          <a:r>
            <a:rPr lang="en-US" sz="4800" baseline="0" dirty="0" smtClean="0">
              <a:solidFill>
                <a:schemeClr val="bg1">
                  <a:lumMod val="50000"/>
                </a:schemeClr>
              </a:solidFill>
              <a:latin typeface="DIN Condensed" charset="0"/>
              <a:ea typeface="DIN Condensed" charset="0"/>
              <a:cs typeface="DIN Condensed" charset="0"/>
            </a:rPr>
            <a:t> PHASE</a:t>
          </a:r>
          <a:endParaRPr lang="en-US" sz="4800" dirty="0">
            <a:solidFill>
              <a:schemeClr val="bg1">
                <a:lumMod val="50000"/>
              </a:schemeClr>
            </a:solidFill>
            <a:latin typeface="DIN Condensed" charset="0"/>
            <a:ea typeface="DIN Condensed" charset="0"/>
            <a:cs typeface="DIN Condensed" charset="0"/>
          </a:endParaRPr>
        </a:p>
      </dgm:t>
    </dgm:pt>
    <dgm:pt modelId="{012E6EF9-F827-7A4E-A41B-2B2E1A7B5887}" type="parTrans" cxnId="{E21FB15B-E1F1-974D-80B9-4004C088BFF8}">
      <dgm:prSet/>
      <dgm:spPr/>
      <dgm:t>
        <a:bodyPr/>
        <a:lstStyle/>
        <a:p>
          <a:endParaRPr lang="en-US"/>
        </a:p>
      </dgm:t>
    </dgm:pt>
    <dgm:pt modelId="{82DDF184-CA08-6247-9699-1D048578744E}" type="sibTrans" cxnId="{E21FB15B-E1F1-974D-80B9-4004C088BFF8}">
      <dgm:prSet/>
      <dgm:spPr/>
      <dgm:t>
        <a:bodyPr/>
        <a:lstStyle/>
        <a:p>
          <a:endParaRPr lang="en-US">
            <a:latin typeface="DIN Condensed" charset="0"/>
            <a:ea typeface="DIN Condensed" charset="0"/>
            <a:cs typeface="DIN Condensed" charset="0"/>
          </a:endParaRPr>
        </a:p>
      </dgm:t>
    </dgm:pt>
    <dgm:pt modelId="{890F8063-8BA5-AA48-B4A4-82FBA9F6ED82}">
      <dgm:prSet phldrT="[Text]" custT="1"/>
      <dgm:spPr/>
      <dgm:t>
        <a:bodyPr/>
        <a:lstStyle/>
        <a:p>
          <a:r>
            <a:rPr lang="en-US" sz="3200" dirty="0" smtClean="0">
              <a:solidFill>
                <a:schemeClr val="bg1">
                  <a:lumMod val="50000"/>
                </a:schemeClr>
              </a:solidFill>
              <a:latin typeface="DIN Condensed" charset="0"/>
              <a:ea typeface="DIN Condensed" charset="0"/>
              <a:cs typeface="DIN Condensed" charset="0"/>
            </a:rPr>
            <a:t>CALCULATE</a:t>
          </a:r>
          <a:r>
            <a:rPr lang="en-US" sz="3600" dirty="0" smtClean="0">
              <a:solidFill>
                <a:schemeClr val="bg1">
                  <a:lumMod val="50000"/>
                </a:schemeClr>
              </a:solidFill>
              <a:latin typeface="DIN Condensed" charset="0"/>
              <a:ea typeface="DIN Condensed" charset="0"/>
              <a:cs typeface="DIN Condensed" charset="0"/>
            </a:rPr>
            <a:t> </a:t>
          </a:r>
          <a:r>
            <a:rPr lang="en-US" sz="3200" dirty="0" smtClean="0">
              <a:solidFill>
                <a:schemeClr val="bg1">
                  <a:lumMod val="50000"/>
                </a:schemeClr>
              </a:solidFill>
              <a:latin typeface="DIN Condensed" charset="0"/>
              <a:ea typeface="DIN Condensed" charset="0"/>
              <a:cs typeface="DIN Condensed" charset="0"/>
            </a:rPr>
            <a:t>PARAMETERS</a:t>
          </a:r>
          <a:endParaRPr lang="en-US" sz="3200" dirty="0">
            <a:solidFill>
              <a:schemeClr val="bg1">
                <a:lumMod val="50000"/>
              </a:schemeClr>
            </a:solidFill>
            <a:latin typeface="DIN Condensed" charset="0"/>
            <a:ea typeface="DIN Condensed" charset="0"/>
            <a:cs typeface="DIN Condensed" charset="0"/>
          </a:endParaRPr>
        </a:p>
      </dgm:t>
    </dgm:pt>
    <dgm:pt modelId="{70772F7B-B8EF-6849-9080-D271D6AA281E}" type="parTrans" cxnId="{15EF665E-8196-324B-9AA7-AE2EB4748F09}">
      <dgm:prSet/>
      <dgm:spPr/>
      <dgm:t>
        <a:bodyPr/>
        <a:lstStyle/>
        <a:p>
          <a:endParaRPr lang="en-US"/>
        </a:p>
      </dgm:t>
    </dgm:pt>
    <dgm:pt modelId="{36385E38-88B1-A049-AF08-914C4564543E}" type="sibTrans" cxnId="{15EF665E-8196-324B-9AA7-AE2EB4748F09}">
      <dgm:prSet/>
      <dgm:spPr/>
      <dgm:t>
        <a:bodyPr/>
        <a:lstStyle/>
        <a:p>
          <a:endParaRPr lang="en-US">
            <a:latin typeface="DIN Condensed" charset="0"/>
            <a:ea typeface="DIN Condensed" charset="0"/>
            <a:cs typeface="DIN Condensed" charset="0"/>
          </a:endParaRPr>
        </a:p>
      </dgm:t>
    </dgm:pt>
    <dgm:pt modelId="{F141DBF2-5CCA-C34C-A456-4DF11ADFE7DD}">
      <dgm:prSet phldrT="[Text]" custT="1"/>
      <dgm:spPr/>
      <dgm:t>
        <a:bodyPr/>
        <a:lstStyle/>
        <a:p>
          <a:r>
            <a:rPr lang="en-US" sz="3200" dirty="0" smtClean="0">
              <a:solidFill>
                <a:schemeClr val="bg1">
                  <a:lumMod val="50000"/>
                </a:schemeClr>
              </a:solidFill>
              <a:latin typeface="DIN Condensed" charset="0"/>
              <a:ea typeface="DIN Condensed" charset="0"/>
              <a:cs typeface="DIN Condensed" charset="0"/>
            </a:rPr>
            <a:t>COMPUTE</a:t>
          </a:r>
          <a:r>
            <a:rPr lang="en-US" sz="2000" baseline="0" dirty="0" smtClean="0">
              <a:solidFill>
                <a:schemeClr val="bg1">
                  <a:lumMod val="50000"/>
                </a:schemeClr>
              </a:solidFill>
              <a:latin typeface="DIN Condensed" charset="0"/>
              <a:ea typeface="DIN Condensed" charset="0"/>
              <a:cs typeface="DIN Condensed" charset="0"/>
            </a:rPr>
            <a:t> </a:t>
          </a:r>
          <a:r>
            <a:rPr lang="en-US" sz="3200" dirty="0" smtClean="0">
              <a:solidFill>
                <a:schemeClr val="bg1">
                  <a:lumMod val="50000"/>
                </a:schemeClr>
              </a:solidFill>
              <a:latin typeface="DIN Condensed" charset="0"/>
              <a:ea typeface="DIN Condensed" charset="0"/>
              <a:cs typeface="DIN Condensed" charset="0"/>
            </a:rPr>
            <a:t>TARGET</a:t>
          </a:r>
          <a:r>
            <a:rPr lang="en-US" sz="2000" baseline="0" dirty="0" smtClean="0">
              <a:solidFill>
                <a:schemeClr val="bg1">
                  <a:lumMod val="50000"/>
                </a:schemeClr>
              </a:solidFill>
              <a:latin typeface="DIN Condensed" charset="0"/>
              <a:ea typeface="DIN Condensed" charset="0"/>
              <a:cs typeface="DIN Condensed" charset="0"/>
            </a:rPr>
            <a:t> </a:t>
          </a:r>
          <a:r>
            <a:rPr lang="en-US" sz="3200" dirty="0" smtClean="0">
              <a:solidFill>
                <a:schemeClr val="bg1">
                  <a:lumMod val="50000"/>
                </a:schemeClr>
              </a:solidFill>
              <a:latin typeface="DIN Condensed" charset="0"/>
              <a:ea typeface="DIN Condensed" charset="0"/>
              <a:cs typeface="DIN Condensed" charset="0"/>
            </a:rPr>
            <a:t>METRICS</a:t>
          </a:r>
          <a:endParaRPr lang="en-US" sz="3200" dirty="0">
            <a:solidFill>
              <a:schemeClr val="bg1">
                <a:lumMod val="50000"/>
              </a:schemeClr>
            </a:solidFill>
            <a:latin typeface="DIN Condensed" charset="0"/>
            <a:ea typeface="DIN Condensed" charset="0"/>
            <a:cs typeface="DIN Condensed" charset="0"/>
          </a:endParaRPr>
        </a:p>
      </dgm:t>
    </dgm:pt>
    <dgm:pt modelId="{21B6BB60-2617-EB47-A173-3CA6DDA2CECC}" type="parTrans" cxnId="{DB58F624-0E6A-4544-820B-14F9A76CA850}">
      <dgm:prSet/>
      <dgm:spPr/>
      <dgm:t>
        <a:bodyPr/>
        <a:lstStyle/>
        <a:p>
          <a:endParaRPr lang="en-US"/>
        </a:p>
      </dgm:t>
    </dgm:pt>
    <dgm:pt modelId="{0510D931-93AD-F744-A0CE-CED4BDB064FA}" type="sibTrans" cxnId="{DB58F624-0E6A-4544-820B-14F9A76CA850}">
      <dgm:prSet/>
      <dgm:spPr/>
      <dgm:t>
        <a:bodyPr/>
        <a:lstStyle/>
        <a:p>
          <a:endParaRPr lang="en-US">
            <a:latin typeface="DIN Condensed" charset="0"/>
            <a:ea typeface="DIN Condensed" charset="0"/>
            <a:cs typeface="DIN Condensed" charset="0"/>
          </a:endParaRPr>
        </a:p>
      </dgm:t>
    </dgm:pt>
    <dgm:pt modelId="{5D9C208E-1BC5-2140-B8E9-25F515343112}">
      <dgm:prSet phldrT="[Text]" custT="1"/>
      <dgm:spPr/>
      <dgm:t>
        <a:bodyPr/>
        <a:lstStyle/>
        <a:p>
          <a:r>
            <a:rPr lang="en-US" sz="3200" dirty="0" smtClean="0">
              <a:solidFill>
                <a:schemeClr val="bg1">
                  <a:lumMod val="50000"/>
                </a:schemeClr>
              </a:solidFill>
              <a:latin typeface="DIN Condensed" charset="0"/>
              <a:ea typeface="DIN Condensed" charset="0"/>
              <a:cs typeface="DIN Condensed" charset="0"/>
            </a:rPr>
            <a:t>DEDUCE A WORKOUT PLAN</a:t>
          </a:r>
          <a:endParaRPr lang="en-US" sz="3200" dirty="0">
            <a:solidFill>
              <a:schemeClr val="bg1">
                <a:lumMod val="50000"/>
              </a:schemeClr>
            </a:solidFill>
            <a:latin typeface="DIN Condensed" charset="0"/>
            <a:ea typeface="DIN Condensed" charset="0"/>
            <a:cs typeface="DIN Condensed" charset="0"/>
          </a:endParaRPr>
        </a:p>
      </dgm:t>
    </dgm:pt>
    <dgm:pt modelId="{3150A9BF-8EC6-E14F-B4F8-AA0F54ABED9D}" type="parTrans" cxnId="{F7250917-84E6-B741-9AED-21D24C723A6A}">
      <dgm:prSet/>
      <dgm:spPr/>
      <dgm:t>
        <a:bodyPr/>
        <a:lstStyle/>
        <a:p>
          <a:endParaRPr lang="en-US"/>
        </a:p>
      </dgm:t>
    </dgm:pt>
    <dgm:pt modelId="{29197A20-8227-0A43-8025-4FA5AB19782D}" type="sibTrans" cxnId="{F7250917-84E6-B741-9AED-21D24C723A6A}">
      <dgm:prSet/>
      <dgm:spPr/>
      <dgm:t>
        <a:bodyPr/>
        <a:lstStyle/>
        <a:p>
          <a:endParaRPr lang="en-US">
            <a:latin typeface="DIN Condensed" charset="0"/>
            <a:ea typeface="DIN Condensed" charset="0"/>
            <a:cs typeface="DIN Condensed" charset="0"/>
          </a:endParaRPr>
        </a:p>
      </dgm:t>
    </dgm:pt>
    <dgm:pt modelId="{17D86B67-36A5-764F-B588-FF55871A21A6}">
      <dgm:prSet phldrT="[Text]" custT="1"/>
      <dgm:spPr/>
      <dgm:t>
        <a:bodyPr/>
        <a:lstStyle/>
        <a:p>
          <a:r>
            <a:rPr lang="en-US" sz="4800" dirty="0" smtClean="0">
              <a:solidFill>
                <a:schemeClr val="bg1">
                  <a:lumMod val="50000"/>
                </a:schemeClr>
              </a:solidFill>
              <a:latin typeface="DIN Condensed" charset="0"/>
              <a:ea typeface="DIN Condensed" charset="0"/>
              <a:cs typeface="DIN Condensed" charset="0"/>
            </a:rPr>
            <a:t>ASSESS RISKS AND OUTPUT</a:t>
          </a:r>
          <a:endParaRPr lang="en-US" sz="4800" dirty="0">
            <a:solidFill>
              <a:schemeClr val="bg1">
                <a:lumMod val="50000"/>
              </a:schemeClr>
            </a:solidFill>
            <a:latin typeface="DIN Condensed" charset="0"/>
            <a:ea typeface="DIN Condensed" charset="0"/>
            <a:cs typeface="DIN Condensed" charset="0"/>
          </a:endParaRPr>
        </a:p>
      </dgm:t>
    </dgm:pt>
    <dgm:pt modelId="{E1ABE400-BD8B-D344-B41E-0092C522E4A8}" type="parTrans" cxnId="{634F38AA-D9A2-4C4D-A661-3C03554D4830}">
      <dgm:prSet/>
      <dgm:spPr/>
      <dgm:t>
        <a:bodyPr/>
        <a:lstStyle/>
        <a:p>
          <a:endParaRPr lang="en-US"/>
        </a:p>
      </dgm:t>
    </dgm:pt>
    <dgm:pt modelId="{8F69F6AF-B0BE-514A-A52C-A368D081C0BB}" type="sibTrans" cxnId="{634F38AA-D9A2-4C4D-A661-3C03554D4830}">
      <dgm:prSet/>
      <dgm:spPr/>
      <dgm:t>
        <a:bodyPr/>
        <a:lstStyle/>
        <a:p>
          <a:endParaRPr lang="en-US"/>
        </a:p>
      </dgm:t>
    </dgm:pt>
    <dgm:pt modelId="{BE516B26-0D64-324C-B61C-C41D5FD9B099}">
      <dgm:prSet phldrT="[Text]" custT="1"/>
      <dgm:spPr/>
      <dgm:t>
        <a:bodyPr/>
        <a:lstStyle/>
        <a:p>
          <a:r>
            <a:rPr lang="en-US" sz="3200" dirty="0" smtClean="0">
              <a:solidFill>
                <a:schemeClr val="bg1">
                  <a:lumMod val="50000"/>
                </a:schemeClr>
              </a:solidFill>
              <a:latin typeface="DIN Condensed" charset="0"/>
              <a:ea typeface="DIN Condensed" charset="0"/>
              <a:cs typeface="DIN Condensed" charset="0"/>
            </a:rPr>
            <a:t>DEDUCE</a:t>
          </a:r>
          <a:r>
            <a:rPr lang="en-US" sz="3600" dirty="0" smtClean="0">
              <a:solidFill>
                <a:schemeClr val="bg1">
                  <a:lumMod val="50000"/>
                </a:schemeClr>
              </a:solidFill>
              <a:latin typeface="DIN Condensed" charset="0"/>
              <a:ea typeface="DIN Condensed" charset="0"/>
              <a:cs typeface="DIN Condensed" charset="0"/>
            </a:rPr>
            <a:t> </a:t>
          </a:r>
          <a:r>
            <a:rPr lang="en-US" sz="3200" dirty="0" smtClean="0">
              <a:solidFill>
                <a:schemeClr val="bg1">
                  <a:lumMod val="50000"/>
                </a:schemeClr>
              </a:solidFill>
              <a:latin typeface="DIN Condensed" charset="0"/>
              <a:ea typeface="DIN Condensed" charset="0"/>
              <a:cs typeface="DIN Condensed" charset="0"/>
            </a:rPr>
            <a:t>A FOOD INTAKE PLAN</a:t>
          </a:r>
          <a:endParaRPr lang="en-US" sz="3200" dirty="0">
            <a:solidFill>
              <a:schemeClr val="bg1">
                <a:lumMod val="50000"/>
              </a:schemeClr>
            </a:solidFill>
            <a:latin typeface="DIN Condensed" charset="0"/>
            <a:ea typeface="DIN Condensed" charset="0"/>
            <a:cs typeface="DIN Condensed" charset="0"/>
          </a:endParaRPr>
        </a:p>
      </dgm:t>
    </dgm:pt>
    <dgm:pt modelId="{54D2E9FE-468A-3749-A5BF-BCF4E326D33B}" type="parTrans" cxnId="{A0276F80-902F-6547-BEEC-924B3DF6FCFF}">
      <dgm:prSet/>
      <dgm:spPr/>
      <dgm:t>
        <a:bodyPr/>
        <a:lstStyle/>
        <a:p>
          <a:endParaRPr lang="en-US"/>
        </a:p>
      </dgm:t>
    </dgm:pt>
    <dgm:pt modelId="{D87E6C71-4019-6242-A963-4817DA00E902}" type="sibTrans" cxnId="{A0276F80-902F-6547-BEEC-924B3DF6FCFF}">
      <dgm:prSet/>
      <dgm:spPr/>
      <dgm:t>
        <a:bodyPr/>
        <a:lstStyle/>
        <a:p>
          <a:endParaRPr lang="en-US"/>
        </a:p>
      </dgm:t>
    </dgm:pt>
    <dgm:pt modelId="{A883C60F-1A62-6441-B9C7-45FA79A129A0}" type="pres">
      <dgm:prSet presAssocID="{02C6D70E-AEAE-E249-99CF-75DAD92B6A83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20D9769A-66C8-BC41-BA47-04558F1D7D67}" type="pres">
      <dgm:prSet presAssocID="{02C6D70E-AEAE-E249-99CF-75DAD92B6A83}" presName="arrowNode" presStyleLbl="node1" presStyleIdx="0" presStyleCnt="1"/>
      <dgm:spPr/>
    </dgm:pt>
    <dgm:pt modelId="{4B494700-2659-EC4C-AD84-41A7D0683CE5}" type="pres">
      <dgm:prSet presAssocID="{AB68E937-01B1-9546-93B7-10B8AE22CEAA}" presName="txNode1" presStyleLbl="revTx" presStyleIdx="0" presStyleCnt="6" custLinFactNeighborX="-261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F2EE56-DD72-EE45-9E8D-EA0F2DE71418}" type="pres">
      <dgm:prSet presAssocID="{890F8063-8BA5-AA48-B4A4-82FBA9F6ED82}" presName="txNode2" presStyleLbl="revTx" presStyleIdx="1" presStyleCnt="6" custLinFactNeighborX="-14692" custLinFactNeighborY="-120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B8A9BD-8D31-AC42-B6D3-941937FF3261}" type="pres">
      <dgm:prSet presAssocID="{36385E38-88B1-A049-AF08-914C4564543E}" presName="dotNode2" presStyleCnt="0"/>
      <dgm:spPr/>
    </dgm:pt>
    <dgm:pt modelId="{7F354F2F-0747-F041-B5E2-9896588F92FB}" type="pres">
      <dgm:prSet presAssocID="{36385E38-88B1-A049-AF08-914C4564543E}" presName="dotRepeatNode" presStyleLbl="fgShp" presStyleIdx="0" presStyleCnt="4"/>
      <dgm:spPr/>
      <dgm:t>
        <a:bodyPr/>
        <a:lstStyle/>
        <a:p>
          <a:endParaRPr lang="en-US"/>
        </a:p>
      </dgm:t>
    </dgm:pt>
    <dgm:pt modelId="{8AA55DE1-608D-CC45-A007-268992E59B94}" type="pres">
      <dgm:prSet presAssocID="{F141DBF2-5CCA-C34C-A456-4DF11ADFE7DD}" presName="txNode3" presStyleLbl="revTx" presStyleIdx="2" presStyleCnt="6" custLinFactNeighborX="7364" custLinFactNeighborY="330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9C85EA-7CEB-6042-BC2F-EB423FAE7472}" type="pres">
      <dgm:prSet presAssocID="{0510D931-93AD-F744-A0CE-CED4BDB064FA}" presName="dotNode3" presStyleCnt="0"/>
      <dgm:spPr/>
    </dgm:pt>
    <dgm:pt modelId="{73865A44-7D2F-8544-A88C-14591A425C0C}" type="pres">
      <dgm:prSet presAssocID="{0510D931-93AD-F744-A0CE-CED4BDB064FA}" presName="dotRepeatNode" presStyleLbl="fgShp" presStyleIdx="1" presStyleCnt="4"/>
      <dgm:spPr/>
      <dgm:t>
        <a:bodyPr/>
        <a:lstStyle/>
        <a:p>
          <a:endParaRPr lang="en-US"/>
        </a:p>
      </dgm:t>
    </dgm:pt>
    <dgm:pt modelId="{63105F4A-4AE5-0D4F-992B-0C5698E7A8D2}" type="pres">
      <dgm:prSet presAssocID="{5D9C208E-1BC5-2140-B8E9-25F515343112}" presName="txNode4" presStyleLbl="revTx" presStyleIdx="3" presStyleCnt="6" custLinFactNeighborX="-8546" custLinFactNeighborY="-120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9A3D75-3BD0-734C-9562-5EC3BC2AC393}" type="pres">
      <dgm:prSet presAssocID="{29197A20-8227-0A43-8025-4FA5AB19782D}" presName="dotNode4" presStyleCnt="0"/>
      <dgm:spPr/>
    </dgm:pt>
    <dgm:pt modelId="{216BCD6B-BBF7-7341-AAD0-29E8E0D0E9DD}" type="pres">
      <dgm:prSet presAssocID="{29197A20-8227-0A43-8025-4FA5AB19782D}" presName="dotRepeatNode" presStyleLbl="fgShp" presStyleIdx="2" presStyleCnt="4"/>
      <dgm:spPr/>
      <dgm:t>
        <a:bodyPr/>
        <a:lstStyle/>
        <a:p>
          <a:endParaRPr lang="en-US"/>
        </a:p>
      </dgm:t>
    </dgm:pt>
    <dgm:pt modelId="{04125E20-9C12-6747-814C-CEBA8F3BD7D7}" type="pres">
      <dgm:prSet presAssocID="{BE516B26-0D64-324C-B61C-C41D5FD9B099}" presName="txNode5" presStyleLbl="revTx" presStyleIdx="4" presStyleCnt="6" custLinFactNeighborX="4152" custLinFactNeighborY="12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C42755-18CB-8A43-A58D-F0185C601CE9}" type="pres">
      <dgm:prSet presAssocID="{D87E6C71-4019-6242-A963-4817DA00E902}" presName="dotNode5" presStyleCnt="0"/>
      <dgm:spPr/>
    </dgm:pt>
    <dgm:pt modelId="{54C08452-AFF3-8C47-B69D-DEDB68E054AC}" type="pres">
      <dgm:prSet presAssocID="{D87E6C71-4019-6242-A963-4817DA00E902}" presName="dotRepeatNode" presStyleLbl="fgShp" presStyleIdx="3" presStyleCnt="4"/>
      <dgm:spPr/>
      <dgm:t>
        <a:bodyPr/>
        <a:lstStyle/>
        <a:p>
          <a:endParaRPr lang="en-US"/>
        </a:p>
      </dgm:t>
    </dgm:pt>
    <dgm:pt modelId="{2FE653CB-472B-8F4A-B099-B21519481D82}" type="pres">
      <dgm:prSet presAssocID="{17D86B67-36A5-764F-B588-FF55871A21A6}" presName="txNode6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250917-84E6-B741-9AED-21D24C723A6A}" srcId="{02C6D70E-AEAE-E249-99CF-75DAD92B6A83}" destId="{5D9C208E-1BC5-2140-B8E9-25F515343112}" srcOrd="3" destOrd="0" parTransId="{3150A9BF-8EC6-E14F-B4F8-AA0F54ABED9D}" sibTransId="{29197A20-8227-0A43-8025-4FA5AB19782D}"/>
    <dgm:cxn modelId="{F36F723E-0FBE-A54D-B018-D4DD1364516D}" type="presOf" srcId="{5D9C208E-1BC5-2140-B8E9-25F515343112}" destId="{63105F4A-4AE5-0D4F-992B-0C5698E7A8D2}" srcOrd="0" destOrd="0" presId="urn:microsoft.com/office/officeart/2009/3/layout/DescendingProcess"/>
    <dgm:cxn modelId="{6B423E1A-436A-C541-8C1C-82E6CD95600C}" type="presOf" srcId="{29197A20-8227-0A43-8025-4FA5AB19782D}" destId="{216BCD6B-BBF7-7341-AAD0-29E8E0D0E9DD}" srcOrd="0" destOrd="0" presId="urn:microsoft.com/office/officeart/2009/3/layout/DescendingProcess"/>
    <dgm:cxn modelId="{6F40F912-3B42-9643-B980-D3127DD2A2AA}" type="presOf" srcId="{890F8063-8BA5-AA48-B4A4-82FBA9F6ED82}" destId="{CFF2EE56-DD72-EE45-9E8D-EA0F2DE71418}" srcOrd="0" destOrd="0" presId="urn:microsoft.com/office/officeart/2009/3/layout/DescendingProcess"/>
    <dgm:cxn modelId="{DB58F624-0E6A-4544-820B-14F9A76CA850}" srcId="{02C6D70E-AEAE-E249-99CF-75DAD92B6A83}" destId="{F141DBF2-5CCA-C34C-A456-4DF11ADFE7DD}" srcOrd="2" destOrd="0" parTransId="{21B6BB60-2617-EB47-A173-3CA6DDA2CECC}" sibTransId="{0510D931-93AD-F744-A0CE-CED4BDB064FA}"/>
    <dgm:cxn modelId="{0106FAA8-D3CC-D14B-98F1-CBE047D8F418}" type="presOf" srcId="{BE516B26-0D64-324C-B61C-C41D5FD9B099}" destId="{04125E20-9C12-6747-814C-CEBA8F3BD7D7}" srcOrd="0" destOrd="0" presId="urn:microsoft.com/office/officeart/2009/3/layout/DescendingProcess"/>
    <dgm:cxn modelId="{933DFB57-2E15-A748-B150-A1BA931C74C5}" type="presOf" srcId="{17D86B67-36A5-764F-B588-FF55871A21A6}" destId="{2FE653CB-472B-8F4A-B099-B21519481D82}" srcOrd="0" destOrd="0" presId="urn:microsoft.com/office/officeart/2009/3/layout/DescendingProcess"/>
    <dgm:cxn modelId="{A0276F80-902F-6547-BEEC-924B3DF6FCFF}" srcId="{02C6D70E-AEAE-E249-99CF-75DAD92B6A83}" destId="{BE516B26-0D64-324C-B61C-C41D5FD9B099}" srcOrd="4" destOrd="0" parTransId="{54D2E9FE-468A-3749-A5BF-BCF4E326D33B}" sibTransId="{D87E6C71-4019-6242-A963-4817DA00E902}"/>
    <dgm:cxn modelId="{73F1621E-83C2-374E-9B24-D58BB1602BF8}" type="presOf" srcId="{36385E38-88B1-A049-AF08-914C4564543E}" destId="{7F354F2F-0747-F041-B5E2-9896588F92FB}" srcOrd="0" destOrd="0" presId="urn:microsoft.com/office/officeart/2009/3/layout/DescendingProcess"/>
    <dgm:cxn modelId="{E21FB15B-E1F1-974D-80B9-4004C088BFF8}" srcId="{02C6D70E-AEAE-E249-99CF-75DAD92B6A83}" destId="{AB68E937-01B1-9546-93B7-10B8AE22CEAA}" srcOrd="0" destOrd="0" parTransId="{012E6EF9-F827-7A4E-A41B-2B2E1A7B5887}" sibTransId="{82DDF184-CA08-6247-9699-1D048578744E}"/>
    <dgm:cxn modelId="{510539FD-E388-DD49-A492-8A878DCEA226}" type="presOf" srcId="{AB68E937-01B1-9546-93B7-10B8AE22CEAA}" destId="{4B494700-2659-EC4C-AD84-41A7D0683CE5}" srcOrd="0" destOrd="0" presId="urn:microsoft.com/office/officeart/2009/3/layout/DescendingProcess"/>
    <dgm:cxn modelId="{D06164B2-FC2E-6D4B-A664-DCF203985FEB}" type="presOf" srcId="{D87E6C71-4019-6242-A963-4817DA00E902}" destId="{54C08452-AFF3-8C47-B69D-DEDB68E054AC}" srcOrd="0" destOrd="0" presId="urn:microsoft.com/office/officeart/2009/3/layout/DescendingProcess"/>
    <dgm:cxn modelId="{634F38AA-D9A2-4C4D-A661-3C03554D4830}" srcId="{02C6D70E-AEAE-E249-99CF-75DAD92B6A83}" destId="{17D86B67-36A5-764F-B588-FF55871A21A6}" srcOrd="5" destOrd="0" parTransId="{E1ABE400-BD8B-D344-B41E-0092C522E4A8}" sibTransId="{8F69F6AF-B0BE-514A-A52C-A368D081C0BB}"/>
    <dgm:cxn modelId="{DFCCFDE0-D6B1-2F48-92CE-5842B4B957E0}" type="presOf" srcId="{0510D931-93AD-F744-A0CE-CED4BDB064FA}" destId="{73865A44-7D2F-8544-A88C-14591A425C0C}" srcOrd="0" destOrd="0" presId="urn:microsoft.com/office/officeart/2009/3/layout/DescendingProcess"/>
    <dgm:cxn modelId="{15EF665E-8196-324B-9AA7-AE2EB4748F09}" srcId="{02C6D70E-AEAE-E249-99CF-75DAD92B6A83}" destId="{890F8063-8BA5-AA48-B4A4-82FBA9F6ED82}" srcOrd="1" destOrd="0" parTransId="{70772F7B-B8EF-6849-9080-D271D6AA281E}" sibTransId="{36385E38-88B1-A049-AF08-914C4564543E}"/>
    <dgm:cxn modelId="{85E1CCA3-51DE-1045-AA06-D6612113810E}" type="presOf" srcId="{F141DBF2-5CCA-C34C-A456-4DF11ADFE7DD}" destId="{8AA55DE1-608D-CC45-A007-268992E59B94}" srcOrd="0" destOrd="0" presId="urn:microsoft.com/office/officeart/2009/3/layout/DescendingProcess"/>
    <dgm:cxn modelId="{BB51BF90-C6B4-3246-B02D-6F002819E3FF}" type="presOf" srcId="{02C6D70E-AEAE-E249-99CF-75DAD92B6A83}" destId="{A883C60F-1A62-6441-B9C7-45FA79A129A0}" srcOrd="0" destOrd="0" presId="urn:microsoft.com/office/officeart/2009/3/layout/DescendingProcess"/>
    <dgm:cxn modelId="{7FB04EAF-B5B9-FE49-A35E-CCF9DF49FE55}" type="presParOf" srcId="{A883C60F-1A62-6441-B9C7-45FA79A129A0}" destId="{20D9769A-66C8-BC41-BA47-04558F1D7D67}" srcOrd="0" destOrd="0" presId="urn:microsoft.com/office/officeart/2009/3/layout/DescendingProcess"/>
    <dgm:cxn modelId="{FDBD8A38-2321-9543-A0D0-395A52D71D9B}" type="presParOf" srcId="{A883C60F-1A62-6441-B9C7-45FA79A129A0}" destId="{4B494700-2659-EC4C-AD84-41A7D0683CE5}" srcOrd="1" destOrd="0" presId="urn:microsoft.com/office/officeart/2009/3/layout/DescendingProcess"/>
    <dgm:cxn modelId="{F305E5EC-D941-5240-8D86-63EF16C4A3DC}" type="presParOf" srcId="{A883C60F-1A62-6441-B9C7-45FA79A129A0}" destId="{CFF2EE56-DD72-EE45-9E8D-EA0F2DE71418}" srcOrd="2" destOrd="0" presId="urn:microsoft.com/office/officeart/2009/3/layout/DescendingProcess"/>
    <dgm:cxn modelId="{ADF9266B-F67F-EF41-AC9A-0DE5C659AF81}" type="presParOf" srcId="{A883C60F-1A62-6441-B9C7-45FA79A129A0}" destId="{98B8A9BD-8D31-AC42-B6D3-941937FF3261}" srcOrd="3" destOrd="0" presId="urn:microsoft.com/office/officeart/2009/3/layout/DescendingProcess"/>
    <dgm:cxn modelId="{E102B6FC-3E89-0746-93E1-425E79FC21FB}" type="presParOf" srcId="{98B8A9BD-8D31-AC42-B6D3-941937FF3261}" destId="{7F354F2F-0747-F041-B5E2-9896588F92FB}" srcOrd="0" destOrd="0" presId="urn:microsoft.com/office/officeart/2009/3/layout/DescendingProcess"/>
    <dgm:cxn modelId="{C089D809-3140-B344-8AB3-38BC915DA5D7}" type="presParOf" srcId="{A883C60F-1A62-6441-B9C7-45FA79A129A0}" destId="{8AA55DE1-608D-CC45-A007-268992E59B94}" srcOrd="4" destOrd="0" presId="urn:microsoft.com/office/officeart/2009/3/layout/DescendingProcess"/>
    <dgm:cxn modelId="{D371FC7F-EB4C-A84A-825D-26CAAADE4914}" type="presParOf" srcId="{A883C60F-1A62-6441-B9C7-45FA79A129A0}" destId="{B39C85EA-7CEB-6042-BC2F-EB423FAE7472}" srcOrd="5" destOrd="0" presId="urn:microsoft.com/office/officeart/2009/3/layout/DescendingProcess"/>
    <dgm:cxn modelId="{74F1EED7-29BC-1241-A60D-2604F62DAC49}" type="presParOf" srcId="{B39C85EA-7CEB-6042-BC2F-EB423FAE7472}" destId="{73865A44-7D2F-8544-A88C-14591A425C0C}" srcOrd="0" destOrd="0" presId="urn:microsoft.com/office/officeart/2009/3/layout/DescendingProcess"/>
    <dgm:cxn modelId="{0B37B424-DBDC-154B-9DD0-41FD0BEDF536}" type="presParOf" srcId="{A883C60F-1A62-6441-B9C7-45FA79A129A0}" destId="{63105F4A-4AE5-0D4F-992B-0C5698E7A8D2}" srcOrd="6" destOrd="0" presId="urn:microsoft.com/office/officeart/2009/3/layout/DescendingProcess"/>
    <dgm:cxn modelId="{6421E4B3-5AF2-F14E-B395-D5DADC5997B1}" type="presParOf" srcId="{A883C60F-1A62-6441-B9C7-45FA79A129A0}" destId="{8F9A3D75-3BD0-734C-9562-5EC3BC2AC393}" srcOrd="7" destOrd="0" presId="urn:microsoft.com/office/officeart/2009/3/layout/DescendingProcess"/>
    <dgm:cxn modelId="{6BBD49CE-913E-174F-9D78-2C2B65FE6590}" type="presParOf" srcId="{8F9A3D75-3BD0-734C-9562-5EC3BC2AC393}" destId="{216BCD6B-BBF7-7341-AAD0-29E8E0D0E9DD}" srcOrd="0" destOrd="0" presId="urn:microsoft.com/office/officeart/2009/3/layout/DescendingProcess"/>
    <dgm:cxn modelId="{F8452A3E-AE79-0F43-9068-DF69C90E33B2}" type="presParOf" srcId="{A883C60F-1A62-6441-B9C7-45FA79A129A0}" destId="{04125E20-9C12-6747-814C-CEBA8F3BD7D7}" srcOrd="8" destOrd="0" presId="urn:microsoft.com/office/officeart/2009/3/layout/DescendingProcess"/>
    <dgm:cxn modelId="{CC7A2BC4-9B6E-F24C-ABC6-48F72AAD2196}" type="presParOf" srcId="{A883C60F-1A62-6441-B9C7-45FA79A129A0}" destId="{41C42755-18CB-8A43-A58D-F0185C601CE9}" srcOrd="9" destOrd="0" presId="urn:microsoft.com/office/officeart/2009/3/layout/DescendingProcess"/>
    <dgm:cxn modelId="{E9F10D01-DEB3-8C49-8A29-44E8051A6889}" type="presParOf" srcId="{41C42755-18CB-8A43-A58D-F0185C601CE9}" destId="{54C08452-AFF3-8C47-B69D-DEDB68E054AC}" srcOrd="0" destOrd="0" presId="urn:microsoft.com/office/officeart/2009/3/layout/DescendingProcess"/>
    <dgm:cxn modelId="{0D85632B-9A06-B646-83D8-CDCE953CE59F}" type="presParOf" srcId="{A883C60F-1A62-6441-B9C7-45FA79A129A0}" destId="{2FE653CB-472B-8F4A-B099-B21519481D82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C92E69-F119-2F4B-B6E2-3A2C72B96C21}" type="doc">
      <dgm:prSet loTypeId="urn:microsoft.com/office/officeart/2005/8/layout/pList2" loCatId="" qsTypeId="urn:microsoft.com/office/officeart/2005/8/quickstyle/simple4" qsCatId="simple" csTypeId="urn:microsoft.com/office/officeart/2005/8/colors/accent1_2" csCatId="accent1" phldr="1"/>
      <dgm:spPr/>
    </dgm:pt>
    <dgm:pt modelId="{A38A85BD-7A8A-354C-83CF-BB7BACCA626F}">
      <dgm:prSet phldrT="[Text]"/>
      <dgm:spPr/>
      <dgm:t>
        <a:bodyPr/>
        <a:lstStyle/>
        <a:p>
          <a:r>
            <a:rPr lang="en-US" dirty="0" smtClean="0">
              <a:latin typeface="Avenir Next" charset="0"/>
              <a:ea typeface="Avenir Next" charset="0"/>
              <a:cs typeface="Avenir Next" charset="0"/>
            </a:rPr>
            <a:t>Current calorie intake and target calorie intake along with amount of water to consume</a:t>
          </a:r>
          <a:endParaRPr lang="en-US" dirty="0">
            <a:latin typeface="Avenir Next" charset="0"/>
            <a:ea typeface="Avenir Next" charset="0"/>
            <a:cs typeface="Avenir Next" charset="0"/>
          </a:endParaRPr>
        </a:p>
      </dgm:t>
    </dgm:pt>
    <dgm:pt modelId="{0036A7F9-98DB-9A48-9D1E-D950B36788E5}" type="parTrans" cxnId="{E94610BC-8211-FF4D-A678-3DEC5326C444}">
      <dgm:prSet/>
      <dgm:spPr/>
      <dgm:t>
        <a:bodyPr/>
        <a:lstStyle/>
        <a:p>
          <a:endParaRPr lang="en-US"/>
        </a:p>
      </dgm:t>
    </dgm:pt>
    <dgm:pt modelId="{6489CCA7-5D48-4A49-BF15-84E8BD910D2C}" type="sibTrans" cxnId="{E94610BC-8211-FF4D-A678-3DEC5326C444}">
      <dgm:prSet/>
      <dgm:spPr/>
      <dgm:t>
        <a:bodyPr/>
        <a:lstStyle/>
        <a:p>
          <a:endParaRPr lang="en-US"/>
        </a:p>
      </dgm:t>
    </dgm:pt>
    <dgm:pt modelId="{E402C90E-142B-7544-B5B1-592C03FB1D10}">
      <dgm:prSet phldrT="[Text]"/>
      <dgm:spPr/>
      <dgm:t>
        <a:bodyPr/>
        <a:lstStyle/>
        <a:p>
          <a:r>
            <a:rPr lang="en-US" dirty="0" smtClean="0">
              <a:latin typeface="Avenir Next" charset="0"/>
              <a:ea typeface="Avenir Next" charset="0"/>
              <a:cs typeface="Avenir Next" charset="0"/>
            </a:rPr>
            <a:t>Workout time, heart rate to hit during the workout to achieve the </a:t>
          </a:r>
          <a:r>
            <a:rPr lang="en-US" dirty="0" smtClean="0">
              <a:latin typeface="Avenir Next" charset="0"/>
              <a:ea typeface="Avenir Next" charset="0"/>
              <a:cs typeface="Avenir Next" charset="0"/>
            </a:rPr>
            <a:t>target </a:t>
          </a:r>
          <a:r>
            <a:rPr lang="en-US" smtClean="0">
              <a:latin typeface="Avenir Next" charset="0"/>
              <a:ea typeface="Avenir Next" charset="0"/>
              <a:cs typeface="Avenir Next" charset="0"/>
            </a:rPr>
            <a:t>considering intensity</a:t>
          </a:r>
          <a:endParaRPr lang="en-US" dirty="0">
            <a:latin typeface="Avenir Next" charset="0"/>
            <a:ea typeface="Avenir Next" charset="0"/>
            <a:cs typeface="Avenir Next" charset="0"/>
          </a:endParaRPr>
        </a:p>
      </dgm:t>
    </dgm:pt>
    <dgm:pt modelId="{8FC6D1C2-A154-9848-9321-BD4B1ABA56EC}" type="parTrans" cxnId="{89C2DA0F-7163-784C-8CAA-9FA3CA622425}">
      <dgm:prSet/>
      <dgm:spPr/>
      <dgm:t>
        <a:bodyPr/>
        <a:lstStyle/>
        <a:p>
          <a:endParaRPr lang="en-US"/>
        </a:p>
      </dgm:t>
    </dgm:pt>
    <dgm:pt modelId="{E9EB6589-EA56-E241-87C5-979F733E0169}" type="sibTrans" cxnId="{89C2DA0F-7163-784C-8CAA-9FA3CA622425}">
      <dgm:prSet/>
      <dgm:spPr/>
      <dgm:t>
        <a:bodyPr/>
        <a:lstStyle/>
        <a:p>
          <a:endParaRPr lang="en-US"/>
        </a:p>
      </dgm:t>
    </dgm:pt>
    <dgm:pt modelId="{8963FA5A-B9DB-BE42-B9BB-7407B110AA6A}">
      <dgm:prSet phldrT="[Text]"/>
      <dgm:spPr/>
      <dgm:t>
        <a:bodyPr/>
        <a:lstStyle/>
        <a:p>
          <a:r>
            <a:rPr lang="en-US" dirty="0" smtClean="0">
              <a:latin typeface="Avenir Next" charset="0"/>
              <a:ea typeface="Avenir Next" charset="0"/>
              <a:cs typeface="Avenir Next" charset="0"/>
            </a:rPr>
            <a:t>Target weight and</a:t>
          </a:r>
          <a:r>
            <a:rPr lang="en-US" baseline="0" dirty="0" smtClean="0">
              <a:latin typeface="Avenir Next" charset="0"/>
              <a:ea typeface="Avenir Next" charset="0"/>
              <a:cs typeface="Avenir Next" charset="0"/>
            </a:rPr>
            <a:t> number of days </a:t>
          </a:r>
          <a:r>
            <a:rPr lang="en-US" dirty="0" smtClean="0">
              <a:latin typeface="Avenir Next" charset="0"/>
              <a:ea typeface="Avenir Next" charset="0"/>
              <a:cs typeface="Avenir Next" charset="0"/>
            </a:rPr>
            <a:t>to be classified "FIT” in terms of BMI</a:t>
          </a:r>
          <a:endParaRPr lang="en-US" dirty="0">
            <a:latin typeface="Avenir Next" charset="0"/>
            <a:ea typeface="Avenir Next" charset="0"/>
            <a:cs typeface="Avenir Next" charset="0"/>
          </a:endParaRPr>
        </a:p>
      </dgm:t>
    </dgm:pt>
    <dgm:pt modelId="{BE3F43CE-A4D3-F940-B1BE-06CF2E054F54}" type="parTrans" cxnId="{5F188AC2-9D4F-FA46-AA92-0A7EC2BFD096}">
      <dgm:prSet/>
      <dgm:spPr/>
      <dgm:t>
        <a:bodyPr/>
        <a:lstStyle/>
        <a:p>
          <a:endParaRPr lang="en-US"/>
        </a:p>
      </dgm:t>
    </dgm:pt>
    <dgm:pt modelId="{FCA2CEE6-8601-CD47-AADB-104C17300692}" type="sibTrans" cxnId="{5F188AC2-9D4F-FA46-AA92-0A7EC2BFD096}">
      <dgm:prSet/>
      <dgm:spPr/>
      <dgm:t>
        <a:bodyPr/>
        <a:lstStyle/>
        <a:p>
          <a:endParaRPr lang="en-US"/>
        </a:p>
      </dgm:t>
    </dgm:pt>
    <dgm:pt modelId="{56BC758B-2477-DC44-B39B-34DC7A16F152}">
      <dgm:prSet phldrT="[Text]"/>
      <dgm:spPr/>
      <dgm:t>
        <a:bodyPr/>
        <a:lstStyle/>
        <a:p>
          <a:r>
            <a:rPr lang="en-US" dirty="0" smtClean="0">
              <a:latin typeface="Avenir Next" charset="0"/>
              <a:ea typeface="Avenir Next" charset="0"/>
              <a:cs typeface="Avenir Next" charset="0"/>
            </a:rPr>
            <a:t>Chances of diabetes, </a:t>
          </a:r>
          <a:r>
            <a:rPr lang="en-US" dirty="0" smtClean="0">
              <a:latin typeface="Avenir Next" charset="0"/>
              <a:ea typeface="Avenir Next" charset="0"/>
              <a:cs typeface="Avenir Next" charset="0"/>
            </a:rPr>
            <a:t>stress levels,</a:t>
          </a:r>
          <a:r>
            <a:rPr lang="en-US" baseline="0" dirty="0" smtClean="0">
              <a:latin typeface="Avenir Next" charset="0"/>
              <a:ea typeface="Avenir Next" charset="0"/>
              <a:cs typeface="Avenir Next" charset="0"/>
            </a:rPr>
            <a:t> </a:t>
          </a:r>
          <a:r>
            <a:rPr lang="en-US" dirty="0" smtClean="0">
              <a:latin typeface="Avenir Next" charset="0"/>
              <a:ea typeface="Avenir Next" charset="0"/>
              <a:cs typeface="Avenir Next" charset="0"/>
            </a:rPr>
            <a:t>heart </a:t>
          </a:r>
          <a:r>
            <a:rPr lang="en-US" dirty="0" smtClean="0">
              <a:latin typeface="Avenir Next" charset="0"/>
              <a:ea typeface="Avenir Next" charset="0"/>
              <a:cs typeface="Avenir Next" charset="0"/>
            </a:rPr>
            <a:t>diseases and a motivational quote</a:t>
          </a:r>
          <a:endParaRPr lang="en-US" dirty="0">
            <a:latin typeface="Avenir Next" charset="0"/>
            <a:ea typeface="Avenir Next" charset="0"/>
            <a:cs typeface="Avenir Next" charset="0"/>
          </a:endParaRPr>
        </a:p>
      </dgm:t>
    </dgm:pt>
    <dgm:pt modelId="{059620FA-1CB3-564B-9EAB-B3F71D301CEA}" type="parTrans" cxnId="{6AD401C6-62FF-1F4E-8D92-84F565B3850D}">
      <dgm:prSet/>
      <dgm:spPr/>
      <dgm:t>
        <a:bodyPr/>
        <a:lstStyle/>
        <a:p>
          <a:endParaRPr lang="en-US"/>
        </a:p>
      </dgm:t>
    </dgm:pt>
    <dgm:pt modelId="{FC3C7F22-E86E-6E4C-A1D1-B55AA769308B}" type="sibTrans" cxnId="{6AD401C6-62FF-1F4E-8D92-84F565B3850D}">
      <dgm:prSet/>
      <dgm:spPr/>
      <dgm:t>
        <a:bodyPr/>
        <a:lstStyle/>
        <a:p>
          <a:endParaRPr lang="en-US"/>
        </a:p>
      </dgm:t>
    </dgm:pt>
    <dgm:pt modelId="{1B234CDE-61FE-4744-B98D-738DE5812138}" type="pres">
      <dgm:prSet presAssocID="{E3C92E69-F119-2F4B-B6E2-3A2C72B96C21}" presName="Name0" presStyleCnt="0">
        <dgm:presLayoutVars>
          <dgm:dir/>
          <dgm:resizeHandles val="exact"/>
        </dgm:presLayoutVars>
      </dgm:prSet>
      <dgm:spPr/>
    </dgm:pt>
    <dgm:pt modelId="{034C863F-9488-8A45-A96C-21D4F61156A1}" type="pres">
      <dgm:prSet presAssocID="{E3C92E69-F119-2F4B-B6E2-3A2C72B96C21}" presName="bkgdShp" presStyleLbl="alignAccFollowNode1" presStyleIdx="0" presStyleCnt="1" custLinFactNeighborX="719"/>
      <dgm:spPr/>
      <dgm:t>
        <a:bodyPr/>
        <a:lstStyle/>
        <a:p>
          <a:endParaRPr lang="en-US"/>
        </a:p>
      </dgm:t>
    </dgm:pt>
    <dgm:pt modelId="{D035EA8C-A061-1644-BE5A-109C2A671D09}" type="pres">
      <dgm:prSet presAssocID="{E3C92E69-F119-2F4B-B6E2-3A2C72B96C21}" presName="linComp" presStyleCnt="0"/>
      <dgm:spPr/>
    </dgm:pt>
    <dgm:pt modelId="{89688EF7-2642-E84F-A61A-AE0F239266AC}" type="pres">
      <dgm:prSet presAssocID="{8963FA5A-B9DB-BE42-B9BB-7407B110AA6A}" presName="compNode" presStyleCnt="0"/>
      <dgm:spPr/>
    </dgm:pt>
    <dgm:pt modelId="{22B72FA6-58A0-8440-A5E6-294BCEBA6184}" type="pres">
      <dgm:prSet presAssocID="{8963FA5A-B9DB-BE42-B9BB-7407B110AA6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850326-94C6-B143-98A0-85601047E612}" type="pres">
      <dgm:prSet presAssocID="{8963FA5A-B9DB-BE42-B9BB-7407B110AA6A}" presName="invisiNode" presStyleLbl="node1" presStyleIdx="0" presStyleCnt="4"/>
      <dgm:spPr/>
    </dgm:pt>
    <dgm:pt modelId="{FC398DDB-E42A-F548-B997-8BEA5E218288}" type="pres">
      <dgm:prSet presAssocID="{8963FA5A-B9DB-BE42-B9BB-7407B110AA6A}" presName="imagNode" presStyleLbl="fgImgPlace1" presStyleIdx="0" presStyleCnt="4" custLinFactNeighborX="5600" custLinFactNeighborY="748"/>
      <dgm:spPr/>
    </dgm:pt>
    <dgm:pt modelId="{5F63BE62-A233-ED44-8172-6DE7AB3C5B51}" type="pres">
      <dgm:prSet presAssocID="{FCA2CEE6-8601-CD47-AADB-104C1730069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0F6E326-C354-424B-A040-6F1A3DDE657A}" type="pres">
      <dgm:prSet presAssocID="{A38A85BD-7A8A-354C-83CF-BB7BACCA626F}" presName="compNode" presStyleCnt="0"/>
      <dgm:spPr/>
    </dgm:pt>
    <dgm:pt modelId="{91F8B094-D2D8-F24D-828D-13CF6B0C4DD8}" type="pres">
      <dgm:prSet presAssocID="{A38A85BD-7A8A-354C-83CF-BB7BACCA626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138F22-877E-4140-8282-B1FE262B6C2F}" type="pres">
      <dgm:prSet presAssocID="{A38A85BD-7A8A-354C-83CF-BB7BACCA626F}" presName="invisiNode" presStyleLbl="node1" presStyleIdx="1" presStyleCnt="4"/>
      <dgm:spPr/>
    </dgm:pt>
    <dgm:pt modelId="{492FB2E9-95EE-1445-922C-3F6B8CEB8FFE}" type="pres">
      <dgm:prSet presAssocID="{A38A85BD-7A8A-354C-83CF-BB7BACCA626F}" presName="imagNode" presStyleLbl="fgImgPlace1" presStyleIdx="1" presStyleCnt="4" custLinFactNeighborX="-4400" custLinFactNeighborY="1496"/>
      <dgm:spPr/>
    </dgm:pt>
    <dgm:pt modelId="{808CF239-6BB3-AB4D-9E72-F3D85C19BEC6}" type="pres">
      <dgm:prSet presAssocID="{6489CCA7-5D48-4A49-BF15-84E8BD910D2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834186F-86D2-3640-808B-C1D64AEFCE96}" type="pres">
      <dgm:prSet presAssocID="{E402C90E-142B-7544-B5B1-592C03FB1D10}" presName="compNode" presStyleCnt="0"/>
      <dgm:spPr/>
    </dgm:pt>
    <dgm:pt modelId="{D20994B0-9845-7941-A574-1A9C226DB251}" type="pres">
      <dgm:prSet presAssocID="{E402C90E-142B-7544-B5B1-592C03FB1D1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7EECCE-559F-9C4D-A9FF-C1A9B3E86BCA}" type="pres">
      <dgm:prSet presAssocID="{E402C90E-142B-7544-B5B1-592C03FB1D10}" presName="invisiNode" presStyleLbl="node1" presStyleIdx="2" presStyleCnt="4"/>
      <dgm:spPr/>
    </dgm:pt>
    <dgm:pt modelId="{37169E0A-217C-3447-874B-102909A8D007}" type="pres">
      <dgm:prSet presAssocID="{E402C90E-142B-7544-B5B1-592C03FB1D10}" presName="imagNode" presStyleLbl="fgImgPlace1" presStyleIdx="2" presStyleCnt="4"/>
      <dgm:spPr/>
    </dgm:pt>
    <dgm:pt modelId="{2681F56E-64AA-434D-B2F3-57DA4D06BA82}" type="pres">
      <dgm:prSet presAssocID="{E9EB6589-EA56-E241-87C5-979F733E016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E6E62D2-4461-AD46-A4E9-13759F542EA4}" type="pres">
      <dgm:prSet presAssocID="{56BC758B-2477-DC44-B39B-34DC7A16F152}" presName="compNode" presStyleCnt="0"/>
      <dgm:spPr/>
    </dgm:pt>
    <dgm:pt modelId="{42A807FB-809D-F64E-A81E-55FF3FDE1F60}" type="pres">
      <dgm:prSet presAssocID="{56BC758B-2477-DC44-B39B-34DC7A16F15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E11BA0-DD72-D74D-94BE-AB2FC3D1FCF2}" type="pres">
      <dgm:prSet presAssocID="{56BC758B-2477-DC44-B39B-34DC7A16F152}" presName="invisiNode" presStyleLbl="node1" presStyleIdx="3" presStyleCnt="4"/>
      <dgm:spPr/>
    </dgm:pt>
    <dgm:pt modelId="{8EC4F5E9-FA85-1D43-99DB-B75F3F8CE8C0}" type="pres">
      <dgm:prSet presAssocID="{56BC758B-2477-DC44-B39B-34DC7A16F152}" presName="imagNode" presStyleLbl="fgImgPlace1" presStyleIdx="3" presStyleCnt="4"/>
      <dgm:spPr/>
    </dgm:pt>
  </dgm:ptLst>
  <dgm:cxnLst>
    <dgm:cxn modelId="{B12DE613-7538-9546-89A9-89FE165F5B9B}" type="presOf" srcId="{E402C90E-142B-7544-B5B1-592C03FB1D10}" destId="{D20994B0-9845-7941-A574-1A9C226DB251}" srcOrd="0" destOrd="0" presId="urn:microsoft.com/office/officeart/2005/8/layout/pList2"/>
    <dgm:cxn modelId="{F9E19518-D32D-7444-A584-072A1A4EA6ED}" type="presOf" srcId="{6489CCA7-5D48-4A49-BF15-84E8BD910D2C}" destId="{808CF239-6BB3-AB4D-9E72-F3D85C19BEC6}" srcOrd="0" destOrd="0" presId="urn:microsoft.com/office/officeart/2005/8/layout/pList2"/>
    <dgm:cxn modelId="{6AD401C6-62FF-1F4E-8D92-84F565B3850D}" srcId="{E3C92E69-F119-2F4B-B6E2-3A2C72B96C21}" destId="{56BC758B-2477-DC44-B39B-34DC7A16F152}" srcOrd="3" destOrd="0" parTransId="{059620FA-1CB3-564B-9EAB-B3F71D301CEA}" sibTransId="{FC3C7F22-E86E-6E4C-A1D1-B55AA769308B}"/>
    <dgm:cxn modelId="{3F67C149-C37F-6C47-9BF5-2665613945B0}" type="presOf" srcId="{FCA2CEE6-8601-CD47-AADB-104C17300692}" destId="{5F63BE62-A233-ED44-8172-6DE7AB3C5B51}" srcOrd="0" destOrd="0" presId="urn:microsoft.com/office/officeart/2005/8/layout/pList2"/>
    <dgm:cxn modelId="{5F188AC2-9D4F-FA46-AA92-0A7EC2BFD096}" srcId="{E3C92E69-F119-2F4B-B6E2-3A2C72B96C21}" destId="{8963FA5A-B9DB-BE42-B9BB-7407B110AA6A}" srcOrd="0" destOrd="0" parTransId="{BE3F43CE-A4D3-F940-B1BE-06CF2E054F54}" sibTransId="{FCA2CEE6-8601-CD47-AADB-104C17300692}"/>
    <dgm:cxn modelId="{9E0ED449-5F19-1545-B7B8-1CC7A34440D5}" type="presOf" srcId="{A38A85BD-7A8A-354C-83CF-BB7BACCA626F}" destId="{91F8B094-D2D8-F24D-828D-13CF6B0C4DD8}" srcOrd="0" destOrd="0" presId="urn:microsoft.com/office/officeart/2005/8/layout/pList2"/>
    <dgm:cxn modelId="{2ADA4E53-71B3-0140-9827-AD842EA471F1}" type="presOf" srcId="{8963FA5A-B9DB-BE42-B9BB-7407B110AA6A}" destId="{22B72FA6-58A0-8440-A5E6-294BCEBA6184}" srcOrd="0" destOrd="0" presId="urn:microsoft.com/office/officeart/2005/8/layout/pList2"/>
    <dgm:cxn modelId="{89C2DA0F-7163-784C-8CAA-9FA3CA622425}" srcId="{E3C92E69-F119-2F4B-B6E2-3A2C72B96C21}" destId="{E402C90E-142B-7544-B5B1-592C03FB1D10}" srcOrd="2" destOrd="0" parTransId="{8FC6D1C2-A154-9848-9321-BD4B1ABA56EC}" sibTransId="{E9EB6589-EA56-E241-87C5-979F733E0169}"/>
    <dgm:cxn modelId="{E94610BC-8211-FF4D-A678-3DEC5326C444}" srcId="{E3C92E69-F119-2F4B-B6E2-3A2C72B96C21}" destId="{A38A85BD-7A8A-354C-83CF-BB7BACCA626F}" srcOrd="1" destOrd="0" parTransId="{0036A7F9-98DB-9A48-9D1E-D950B36788E5}" sibTransId="{6489CCA7-5D48-4A49-BF15-84E8BD910D2C}"/>
    <dgm:cxn modelId="{F4F74A1E-2B32-394D-B954-8B0FA464DBDD}" type="presOf" srcId="{56BC758B-2477-DC44-B39B-34DC7A16F152}" destId="{42A807FB-809D-F64E-A81E-55FF3FDE1F60}" srcOrd="0" destOrd="0" presId="urn:microsoft.com/office/officeart/2005/8/layout/pList2"/>
    <dgm:cxn modelId="{9CA8EC34-7746-8F4D-81B2-22C740226010}" type="presOf" srcId="{E9EB6589-EA56-E241-87C5-979F733E0169}" destId="{2681F56E-64AA-434D-B2F3-57DA4D06BA82}" srcOrd="0" destOrd="0" presId="urn:microsoft.com/office/officeart/2005/8/layout/pList2"/>
    <dgm:cxn modelId="{C7B1F175-35AD-D546-BF82-EF53121CD4AF}" type="presOf" srcId="{E3C92E69-F119-2F4B-B6E2-3A2C72B96C21}" destId="{1B234CDE-61FE-4744-B98D-738DE5812138}" srcOrd="0" destOrd="0" presId="urn:microsoft.com/office/officeart/2005/8/layout/pList2"/>
    <dgm:cxn modelId="{C92543F5-536C-A641-BD06-EB99AA2F182C}" type="presParOf" srcId="{1B234CDE-61FE-4744-B98D-738DE5812138}" destId="{034C863F-9488-8A45-A96C-21D4F61156A1}" srcOrd="0" destOrd="0" presId="urn:microsoft.com/office/officeart/2005/8/layout/pList2"/>
    <dgm:cxn modelId="{3784AB81-DF55-F141-856D-72F4CEA0E247}" type="presParOf" srcId="{1B234CDE-61FE-4744-B98D-738DE5812138}" destId="{D035EA8C-A061-1644-BE5A-109C2A671D09}" srcOrd="1" destOrd="0" presId="urn:microsoft.com/office/officeart/2005/8/layout/pList2"/>
    <dgm:cxn modelId="{A59B39BF-A261-1648-9D3B-E5C169B1E91D}" type="presParOf" srcId="{D035EA8C-A061-1644-BE5A-109C2A671D09}" destId="{89688EF7-2642-E84F-A61A-AE0F239266AC}" srcOrd="0" destOrd="0" presId="urn:microsoft.com/office/officeart/2005/8/layout/pList2"/>
    <dgm:cxn modelId="{AFC9AEAE-ABEE-7441-B703-967F3A8319F2}" type="presParOf" srcId="{89688EF7-2642-E84F-A61A-AE0F239266AC}" destId="{22B72FA6-58A0-8440-A5E6-294BCEBA6184}" srcOrd="0" destOrd="0" presId="urn:microsoft.com/office/officeart/2005/8/layout/pList2"/>
    <dgm:cxn modelId="{E544535C-8A9C-A748-AD0D-F0829EFAEEF4}" type="presParOf" srcId="{89688EF7-2642-E84F-A61A-AE0F239266AC}" destId="{4F850326-94C6-B143-98A0-85601047E612}" srcOrd="1" destOrd="0" presId="urn:microsoft.com/office/officeart/2005/8/layout/pList2"/>
    <dgm:cxn modelId="{DEE48938-A3BE-8149-B5ED-B8C72515F8FD}" type="presParOf" srcId="{89688EF7-2642-E84F-A61A-AE0F239266AC}" destId="{FC398DDB-E42A-F548-B997-8BEA5E218288}" srcOrd="2" destOrd="0" presId="urn:microsoft.com/office/officeart/2005/8/layout/pList2"/>
    <dgm:cxn modelId="{23C0ACC5-9377-4540-9505-43A8D81A405B}" type="presParOf" srcId="{D035EA8C-A061-1644-BE5A-109C2A671D09}" destId="{5F63BE62-A233-ED44-8172-6DE7AB3C5B51}" srcOrd="1" destOrd="0" presId="urn:microsoft.com/office/officeart/2005/8/layout/pList2"/>
    <dgm:cxn modelId="{D387DE2F-B201-1D4E-87FC-3DD6CC1DA5CA}" type="presParOf" srcId="{D035EA8C-A061-1644-BE5A-109C2A671D09}" destId="{80F6E326-C354-424B-A040-6F1A3DDE657A}" srcOrd="2" destOrd="0" presId="urn:microsoft.com/office/officeart/2005/8/layout/pList2"/>
    <dgm:cxn modelId="{EBE5F312-F4B6-6544-90DB-88558EFBAEA9}" type="presParOf" srcId="{80F6E326-C354-424B-A040-6F1A3DDE657A}" destId="{91F8B094-D2D8-F24D-828D-13CF6B0C4DD8}" srcOrd="0" destOrd="0" presId="urn:microsoft.com/office/officeart/2005/8/layout/pList2"/>
    <dgm:cxn modelId="{F2440394-E378-0745-A1B7-C76B7E1987B6}" type="presParOf" srcId="{80F6E326-C354-424B-A040-6F1A3DDE657A}" destId="{09138F22-877E-4140-8282-B1FE262B6C2F}" srcOrd="1" destOrd="0" presId="urn:microsoft.com/office/officeart/2005/8/layout/pList2"/>
    <dgm:cxn modelId="{5B396C9A-1A5B-4549-B5A1-02D8A6BA43EE}" type="presParOf" srcId="{80F6E326-C354-424B-A040-6F1A3DDE657A}" destId="{492FB2E9-95EE-1445-922C-3F6B8CEB8FFE}" srcOrd="2" destOrd="0" presId="urn:microsoft.com/office/officeart/2005/8/layout/pList2"/>
    <dgm:cxn modelId="{D79E0CED-9B78-4146-9FE6-261D213EAB9E}" type="presParOf" srcId="{D035EA8C-A061-1644-BE5A-109C2A671D09}" destId="{808CF239-6BB3-AB4D-9E72-F3D85C19BEC6}" srcOrd="3" destOrd="0" presId="urn:microsoft.com/office/officeart/2005/8/layout/pList2"/>
    <dgm:cxn modelId="{5DAC94F0-5876-D445-989E-369D2C10A5AD}" type="presParOf" srcId="{D035EA8C-A061-1644-BE5A-109C2A671D09}" destId="{5834186F-86D2-3640-808B-C1D64AEFCE96}" srcOrd="4" destOrd="0" presId="urn:microsoft.com/office/officeart/2005/8/layout/pList2"/>
    <dgm:cxn modelId="{81EA6A28-61FF-E342-92DA-06EE1D1A9C15}" type="presParOf" srcId="{5834186F-86D2-3640-808B-C1D64AEFCE96}" destId="{D20994B0-9845-7941-A574-1A9C226DB251}" srcOrd="0" destOrd="0" presId="urn:microsoft.com/office/officeart/2005/8/layout/pList2"/>
    <dgm:cxn modelId="{3684BECD-C9B8-AA47-BC69-0BE59644C293}" type="presParOf" srcId="{5834186F-86D2-3640-808B-C1D64AEFCE96}" destId="{667EECCE-559F-9C4D-A9FF-C1A9B3E86BCA}" srcOrd="1" destOrd="0" presId="urn:microsoft.com/office/officeart/2005/8/layout/pList2"/>
    <dgm:cxn modelId="{48F50DDD-64CA-AE4F-B2A4-8B8549BA0573}" type="presParOf" srcId="{5834186F-86D2-3640-808B-C1D64AEFCE96}" destId="{37169E0A-217C-3447-874B-102909A8D007}" srcOrd="2" destOrd="0" presId="urn:microsoft.com/office/officeart/2005/8/layout/pList2"/>
    <dgm:cxn modelId="{D898A0C4-C275-6943-ADF3-02FB53A56CA4}" type="presParOf" srcId="{D035EA8C-A061-1644-BE5A-109C2A671D09}" destId="{2681F56E-64AA-434D-B2F3-57DA4D06BA82}" srcOrd="5" destOrd="0" presId="urn:microsoft.com/office/officeart/2005/8/layout/pList2"/>
    <dgm:cxn modelId="{ED3D0AF1-BA4B-4741-92BA-FACF4B5A3B5D}" type="presParOf" srcId="{D035EA8C-A061-1644-BE5A-109C2A671D09}" destId="{1E6E62D2-4461-AD46-A4E9-13759F542EA4}" srcOrd="6" destOrd="0" presId="urn:microsoft.com/office/officeart/2005/8/layout/pList2"/>
    <dgm:cxn modelId="{7077318B-7D7F-CF44-AB69-FC09451ADD24}" type="presParOf" srcId="{1E6E62D2-4461-AD46-A4E9-13759F542EA4}" destId="{42A807FB-809D-F64E-A81E-55FF3FDE1F60}" srcOrd="0" destOrd="0" presId="urn:microsoft.com/office/officeart/2005/8/layout/pList2"/>
    <dgm:cxn modelId="{457022C3-FED7-7544-AB09-620AA1C93BA0}" type="presParOf" srcId="{1E6E62D2-4461-AD46-A4E9-13759F542EA4}" destId="{6EE11BA0-DD72-D74D-94BE-AB2FC3D1FCF2}" srcOrd="1" destOrd="0" presId="urn:microsoft.com/office/officeart/2005/8/layout/pList2"/>
    <dgm:cxn modelId="{8F1950EE-6DC6-554A-8CC3-911DF7BA7802}" type="presParOf" srcId="{1E6E62D2-4461-AD46-A4E9-13759F542EA4}" destId="{8EC4F5E9-FA85-1D43-99DB-B75F3F8CE8C0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324E3-9B21-604E-8833-9A2551DF5351}">
      <dsp:nvSpPr>
        <dsp:cNvPr id="0" name=""/>
        <dsp:cNvSpPr/>
      </dsp:nvSpPr>
      <dsp:spPr>
        <a:xfrm>
          <a:off x="0" y="561599"/>
          <a:ext cx="2756296" cy="1072057"/>
        </a:xfrm>
        <a:prstGeom prst="rect">
          <a:avLst/>
        </a:prstGeom>
        <a:gradFill rotWithShape="0">
          <a:gsLst>
            <a:gs pos="0">
              <a:srgbClr val="35A4D8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latin typeface="Avenir Next" charset="0"/>
              <a:ea typeface="Avenir Next" charset="0"/>
              <a:cs typeface="Avenir Next" charset="0"/>
            </a:rPr>
            <a:t>Body</a:t>
          </a:r>
          <a:r>
            <a:rPr lang="en-US" sz="2700" kern="1200" baseline="0" dirty="0" smtClean="0">
              <a:latin typeface="Avenir Next" charset="0"/>
              <a:ea typeface="Avenir Next" charset="0"/>
              <a:cs typeface="Avenir Next" charset="0"/>
            </a:rPr>
            <a:t> Mass Index</a:t>
          </a:r>
          <a:endParaRPr lang="en-US" sz="2700" kern="1200" dirty="0">
            <a:latin typeface="Avenir Next" charset="0"/>
            <a:ea typeface="Avenir Next" charset="0"/>
            <a:cs typeface="Avenir Next" charset="0"/>
          </a:endParaRPr>
        </a:p>
      </dsp:txBody>
      <dsp:txXfrm>
        <a:off x="0" y="561599"/>
        <a:ext cx="2756296" cy="1072057"/>
      </dsp:txXfrm>
    </dsp:sp>
    <dsp:sp modelId="{3453FB55-F29B-A44E-873C-D4568B07E783}">
      <dsp:nvSpPr>
        <dsp:cNvPr id="0" name=""/>
        <dsp:cNvSpPr/>
      </dsp:nvSpPr>
      <dsp:spPr>
        <a:xfrm>
          <a:off x="4583" y="1588716"/>
          <a:ext cx="2756296" cy="47526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baseline="0" dirty="0" smtClean="0">
              <a:latin typeface="Avenir Next" charset="0"/>
              <a:ea typeface="Avenir Next" charset="0"/>
              <a:cs typeface="Avenir Next" charset="0"/>
            </a:rPr>
            <a:t>Basic Fitness Measure</a:t>
          </a:r>
          <a:endParaRPr lang="en-US" sz="2800" kern="1200" baseline="0" dirty="0">
            <a:latin typeface="Avenir Next" charset="0"/>
            <a:ea typeface="Avenir Next" charset="0"/>
            <a:cs typeface="Avenir Next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baseline="0" dirty="0" smtClean="0">
              <a:latin typeface="Avenir Next" charset="0"/>
              <a:ea typeface="Avenir Next" charset="0"/>
              <a:cs typeface="Avenir Next" charset="0"/>
            </a:rPr>
            <a:t>Calculated on the basis of weight and height of the person</a:t>
          </a:r>
          <a:endParaRPr lang="en-US" sz="2800" kern="1200" baseline="0" dirty="0">
            <a:latin typeface="Avenir Next" charset="0"/>
            <a:ea typeface="Avenir Next" charset="0"/>
            <a:cs typeface="Avenir Next" charset="0"/>
          </a:endParaRPr>
        </a:p>
      </dsp:txBody>
      <dsp:txXfrm>
        <a:off x="4583" y="1588716"/>
        <a:ext cx="2756296" cy="4752624"/>
      </dsp:txXfrm>
    </dsp:sp>
    <dsp:sp modelId="{D19617DB-025D-2446-B83E-174B14D4EC6E}">
      <dsp:nvSpPr>
        <dsp:cNvPr id="0" name=""/>
        <dsp:cNvSpPr/>
      </dsp:nvSpPr>
      <dsp:spPr>
        <a:xfrm>
          <a:off x="3146762" y="516658"/>
          <a:ext cx="2756296" cy="10720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latin typeface="Avenir Next" charset="0"/>
              <a:ea typeface="Avenir Next" charset="0"/>
              <a:cs typeface="Avenir Next" charset="0"/>
            </a:rPr>
            <a:t>Basal</a:t>
          </a:r>
          <a:r>
            <a:rPr lang="en-US" sz="2700" kern="1200" baseline="0" dirty="0" smtClean="0">
              <a:latin typeface="Avenir Next" charset="0"/>
              <a:ea typeface="Avenir Next" charset="0"/>
              <a:cs typeface="Avenir Next" charset="0"/>
            </a:rPr>
            <a:t> Metabolic Rate</a:t>
          </a:r>
          <a:endParaRPr lang="en-US" sz="2700" kern="1200" dirty="0">
            <a:latin typeface="Avenir Next" charset="0"/>
            <a:ea typeface="Avenir Next" charset="0"/>
            <a:cs typeface="Avenir Next" charset="0"/>
          </a:endParaRPr>
        </a:p>
      </dsp:txBody>
      <dsp:txXfrm>
        <a:off x="3146762" y="516658"/>
        <a:ext cx="2756296" cy="1072057"/>
      </dsp:txXfrm>
    </dsp:sp>
    <dsp:sp modelId="{2BB3FEA5-E183-E146-A232-978F6DBA35DF}">
      <dsp:nvSpPr>
        <dsp:cNvPr id="0" name=""/>
        <dsp:cNvSpPr/>
      </dsp:nvSpPr>
      <dsp:spPr>
        <a:xfrm>
          <a:off x="3146762" y="1588716"/>
          <a:ext cx="2756296" cy="47526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>
              <a:latin typeface="Avenir Next" charset="0"/>
              <a:ea typeface="Avenir Next" charset="0"/>
              <a:cs typeface="Avenir Next" charset="0"/>
            </a:rPr>
            <a:t>Most</a:t>
          </a:r>
          <a:r>
            <a:rPr lang="en-US" sz="2700" kern="1200" baseline="0" dirty="0" smtClean="0">
              <a:latin typeface="Avenir Next" charset="0"/>
              <a:ea typeface="Avenir Next" charset="0"/>
              <a:cs typeface="Avenir Next" charset="0"/>
            </a:rPr>
            <a:t> accurate measure to calculate the calorie needs</a:t>
          </a:r>
          <a:endParaRPr lang="en-US" sz="2700" kern="1200" dirty="0">
            <a:latin typeface="Avenir Next" charset="0"/>
            <a:ea typeface="Avenir Next" charset="0"/>
            <a:cs typeface="Avenir Next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>
              <a:latin typeface="Avenir Next" charset="0"/>
              <a:ea typeface="Avenir Next" charset="0"/>
              <a:cs typeface="Avenir Next" charset="0"/>
            </a:rPr>
            <a:t>Uses Harris Benedict</a:t>
          </a:r>
          <a:r>
            <a:rPr lang="en-US" sz="2700" kern="1200" baseline="0" dirty="0" smtClean="0">
              <a:latin typeface="Avenir Next" charset="0"/>
              <a:ea typeface="Avenir Next" charset="0"/>
              <a:cs typeface="Avenir Next" charset="0"/>
            </a:rPr>
            <a:t> equation</a:t>
          </a:r>
          <a:endParaRPr lang="en-US" sz="2700" kern="1200" dirty="0">
            <a:latin typeface="Avenir Next" charset="0"/>
            <a:ea typeface="Avenir Next" charset="0"/>
            <a:cs typeface="Avenir Next" charset="0"/>
          </a:endParaRPr>
        </a:p>
      </dsp:txBody>
      <dsp:txXfrm>
        <a:off x="3146762" y="1588716"/>
        <a:ext cx="2756296" cy="4752624"/>
      </dsp:txXfrm>
    </dsp:sp>
    <dsp:sp modelId="{04E9CFC3-E497-4247-B326-1730514BAFBF}">
      <dsp:nvSpPr>
        <dsp:cNvPr id="0" name=""/>
        <dsp:cNvSpPr/>
      </dsp:nvSpPr>
      <dsp:spPr>
        <a:xfrm>
          <a:off x="6288940" y="516658"/>
          <a:ext cx="2756296" cy="10720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latin typeface="Avenir Next" charset="0"/>
              <a:ea typeface="Avenir Next" charset="0"/>
              <a:cs typeface="Avenir Next" charset="0"/>
            </a:rPr>
            <a:t>Fat Percentage</a:t>
          </a:r>
          <a:endParaRPr lang="en-US" sz="2700" kern="1200" dirty="0">
            <a:latin typeface="Avenir Next" charset="0"/>
            <a:ea typeface="Avenir Next" charset="0"/>
            <a:cs typeface="Avenir Next" charset="0"/>
          </a:endParaRPr>
        </a:p>
      </dsp:txBody>
      <dsp:txXfrm>
        <a:off x="6288940" y="516658"/>
        <a:ext cx="2756296" cy="1072057"/>
      </dsp:txXfrm>
    </dsp:sp>
    <dsp:sp modelId="{0A2A3852-BD73-0C40-B442-1028BF47553A}">
      <dsp:nvSpPr>
        <dsp:cNvPr id="0" name=""/>
        <dsp:cNvSpPr/>
      </dsp:nvSpPr>
      <dsp:spPr>
        <a:xfrm>
          <a:off x="6288940" y="1588716"/>
          <a:ext cx="2756296" cy="47526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>
              <a:latin typeface="Avenir Next" charset="0"/>
              <a:ea typeface="Avenir Next" charset="0"/>
              <a:cs typeface="Avenir Next" charset="0"/>
            </a:rPr>
            <a:t>Percentage of person’s weight</a:t>
          </a:r>
          <a:r>
            <a:rPr lang="en-US" sz="2700" kern="1200" baseline="0" dirty="0" smtClean="0">
              <a:latin typeface="Avenir Next" charset="0"/>
              <a:ea typeface="Avenir Next" charset="0"/>
              <a:cs typeface="Avenir Next" charset="0"/>
            </a:rPr>
            <a:t> made of body fat</a:t>
          </a:r>
          <a:endParaRPr lang="en-US" sz="2700" kern="1200" dirty="0">
            <a:latin typeface="Avenir Next" charset="0"/>
            <a:ea typeface="Avenir Next" charset="0"/>
            <a:cs typeface="Avenir Next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>
              <a:latin typeface="Avenir Next" charset="0"/>
              <a:ea typeface="Avenir Next" charset="0"/>
              <a:cs typeface="Avenir Next" charset="0"/>
            </a:rPr>
            <a:t>Uses BMR as the primary</a:t>
          </a:r>
          <a:r>
            <a:rPr lang="en-US" sz="2700" kern="1200" baseline="0" dirty="0" smtClean="0">
              <a:latin typeface="Avenir Next" charset="0"/>
              <a:ea typeface="Avenir Next" charset="0"/>
              <a:cs typeface="Avenir Next" charset="0"/>
            </a:rPr>
            <a:t> parameter instead of other costly methods</a:t>
          </a:r>
          <a:endParaRPr lang="en-US" sz="2700" kern="1200" dirty="0">
            <a:latin typeface="Avenir Next" charset="0"/>
            <a:ea typeface="Avenir Next" charset="0"/>
            <a:cs typeface="Avenir Next" charset="0"/>
          </a:endParaRPr>
        </a:p>
      </dsp:txBody>
      <dsp:txXfrm>
        <a:off x="6288940" y="1588716"/>
        <a:ext cx="2756296" cy="4752624"/>
      </dsp:txXfrm>
    </dsp:sp>
    <dsp:sp modelId="{B2BD6E3A-897A-6849-A873-C3EFCFB87F67}">
      <dsp:nvSpPr>
        <dsp:cNvPr id="0" name=""/>
        <dsp:cNvSpPr/>
      </dsp:nvSpPr>
      <dsp:spPr>
        <a:xfrm>
          <a:off x="9431119" y="516658"/>
          <a:ext cx="2756296" cy="10720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latin typeface="Avenir Next" charset="0"/>
              <a:ea typeface="Avenir Next" charset="0"/>
              <a:cs typeface="Avenir Next" charset="0"/>
            </a:rPr>
            <a:t>Lean Body Mass</a:t>
          </a:r>
        </a:p>
      </dsp:txBody>
      <dsp:txXfrm>
        <a:off x="9431119" y="516658"/>
        <a:ext cx="2756296" cy="1072057"/>
      </dsp:txXfrm>
    </dsp:sp>
    <dsp:sp modelId="{4BC6E9C4-E572-5444-A690-6694DA13B6EE}">
      <dsp:nvSpPr>
        <dsp:cNvPr id="0" name=""/>
        <dsp:cNvSpPr/>
      </dsp:nvSpPr>
      <dsp:spPr>
        <a:xfrm>
          <a:off x="9431119" y="1588716"/>
          <a:ext cx="2756296" cy="47526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>
              <a:latin typeface="Avenir Next" charset="0"/>
              <a:ea typeface="Avenir Next" charset="0"/>
              <a:cs typeface="Avenir Next" charset="0"/>
            </a:rPr>
            <a:t>Component of body composition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>
              <a:latin typeface="Avenir Next" charset="0"/>
              <a:ea typeface="Avenir Next" charset="0"/>
              <a:cs typeface="Avenir Next" charset="0"/>
            </a:rPr>
            <a:t>Weight of bones and muscles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 dirty="0" smtClean="0">
            <a:latin typeface="Avenir Next" charset="0"/>
            <a:ea typeface="Avenir Next" charset="0"/>
            <a:cs typeface="Avenir Next" charset="0"/>
          </a:endParaRPr>
        </a:p>
      </dsp:txBody>
      <dsp:txXfrm>
        <a:off x="9431119" y="1588716"/>
        <a:ext cx="2756296" cy="47526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7D836-00E1-E34A-8F94-EC39CC64BD87}">
      <dsp:nvSpPr>
        <dsp:cNvPr id="0" name=""/>
        <dsp:cNvSpPr/>
      </dsp:nvSpPr>
      <dsp:spPr>
        <a:xfrm>
          <a:off x="5753100" y="3086100"/>
          <a:ext cx="3771900" cy="3771900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latin typeface="DIN Condensed" charset="0"/>
              <a:ea typeface="DIN Condensed" charset="0"/>
              <a:cs typeface="DIN Condensed" charset="0"/>
            </a:rPr>
            <a:t>BMI</a:t>
          </a:r>
          <a:endParaRPr lang="en-US" sz="6500" kern="1200" dirty="0">
            <a:latin typeface="DIN Condensed" charset="0"/>
            <a:ea typeface="DIN Condensed" charset="0"/>
            <a:cs typeface="DIN Condensed" charset="0"/>
          </a:endParaRPr>
        </a:p>
      </dsp:txBody>
      <dsp:txXfrm>
        <a:off x="6511420" y="3969650"/>
        <a:ext cx="2255260" cy="1938834"/>
      </dsp:txXfrm>
    </dsp:sp>
    <dsp:sp modelId="{A4B21B75-9693-6D46-BB64-77BBBCBDF477}">
      <dsp:nvSpPr>
        <dsp:cNvPr id="0" name=""/>
        <dsp:cNvSpPr/>
      </dsp:nvSpPr>
      <dsp:spPr>
        <a:xfrm>
          <a:off x="3558540" y="2194560"/>
          <a:ext cx="2743200" cy="2743200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latin typeface="DIN Condensed" charset="0"/>
              <a:ea typeface="DIN Condensed" charset="0"/>
              <a:cs typeface="DIN Condensed" charset="0"/>
            </a:rPr>
            <a:t>BMR</a:t>
          </a:r>
          <a:endParaRPr lang="en-US" sz="6500" kern="1200" dirty="0">
            <a:latin typeface="DIN Condensed" charset="0"/>
            <a:ea typeface="DIN Condensed" charset="0"/>
            <a:cs typeface="DIN Condensed" charset="0"/>
          </a:endParaRPr>
        </a:p>
      </dsp:txBody>
      <dsp:txXfrm>
        <a:off x="4249149" y="2889343"/>
        <a:ext cx="1361982" cy="1353634"/>
      </dsp:txXfrm>
    </dsp:sp>
    <dsp:sp modelId="{FEE4E98C-19D3-4C4B-8D5A-44C3C9E464B7}">
      <dsp:nvSpPr>
        <dsp:cNvPr id="0" name=""/>
        <dsp:cNvSpPr/>
      </dsp:nvSpPr>
      <dsp:spPr>
        <a:xfrm rot="20700000">
          <a:off x="5095011" y="302031"/>
          <a:ext cx="2687776" cy="2687776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latin typeface="DIN Condensed" charset="0"/>
              <a:ea typeface="DIN Condensed" charset="0"/>
              <a:cs typeface="DIN Condensed" charset="0"/>
            </a:rPr>
            <a:t>Fat</a:t>
          </a:r>
          <a:r>
            <a:rPr lang="en-US" sz="6500" kern="1200" baseline="0" dirty="0" smtClean="0">
              <a:latin typeface="DIN Condensed" charset="0"/>
              <a:ea typeface="DIN Condensed" charset="0"/>
              <a:cs typeface="DIN Condensed" charset="0"/>
            </a:rPr>
            <a:t> %</a:t>
          </a:r>
          <a:endParaRPr lang="en-US" sz="6500" kern="1200" dirty="0">
            <a:latin typeface="DIN Condensed" charset="0"/>
            <a:ea typeface="DIN Condensed" charset="0"/>
            <a:cs typeface="DIN Condensed" charset="0"/>
          </a:endParaRPr>
        </a:p>
      </dsp:txBody>
      <dsp:txXfrm rot="-20700000">
        <a:off x="5684520" y="891540"/>
        <a:ext cx="1508760" cy="1508760"/>
      </dsp:txXfrm>
    </dsp:sp>
    <dsp:sp modelId="{BB75A404-BA12-1D48-B0CE-D5C7854DF033}">
      <dsp:nvSpPr>
        <dsp:cNvPr id="0" name=""/>
        <dsp:cNvSpPr/>
      </dsp:nvSpPr>
      <dsp:spPr>
        <a:xfrm>
          <a:off x="5493260" y="2499588"/>
          <a:ext cx="4828032" cy="4828032"/>
        </a:xfrm>
        <a:prstGeom prst="circularArrow">
          <a:avLst>
            <a:gd name="adj1" fmla="val 4687"/>
            <a:gd name="adj2" fmla="val 299029"/>
            <a:gd name="adj3" fmla="val 2556741"/>
            <a:gd name="adj4" fmla="val 15776484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F4E897-23E6-C24E-A7E6-8429B95B9D48}">
      <dsp:nvSpPr>
        <dsp:cNvPr id="0" name=""/>
        <dsp:cNvSpPr/>
      </dsp:nvSpPr>
      <dsp:spPr>
        <a:xfrm>
          <a:off x="3072724" y="1576162"/>
          <a:ext cx="3507867" cy="350786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7C803D-ECE0-3845-8676-54D48818366A}">
      <dsp:nvSpPr>
        <dsp:cNvPr id="0" name=""/>
        <dsp:cNvSpPr/>
      </dsp:nvSpPr>
      <dsp:spPr>
        <a:xfrm>
          <a:off x="4473301" y="-298123"/>
          <a:ext cx="3782187" cy="378218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9769A-66C8-BC41-BA47-04558F1D7D67}">
      <dsp:nvSpPr>
        <dsp:cNvPr id="0" name=""/>
        <dsp:cNvSpPr/>
      </dsp:nvSpPr>
      <dsp:spPr>
        <a:xfrm rot="4396374">
          <a:off x="2815541" y="1326450"/>
          <a:ext cx="5754350" cy="4012942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354F2F-0747-F041-B5E2-9896588F92FB}">
      <dsp:nvSpPr>
        <dsp:cNvPr id="0" name=""/>
        <dsp:cNvSpPr/>
      </dsp:nvSpPr>
      <dsp:spPr>
        <a:xfrm>
          <a:off x="4776829" y="1722453"/>
          <a:ext cx="145315" cy="145315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73865A44-7D2F-8544-A88C-14591A425C0C}">
      <dsp:nvSpPr>
        <dsp:cNvPr id="0" name=""/>
        <dsp:cNvSpPr/>
      </dsp:nvSpPr>
      <dsp:spPr>
        <a:xfrm>
          <a:off x="5597328" y="2352375"/>
          <a:ext cx="145315" cy="145315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16BCD6B-BBF7-7341-AAD0-29E8E0D0E9DD}">
      <dsp:nvSpPr>
        <dsp:cNvPr id="0" name=""/>
        <dsp:cNvSpPr/>
      </dsp:nvSpPr>
      <dsp:spPr>
        <a:xfrm>
          <a:off x="6334970" y="3089618"/>
          <a:ext cx="145315" cy="145315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B494700-2659-EC4C-AD84-41A7D0683CE5}">
      <dsp:nvSpPr>
        <dsp:cNvPr id="0" name=""/>
        <dsp:cNvSpPr/>
      </dsp:nvSpPr>
      <dsp:spPr>
        <a:xfrm>
          <a:off x="1721341" y="0"/>
          <a:ext cx="2712998" cy="1066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bg1">
                  <a:lumMod val="50000"/>
                </a:schemeClr>
              </a:solidFill>
              <a:latin typeface="DIN Condensed" charset="0"/>
              <a:ea typeface="DIN Condensed" charset="0"/>
              <a:cs typeface="DIN Condensed" charset="0"/>
            </a:rPr>
            <a:t>INPUT</a:t>
          </a:r>
          <a:r>
            <a:rPr lang="en-US" sz="4800" kern="1200" baseline="0" dirty="0" smtClean="0">
              <a:solidFill>
                <a:schemeClr val="bg1">
                  <a:lumMod val="50000"/>
                </a:schemeClr>
              </a:solidFill>
              <a:latin typeface="DIN Condensed" charset="0"/>
              <a:ea typeface="DIN Condensed" charset="0"/>
              <a:cs typeface="DIN Condensed" charset="0"/>
            </a:rPr>
            <a:t> PHASE</a:t>
          </a:r>
          <a:endParaRPr lang="en-US" sz="4800" kern="1200" dirty="0">
            <a:solidFill>
              <a:schemeClr val="bg1">
                <a:lumMod val="50000"/>
              </a:schemeClr>
            </a:solidFill>
            <a:latin typeface="DIN Condensed" charset="0"/>
            <a:ea typeface="DIN Condensed" charset="0"/>
            <a:cs typeface="DIN Condensed" charset="0"/>
          </a:endParaRPr>
        </a:p>
      </dsp:txBody>
      <dsp:txXfrm>
        <a:off x="1721341" y="0"/>
        <a:ext cx="2712998" cy="1066534"/>
      </dsp:txXfrm>
    </dsp:sp>
    <dsp:sp modelId="{CFF2EE56-DD72-EE45-9E8D-EA0F2DE71418}">
      <dsp:nvSpPr>
        <dsp:cNvPr id="0" name=""/>
        <dsp:cNvSpPr/>
      </dsp:nvSpPr>
      <dsp:spPr>
        <a:xfrm>
          <a:off x="5136874" y="1133027"/>
          <a:ext cx="4032835" cy="1066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bg1">
                  <a:lumMod val="50000"/>
                </a:schemeClr>
              </a:solidFill>
              <a:latin typeface="DIN Condensed" charset="0"/>
              <a:ea typeface="DIN Condensed" charset="0"/>
              <a:cs typeface="DIN Condensed" charset="0"/>
            </a:rPr>
            <a:t>CALCULATE</a:t>
          </a:r>
          <a:r>
            <a:rPr lang="en-US" sz="3600" kern="1200" dirty="0" smtClean="0">
              <a:solidFill>
                <a:schemeClr val="bg1">
                  <a:lumMod val="50000"/>
                </a:schemeClr>
              </a:solidFill>
              <a:latin typeface="DIN Condensed" charset="0"/>
              <a:ea typeface="DIN Condensed" charset="0"/>
              <a:cs typeface="DIN Condensed" charset="0"/>
            </a:rPr>
            <a:t> </a:t>
          </a:r>
          <a:r>
            <a:rPr lang="en-US" sz="3200" kern="1200" dirty="0" smtClean="0">
              <a:solidFill>
                <a:schemeClr val="bg1">
                  <a:lumMod val="50000"/>
                </a:schemeClr>
              </a:solidFill>
              <a:latin typeface="DIN Condensed" charset="0"/>
              <a:ea typeface="DIN Condensed" charset="0"/>
              <a:cs typeface="DIN Condensed" charset="0"/>
            </a:rPr>
            <a:t>PARAMETERS</a:t>
          </a:r>
          <a:endParaRPr lang="en-US" sz="3200" kern="1200" dirty="0">
            <a:solidFill>
              <a:schemeClr val="bg1">
                <a:lumMod val="50000"/>
              </a:schemeClr>
            </a:solidFill>
            <a:latin typeface="DIN Condensed" charset="0"/>
            <a:ea typeface="DIN Condensed" charset="0"/>
            <a:cs typeface="DIN Condensed" charset="0"/>
          </a:endParaRPr>
        </a:p>
      </dsp:txBody>
      <dsp:txXfrm>
        <a:off x="5136874" y="1133027"/>
        <a:ext cx="4032835" cy="1066534"/>
      </dsp:txXfrm>
    </dsp:sp>
    <dsp:sp modelId="{8AA55DE1-608D-CC45-A007-268992E59B94}">
      <dsp:nvSpPr>
        <dsp:cNvPr id="0" name=""/>
        <dsp:cNvSpPr/>
      </dsp:nvSpPr>
      <dsp:spPr>
        <a:xfrm>
          <a:off x="2629571" y="2244373"/>
          <a:ext cx="2712998" cy="1066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bg1">
                  <a:lumMod val="50000"/>
                </a:schemeClr>
              </a:solidFill>
              <a:latin typeface="DIN Condensed" charset="0"/>
              <a:ea typeface="DIN Condensed" charset="0"/>
              <a:cs typeface="DIN Condensed" charset="0"/>
            </a:rPr>
            <a:t>COMPUTE</a:t>
          </a:r>
          <a:r>
            <a:rPr lang="en-US" sz="2000" kern="1200" baseline="0" dirty="0" smtClean="0">
              <a:solidFill>
                <a:schemeClr val="bg1">
                  <a:lumMod val="50000"/>
                </a:schemeClr>
              </a:solidFill>
              <a:latin typeface="DIN Condensed" charset="0"/>
              <a:ea typeface="DIN Condensed" charset="0"/>
              <a:cs typeface="DIN Condensed" charset="0"/>
            </a:rPr>
            <a:t> </a:t>
          </a:r>
          <a:r>
            <a:rPr lang="en-US" sz="3200" kern="1200" dirty="0" smtClean="0">
              <a:solidFill>
                <a:schemeClr val="bg1">
                  <a:lumMod val="50000"/>
                </a:schemeClr>
              </a:solidFill>
              <a:latin typeface="DIN Condensed" charset="0"/>
              <a:ea typeface="DIN Condensed" charset="0"/>
              <a:cs typeface="DIN Condensed" charset="0"/>
            </a:rPr>
            <a:t>TARGET</a:t>
          </a:r>
          <a:r>
            <a:rPr lang="en-US" sz="2000" kern="1200" baseline="0" dirty="0" smtClean="0">
              <a:solidFill>
                <a:schemeClr val="bg1">
                  <a:lumMod val="50000"/>
                </a:schemeClr>
              </a:solidFill>
              <a:latin typeface="DIN Condensed" charset="0"/>
              <a:ea typeface="DIN Condensed" charset="0"/>
              <a:cs typeface="DIN Condensed" charset="0"/>
            </a:rPr>
            <a:t> </a:t>
          </a:r>
          <a:r>
            <a:rPr lang="en-US" sz="3200" kern="1200" dirty="0" smtClean="0">
              <a:solidFill>
                <a:schemeClr val="bg1">
                  <a:lumMod val="50000"/>
                </a:schemeClr>
              </a:solidFill>
              <a:latin typeface="DIN Condensed" charset="0"/>
              <a:ea typeface="DIN Condensed" charset="0"/>
              <a:cs typeface="DIN Condensed" charset="0"/>
            </a:rPr>
            <a:t>METRICS</a:t>
          </a:r>
          <a:endParaRPr lang="en-US" sz="3200" kern="1200" dirty="0">
            <a:solidFill>
              <a:schemeClr val="bg1">
                <a:lumMod val="50000"/>
              </a:schemeClr>
            </a:solidFill>
            <a:latin typeface="DIN Condensed" charset="0"/>
            <a:ea typeface="DIN Condensed" charset="0"/>
            <a:cs typeface="DIN Condensed" charset="0"/>
          </a:endParaRPr>
        </a:p>
      </dsp:txBody>
      <dsp:txXfrm>
        <a:off x="2629571" y="2244373"/>
        <a:ext cx="2712998" cy="1066534"/>
      </dsp:txXfrm>
    </dsp:sp>
    <dsp:sp modelId="{54C08452-AFF3-8C47-B69D-DEDB68E054AC}">
      <dsp:nvSpPr>
        <dsp:cNvPr id="0" name=""/>
        <dsp:cNvSpPr/>
      </dsp:nvSpPr>
      <dsp:spPr>
        <a:xfrm>
          <a:off x="6868771" y="3900851"/>
          <a:ext cx="145315" cy="145315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3105F4A-4AE5-0D4F-992B-0C5698E7A8D2}">
      <dsp:nvSpPr>
        <dsp:cNvPr id="0" name=""/>
        <dsp:cNvSpPr/>
      </dsp:nvSpPr>
      <dsp:spPr>
        <a:xfrm>
          <a:off x="6817362" y="2500203"/>
          <a:ext cx="2712998" cy="1066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bg1">
                  <a:lumMod val="50000"/>
                </a:schemeClr>
              </a:solidFill>
              <a:latin typeface="DIN Condensed" charset="0"/>
              <a:ea typeface="DIN Condensed" charset="0"/>
              <a:cs typeface="DIN Condensed" charset="0"/>
            </a:rPr>
            <a:t>DEDUCE A WORKOUT PLAN</a:t>
          </a:r>
          <a:endParaRPr lang="en-US" sz="3200" kern="1200" dirty="0">
            <a:solidFill>
              <a:schemeClr val="bg1">
                <a:lumMod val="50000"/>
              </a:schemeClr>
            </a:solidFill>
            <a:latin typeface="DIN Condensed" charset="0"/>
            <a:ea typeface="DIN Condensed" charset="0"/>
            <a:cs typeface="DIN Condensed" charset="0"/>
          </a:endParaRPr>
        </a:p>
      </dsp:txBody>
      <dsp:txXfrm>
        <a:off x="6817362" y="2500203"/>
        <a:ext cx="2712998" cy="1066534"/>
      </dsp:txXfrm>
    </dsp:sp>
    <dsp:sp modelId="{04125E20-9C12-6747-814C-CEBA8F3BD7D7}">
      <dsp:nvSpPr>
        <dsp:cNvPr id="0" name=""/>
        <dsp:cNvSpPr/>
      </dsp:nvSpPr>
      <dsp:spPr>
        <a:xfrm>
          <a:off x="2597229" y="3453125"/>
          <a:ext cx="4032835" cy="1066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bg1">
                  <a:lumMod val="50000"/>
                </a:schemeClr>
              </a:solidFill>
              <a:latin typeface="DIN Condensed" charset="0"/>
              <a:ea typeface="DIN Condensed" charset="0"/>
              <a:cs typeface="DIN Condensed" charset="0"/>
            </a:rPr>
            <a:t>DEDUCE</a:t>
          </a:r>
          <a:r>
            <a:rPr lang="en-US" sz="3600" kern="1200" dirty="0" smtClean="0">
              <a:solidFill>
                <a:schemeClr val="bg1">
                  <a:lumMod val="50000"/>
                </a:schemeClr>
              </a:solidFill>
              <a:latin typeface="DIN Condensed" charset="0"/>
              <a:ea typeface="DIN Condensed" charset="0"/>
              <a:cs typeface="DIN Condensed" charset="0"/>
            </a:rPr>
            <a:t> </a:t>
          </a:r>
          <a:r>
            <a:rPr lang="en-US" sz="3200" kern="1200" dirty="0" smtClean="0">
              <a:solidFill>
                <a:schemeClr val="bg1">
                  <a:lumMod val="50000"/>
                </a:schemeClr>
              </a:solidFill>
              <a:latin typeface="DIN Condensed" charset="0"/>
              <a:ea typeface="DIN Condensed" charset="0"/>
              <a:cs typeface="DIN Condensed" charset="0"/>
            </a:rPr>
            <a:t>A FOOD INTAKE PLAN</a:t>
          </a:r>
          <a:endParaRPr lang="en-US" sz="3200" kern="1200" dirty="0">
            <a:solidFill>
              <a:schemeClr val="bg1">
                <a:lumMod val="50000"/>
              </a:schemeClr>
            </a:solidFill>
            <a:latin typeface="DIN Condensed" charset="0"/>
            <a:ea typeface="DIN Condensed" charset="0"/>
            <a:cs typeface="DIN Condensed" charset="0"/>
          </a:endParaRPr>
        </a:p>
      </dsp:txBody>
      <dsp:txXfrm>
        <a:off x="2597229" y="3453125"/>
        <a:ext cx="4032835" cy="1066534"/>
      </dsp:txXfrm>
    </dsp:sp>
    <dsp:sp modelId="{2FE653CB-472B-8F4A-B099-B21519481D82}">
      <dsp:nvSpPr>
        <dsp:cNvPr id="0" name=""/>
        <dsp:cNvSpPr/>
      </dsp:nvSpPr>
      <dsp:spPr>
        <a:xfrm>
          <a:off x="6096000" y="5599308"/>
          <a:ext cx="3666213" cy="1066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chemeClr val="bg1">
                  <a:lumMod val="50000"/>
                </a:schemeClr>
              </a:solidFill>
              <a:latin typeface="DIN Condensed" charset="0"/>
              <a:ea typeface="DIN Condensed" charset="0"/>
              <a:cs typeface="DIN Condensed" charset="0"/>
            </a:rPr>
            <a:t>ASSESS RISKS AND OUTPUT</a:t>
          </a:r>
          <a:endParaRPr lang="en-US" sz="4800" kern="1200" dirty="0">
            <a:solidFill>
              <a:schemeClr val="bg1">
                <a:lumMod val="50000"/>
              </a:schemeClr>
            </a:solidFill>
            <a:latin typeface="DIN Condensed" charset="0"/>
            <a:ea typeface="DIN Condensed" charset="0"/>
            <a:cs typeface="DIN Condensed" charset="0"/>
          </a:endParaRPr>
        </a:p>
      </dsp:txBody>
      <dsp:txXfrm>
        <a:off x="6096000" y="5599308"/>
        <a:ext cx="3666213" cy="10665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863F-9488-8A45-A96C-21D4F61156A1}">
      <dsp:nvSpPr>
        <dsp:cNvPr id="0" name=""/>
        <dsp:cNvSpPr/>
      </dsp:nvSpPr>
      <dsp:spPr>
        <a:xfrm>
          <a:off x="0" y="0"/>
          <a:ext cx="12192000" cy="30861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98DDB-E42A-F548-B997-8BEA5E218288}">
      <dsp:nvSpPr>
        <dsp:cNvPr id="0" name=""/>
        <dsp:cNvSpPr/>
      </dsp:nvSpPr>
      <dsp:spPr>
        <a:xfrm>
          <a:off x="518282" y="428408"/>
          <a:ext cx="2663666" cy="226314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B72FA6-58A0-8440-A5E6-294BCEBA6184}">
      <dsp:nvSpPr>
        <dsp:cNvPr id="0" name=""/>
        <dsp:cNvSpPr/>
      </dsp:nvSpPr>
      <dsp:spPr>
        <a:xfrm rot="10800000">
          <a:off x="369117" y="3086099"/>
          <a:ext cx="2663666" cy="3771900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Avenir Next" charset="0"/>
              <a:ea typeface="Avenir Next" charset="0"/>
              <a:cs typeface="Avenir Next" charset="0"/>
            </a:rPr>
            <a:t>Target weight and</a:t>
          </a:r>
          <a:r>
            <a:rPr lang="en-US" sz="2600" kern="1200" baseline="0" dirty="0" smtClean="0">
              <a:latin typeface="Avenir Next" charset="0"/>
              <a:ea typeface="Avenir Next" charset="0"/>
              <a:cs typeface="Avenir Next" charset="0"/>
            </a:rPr>
            <a:t> number of days </a:t>
          </a:r>
          <a:r>
            <a:rPr lang="en-US" sz="2600" kern="1200" dirty="0" smtClean="0">
              <a:latin typeface="Avenir Next" charset="0"/>
              <a:ea typeface="Avenir Next" charset="0"/>
              <a:cs typeface="Avenir Next" charset="0"/>
            </a:rPr>
            <a:t>to be classified "FIT” in terms of BMI</a:t>
          </a:r>
          <a:endParaRPr lang="en-US" sz="2600" kern="1200" dirty="0">
            <a:latin typeface="Avenir Next" charset="0"/>
            <a:ea typeface="Avenir Next" charset="0"/>
            <a:cs typeface="Avenir Next" charset="0"/>
          </a:endParaRPr>
        </a:p>
      </dsp:txBody>
      <dsp:txXfrm rot="10800000">
        <a:off x="451034" y="3086099"/>
        <a:ext cx="2499832" cy="3689983"/>
      </dsp:txXfrm>
    </dsp:sp>
    <dsp:sp modelId="{492FB2E9-95EE-1445-922C-3F6B8CEB8FFE}">
      <dsp:nvSpPr>
        <dsp:cNvPr id="0" name=""/>
        <dsp:cNvSpPr/>
      </dsp:nvSpPr>
      <dsp:spPr>
        <a:xfrm>
          <a:off x="3181949" y="445336"/>
          <a:ext cx="2663666" cy="226314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F8B094-D2D8-F24D-828D-13CF6B0C4DD8}">
      <dsp:nvSpPr>
        <dsp:cNvPr id="0" name=""/>
        <dsp:cNvSpPr/>
      </dsp:nvSpPr>
      <dsp:spPr>
        <a:xfrm rot="10800000">
          <a:off x="3299150" y="3086099"/>
          <a:ext cx="2663666" cy="3771900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Avenir Next" charset="0"/>
              <a:ea typeface="Avenir Next" charset="0"/>
              <a:cs typeface="Avenir Next" charset="0"/>
            </a:rPr>
            <a:t>Current calorie intake and target calorie intake along with amount of water to consume</a:t>
          </a:r>
          <a:endParaRPr lang="en-US" sz="2600" kern="1200" dirty="0">
            <a:latin typeface="Avenir Next" charset="0"/>
            <a:ea typeface="Avenir Next" charset="0"/>
            <a:cs typeface="Avenir Next" charset="0"/>
          </a:endParaRPr>
        </a:p>
      </dsp:txBody>
      <dsp:txXfrm rot="10800000">
        <a:off x="3381067" y="3086099"/>
        <a:ext cx="2499832" cy="3689983"/>
      </dsp:txXfrm>
    </dsp:sp>
    <dsp:sp modelId="{37169E0A-217C-3447-874B-102909A8D007}">
      <dsp:nvSpPr>
        <dsp:cNvPr id="0" name=""/>
        <dsp:cNvSpPr/>
      </dsp:nvSpPr>
      <dsp:spPr>
        <a:xfrm>
          <a:off x="6229183" y="411480"/>
          <a:ext cx="2663666" cy="226314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0994B0-9845-7941-A574-1A9C226DB251}">
      <dsp:nvSpPr>
        <dsp:cNvPr id="0" name=""/>
        <dsp:cNvSpPr/>
      </dsp:nvSpPr>
      <dsp:spPr>
        <a:xfrm rot="10800000">
          <a:off x="6229183" y="3086099"/>
          <a:ext cx="2663666" cy="3771900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Avenir Next" charset="0"/>
              <a:ea typeface="Avenir Next" charset="0"/>
              <a:cs typeface="Avenir Next" charset="0"/>
            </a:rPr>
            <a:t>Workout time, heart rate to hit during the workout to achieve the </a:t>
          </a:r>
          <a:r>
            <a:rPr lang="en-US" sz="2600" kern="1200" dirty="0" smtClean="0">
              <a:latin typeface="Avenir Next" charset="0"/>
              <a:ea typeface="Avenir Next" charset="0"/>
              <a:cs typeface="Avenir Next" charset="0"/>
            </a:rPr>
            <a:t>target </a:t>
          </a:r>
          <a:r>
            <a:rPr lang="en-US" sz="2600" kern="1200" smtClean="0">
              <a:latin typeface="Avenir Next" charset="0"/>
              <a:ea typeface="Avenir Next" charset="0"/>
              <a:cs typeface="Avenir Next" charset="0"/>
            </a:rPr>
            <a:t>considering intensity</a:t>
          </a:r>
          <a:endParaRPr lang="en-US" sz="2600" kern="1200" dirty="0">
            <a:latin typeface="Avenir Next" charset="0"/>
            <a:ea typeface="Avenir Next" charset="0"/>
            <a:cs typeface="Avenir Next" charset="0"/>
          </a:endParaRPr>
        </a:p>
      </dsp:txBody>
      <dsp:txXfrm rot="10800000">
        <a:off x="6311100" y="3086099"/>
        <a:ext cx="2499832" cy="3689983"/>
      </dsp:txXfrm>
    </dsp:sp>
    <dsp:sp modelId="{8EC4F5E9-FA85-1D43-99DB-B75F3F8CE8C0}">
      <dsp:nvSpPr>
        <dsp:cNvPr id="0" name=""/>
        <dsp:cNvSpPr/>
      </dsp:nvSpPr>
      <dsp:spPr>
        <a:xfrm>
          <a:off x="9159216" y="411480"/>
          <a:ext cx="2663666" cy="226314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2A807FB-809D-F64E-A81E-55FF3FDE1F60}">
      <dsp:nvSpPr>
        <dsp:cNvPr id="0" name=""/>
        <dsp:cNvSpPr/>
      </dsp:nvSpPr>
      <dsp:spPr>
        <a:xfrm rot="10800000">
          <a:off x="9159216" y="3086099"/>
          <a:ext cx="2663666" cy="3771900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Avenir Next" charset="0"/>
              <a:ea typeface="Avenir Next" charset="0"/>
              <a:cs typeface="Avenir Next" charset="0"/>
            </a:rPr>
            <a:t>Chances of diabetes, </a:t>
          </a:r>
          <a:r>
            <a:rPr lang="en-US" sz="2600" kern="1200" dirty="0" smtClean="0">
              <a:latin typeface="Avenir Next" charset="0"/>
              <a:ea typeface="Avenir Next" charset="0"/>
              <a:cs typeface="Avenir Next" charset="0"/>
            </a:rPr>
            <a:t>stress levels,</a:t>
          </a:r>
          <a:r>
            <a:rPr lang="en-US" sz="2600" kern="1200" baseline="0" dirty="0" smtClean="0">
              <a:latin typeface="Avenir Next" charset="0"/>
              <a:ea typeface="Avenir Next" charset="0"/>
              <a:cs typeface="Avenir Next" charset="0"/>
            </a:rPr>
            <a:t> </a:t>
          </a:r>
          <a:r>
            <a:rPr lang="en-US" sz="2600" kern="1200" dirty="0" smtClean="0">
              <a:latin typeface="Avenir Next" charset="0"/>
              <a:ea typeface="Avenir Next" charset="0"/>
              <a:cs typeface="Avenir Next" charset="0"/>
            </a:rPr>
            <a:t>heart </a:t>
          </a:r>
          <a:r>
            <a:rPr lang="en-US" sz="2600" kern="1200" dirty="0" smtClean="0">
              <a:latin typeface="Avenir Next" charset="0"/>
              <a:ea typeface="Avenir Next" charset="0"/>
              <a:cs typeface="Avenir Next" charset="0"/>
            </a:rPr>
            <a:t>diseases and a motivational quote</a:t>
          </a:r>
          <a:endParaRPr lang="en-US" sz="2600" kern="1200" dirty="0">
            <a:latin typeface="Avenir Next" charset="0"/>
            <a:ea typeface="Avenir Next" charset="0"/>
            <a:cs typeface="Avenir Next" charset="0"/>
          </a:endParaRPr>
        </a:p>
      </dsp:txBody>
      <dsp:txXfrm rot="10800000">
        <a:off x="9241133" y="3086099"/>
        <a:ext cx="2499832" cy="3689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E1DB-BA47-6C4C-AA69-DF78F7685F77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F9D7-D509-7A46-89EA-466377216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2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E1DB-BA47-6C4C-AA69-DF78F7685F77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F9D7-D509-7A46-89EA-466377216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1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E1DB-BA47-6C4C-AA69-DF78F7685F77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F9D7-D509-7A46-89EA-466377216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E1DB-BA47-6C4C-AA69-DF78F7685F77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F9D7-D509-7A46-89EA-466377216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2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E1DB-BA47-6C4C-AA69-DF78F7685F77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F9D7-D509-7A46-89EA-466377216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E1DB-BA47-6C4C-AA69-DF78F7685F77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F9D7-D509-7A46-89EA-466377216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2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E1DB-BA47-6C4C-AA69-DF78F7685F77}" type="datetimeFigureOut">
              <a:rPr lang="en-US" smtClean="0"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F9D7-D509-7A46-89EA-466377216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0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E1DB-BA47-6C4C-AA69-DF78F7685F77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F9D7-D509-7A46-89EA-466377216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9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E1DB-BA47-6C4C-AA69-DF78F7685F77}" type="datetimeFigureOut">
              <a:rPr lang="en-US" smtClean="0"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F9D7-D509-7A46-89EA-466377216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0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E1DB-BA47-6C4C-AA69-DF78F7685F77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F9D7-D509-7A46-89EA-466377216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6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E1DB-BA47-6C4C-AA69-DF78F7685F77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DF9D7-D509-7A46-89EA-466377216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8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7E1DB-BA47-6C4C-AA69-DF78F7685F77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DF9D7-D509-7A46-89EA-466377216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image" Target="../media/image1.tiff"/><Relationship Id="rId8" Type="http://schemas.openxmlformats.org/officeDocument/2006/relationships/image" Target="../media/image2.tiff"/><Relationship Id="rId9" Type="http://schemas.openxmlformats.org/officeDocument/2006/relationships/image" Target="../media/image3.tiff"/><Relationship Id="rId10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3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937742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761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54053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95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788264"/>
              </p:ext>
            </p:extLst>
          </p:nvPr>
        </p:nvGraphicFramePr>
        <p:xfrm>
          <a:off x="0" y="0"/>
          <a:ext cx="12192000" cy="6665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914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94031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1416" y="446616"/>
            <a:ext cx="2527300" cy="2273300"/>
          </a:xfrm>
          <a:prstGeom prst="rect">
            <a:avLst/>
          </a:prstGeom>
          <a:effectLst>
            <a:softEdge rad="889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358" y="205362"/>
            <a:ext cx="2426166" cy="2755808"/>
          </a:xfrm>
          <a:prstGeom prst="rect">
            <a:avLst/>
          </a:prstGeom>
          <a:effectLst>
            <a:softEdge rad="1524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3608" y="429683"/>
            <a:ext cx="2782508" cy="2413046"/>
          </a:xfrm>
          <a:prstGeom prst="rect">
            <a:avLst/>
          </a:prstGeom>
          <a:effectLst>
            <a:softEdge rad="889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80207" y="446616"/>
            <a:ext cx="2400257" cy="2400257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626560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148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Avenir Next</vt:lpstr>
      <vt:lpstr>Calibri</vt:lpstr>
      <vt:lpstr>Calibri Light</vt:lpstr>
      <vt:lpstr>DIN Condensed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Sreejith Menon</dc:creator>
  <cp:lastModifiedBy>Sreejith Menon</cp:lastModifiedBy>
  <cp:revision>13</cp:revision>
  <dcterms:created xsi:type="dcterms:W3CDTF">2016-04-25T14:48:59Z</dcterms:created>
  <dcterms:modified xsi:type="dcterms:W3CDTF">2016-04-27T06:10:20Z</dcterms:modified>
</cp:coreProperties>
</file>