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9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3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915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8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9CD9-B6ED-4782-A93F-F7AA5AC6EE7C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12805-ED88-43B1-927F-0482AB55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F77C-629F-4C17-957C-B5123AF74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 dirty="0"/>
              <a:t>Capstone</a:t>
            </a:r>
            <a:br>
              <a:rPr lang="en-US" sz="8800" dirty="0"/>
            </a:br>
            <a:r>
              <a:rPr lang="en-US" sz="8800" dirty="0"/>
              <a:t>								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DF062-CDD3-450D-AD08-07F622015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en-US" sz="3600" dirty="0"/>
              <a:t>Susan Mensah</a:t>
            </a:r>
          </a:p>
        </p:txBody>
      </p:sp>
    </p:spTree>
    <p:extLst>
      <p:ext uri="{BB962C8B-B14F-4D97-AF65-F5344CB8AC3E}">
        <p14:creationId xmlns:p14="http://schemas.microsoft.com/office/powerpoint/2010/main" val="41751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B17B-9A10-44E2-A901-A8EF3FAA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1" y="624110"/>
            <a:ext cx="9716452" cy="1280890"/>
          </a:xfrm>
        </p:spPr>
        <p:txBody>
          <a:bodyPr/>
          <a:lstStyle/>
          <a:p>
            <a:r>
              <a:rPr lang="en-US" b="1" dirty="0"/>
              <a:t>Brainstorming Ideas:</a:t>
            </a:r>
            <a:br>
              <a:rPr lang="en-US" b="1" dirty="0"/>
            </a:br>
            <a:r>
              <a:rPr lang="en-US" b="1" dirty="0"/>
              <a:t>Option 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B51-7EA6-4C77-9180-07C0C451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60" y="2133600"/>
            <a:ext cx="9716452" cy="3777622"/>
          </a:xfrm>
        </p:spPr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Drawing inference from health research publications Using Natural Process Inference </a:t>
            </a:r>
          </a:p>
          <a:p>
            <a:pPr lvl="1"/>
            <a:r>
              <a:rPr lang="en-US" dirty="0"/>
              <a:t>Corpus semantics – Applying corpus methods to what sentences mean rather than what type of sentence they are (sentiments)</a:t>
            </a:r>
          </a:p>
          <a:p>
            <a:r>
              <a:rPr lang="en-US" dirty="0"/>
              <a:t>DATA</a:t>
            </a:r>
          </a:p>
          <a:p>
            <a:pPr lvl="1" fontAlgn="base"/>
            <a:r>
              <a:rPr lang="en-US" dirty="0"/>
              <a:t>From Stanford Natural Language Inference Corpus</a:t>
            </a:r>
          </a:p>
          <a:p>
            <a:pPr lvl="1" fontAlgn="base"/>
            <a:r>
              <a:rPr lang="en-US" dirty="0"/>
              <a:t>A collection of 570k labeled human-written English sentence pairs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1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B17B-9A10-44E2-A901-A8EF3FAA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Ideas:</a:t>
            </a:r>
            <a:br>
              <a:rPr lang="en-US" b="1" dirty="0"/>
            </a:br>
            <a:r>
              <a:rPr lang="en-US" b="1" dirty="0"/>
              <a:t>Option A - cont’d.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B51-7EA6-4C77-9180-07C0C451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75480"/>
          </a:xfrm>
        </p:spPr>
        <p:txBody>
          <a:bodyPr>
            <a:normAutofit/>
          </a:bodyPr>
          <a:lstStyle/>
          <a:p>
            <a:r>
              <a:rPr lang="en-US" dirty="0"/>
              <a:t>ISSUES ANTICIPATED</a:t>
            </a:r>
          </a:p>
          <a:p>
            <a:pPr lvl="1"/>
            <a:r>
              <a:rPr lang="en-US" dirty="0"/>
              <a:t>Not having enough experience to do the required </a:t>
            </a:r>
            <a:r>
              <a:rPr lang="en-US" dirty="0" err="1"/>
              <a:t>eda</a:t>
            </a:r>
            <a:r>
              <a:rPr lang="en-US" dirty="0"/>
              <a:t> and try other models on my data set</a:t>
            </a:r>
          </a:p>
          <a:p>
            <a:pPr lvl="1"/>
            <a:r>
              <a:rPr lang="en-US" dirty="0"/>
              <a:t>Inability to train data sufficiently enough to work on a generalized testing set. </a:t>
            </a:r>
          </a:p>
          <a:p>
            <a:r>
              <a:rPr lang="en-US" dirty="0"/>
              <a:t>EXPECTED OUTCOME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fullVisitorId</a:t>
            </a:r>
            <a:r>
              <a:rPr lang="en-US" dirty="0"/>
              <a:t> in the test set, you must predict the natural log of their total revenue in </a:t>
            </a:r>
            <a:r>
              <a:rPr lang="en-US" dirty="0" err="1"/>
              <a:t>PredictedLogRevenue</a:t>
            </a:r>
            <a:r>
              <a:rPr lang="en-US" dirty="0"/>
              <a:t>. </a:t>
            </a:r>
          </a:p>
          <a:p>
            <a:r>
              <a:rPr lang="en-US" dirty="0"/>
              <a:t>Motivation: </a:t>
            </a:r>
          </a:p>
          <a:p>
            <a:pPr lvl="1"/>
            <a:r>
              <a:rPr lang="en-US" dirty="0"/>
              <a:t>Approximately 2.5 million new scientific papers are published each year.</a:t>
            </a:r>
          </a:p>
          <a:p>
            <a:pPr lvl="1"/>
            <a:r>
              <a:rPr lang="en-US" dirty="0"/>
              <a:t>Do something meaningful to advance discovery of new cures in the medical field.</a:t>
            </a:r>
          </a:p>
          <a:p>
            <a:pPr lvl="1"/>
            <a:r>
              <a:rPr lang="en-US" dirty="0"/>
              <a:t>At the very least, be able to separate the fake scientific journals from the real ones by  predicting which paper is authentic.</a:t>
            </a:r>
          </a:p>
        </p:txBody>
      </p:sp>
    </p:spTree>
    <p:extLst>
      <p:ext uri="{BB962C8B-B14F-4D97-AF65-F5344CB8AC3E}">
        <p14:creationId xmlns:p14="http://schemas.microsoft.com/office/powerpoint/2010/main" val="41061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F29-C5DC-43C0-9C87-E31C39BB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Ideas:</a:t>
            </a:r>
            <a:br>
              <a:rPr lang="en-US" b="1" dirty="0"/>
            </a:br>
            <a:r>
              <a:rPr lang="en-US" b="1" dirty="0"/>
              <a:t>Option 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6081-CD9D-476E-970D-CEF56EFA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28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Google Analytics Customer Revenue Prediction (Kaggle Competition)</a:t>
            </a:r>
          </a:p>
          <a:p>
            <a:pPr lvl="1"/>
            <a:r>
              <a:rPr lang="en-US" dirty="0"/>
              <a:t>Predict how much </a:t>
            </a:r>
            <a:r>
              <a:rPr lang="en-US" dirty="0" err="1"/>
              <a:t>Gstore</a:t>
            </a:r>
            <a:r>
              <a:rPr lang="en-US" dirty="0"/>
              <a:t> customers will spend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Given on Kaggle, there are some json scripts in the dataset.</a:t>
            </a:r>
          </a:p>
          <a:p>
            <a:r>
              <a:rPr lang="en-US" dirty="0"/>
              <a:t>ISSUES ANTICIPATED</a:t>
            </a:r>
          </a:p>
          <a:p>
            <a:pPr lvl="1"/>
            <a:r>
              <a:rPr lang="en-US" dirty="0"/>
              <a:t>Not having enough experience to do the required </a:t>
            </a:r>
            <a:r>
              <a:rPr lang="en-US" dirty="0" err="1"/>
              <a:t>eda</a:t>
            </a:r>
            <a:r>
              <a:rPr lang="en-US" dirty="0"/>
              <a:t>. </a:t>
            </a:r>
          </a:p>
          <a:p>
            <a:r>
              <a:rPr lang="en-US" dirty="0"/>
              <a:t>EXPECTED OUTCOME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fullVisitorId</a:t>
            </a:r>
            <a:r>
              <a:rPr lang="en-US" dirty="0"/>
              <a:t> in the test set, you must predict the natural log of their total revenue in </a:t>
            </a:r>
            <a:r>
              <a:rPr lang="en-US" dirty="0" err="1"/>
              <a:t>PredictedLogRevenue</a:t>
            </a:r>
            <a:r>
              <a:rPr lang="en-US" dirty="0"/>
              <a:t>. </a:t>
            </a:r>
          </a:p>
          <a:p>
            <a:r>
              <a:rPr lang="en-US" dirty="0"/>
              <a:t>Motivation: Win $12,000 and hopefully can be applied in other stores.</a:t>
            </a:r>
          </a:p>
          <a:p>
            <a:r>
              <a:rPr lang="en-US"/>
              <a:t>https://www.kaggle.com/c/ga-customer-revenue-prediction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0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F29-C5DC-43C0-9C87-E31C39BB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Ideas:</a:t>
            </a:r>
            <a:br>
              <a:rPr lang="en-US" b="1" dirty="0"/>
            </a:br>
            <a:r>
              <a:rPr lang="en-US" b="1" dirty="0"/>
              <a:t>Option 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6081-CD9D-476E-970D-CEF56EFA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7520"/>
            <a:ext cx="8915400" cy="4163702"/>
          </a:xfrm>
        </p:spPr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Predicting movie ratings for users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 err="1"/>
              <a:t>iIMDb</a:t>
            </a:r>
            <a:r>
              <a:rPr lang="en-US" dirty="0"/>
              <a:t> Datasets</a:t>
            </a:r>
          </a:p>
          <a:p>
            <a:r>
              <a:rPr lang="en-US" dirty="0"/>
              <a:t>ISSUES ANTICIPATED</a:t>
            </a:r>
          </a:p>
          <a:p>
            <a:pPr lvl="1"/>
            <a:r>
              <a:rPr lang="en-US" dirty="0"/>
              <a:t>Generating test data</a:t>
            </a:r>
          </a:p>
          <a:p>
            <a:r>
              <a:rPr lang="en-US" dirty="0"/>
              <a:t>EXPECTED OUTCOME</a:t>
            </a:r>
          </a:p>
          <a:p>
            <a:pPr lvl="1"/>
            <a:r>
              <a:rPr lang="en-US" dirty="0"/>
              <a:t>Being able to predict which moving a person might like of another</a:t>
            </a:r>
          </a:p>
          <a:p>
            <a:r>
              <a:rPr lang="en-US" dirty="0"/>
              <a:t>Motivation: I have waisted enough time watching bad movies and would like to know once I should be investing my time in and which not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13D0-F85D-4EE4-B55E-DBEBC0B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C777-D231-4602-9092-391E0E96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Lasso-</a:t>
            </a:r>
            <a:r>
              <a:rPr lang="en-US" sz="4400" dirty="0" err="1"/>
              <a:t>ing</a:t>
            </a:r>
            <a:r>
              <a:rPr lang="en-US" sz="4400" dirty="0"/>
              <a:t> out my ideas and see which ones zero out and which are one.</a:t>
            </a:r>
          </a:p>
          <a:p>
            <a:r>
              <a:rPr lang="en-US" sz="4400" dirty="0"/>
              <a:t>Getting to work.</a:t>
            </a:r>
          </a:p>
        </p:txBody>
      </p:sp>
    </p:spTree>
    <p:extLst>
      <p:ext uri="{BB962C8B-B14F-4D97-AF65-F5344CB8AC3E}">
        <p14:creationId xmlns:p14="http://schemas.microsoft.com/office/powerpoint/2010/main" val="8608692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233</TotalTime>
  <Words>338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Capstone         Project</vt:lpstr>
      <vt:lpstr>Brainstorming Ideas: Option A.</vt:lpstr>
      <vt:lpstr>Brainstorming Ideas: Option A - cont’d.</vt:lpstr>
      <vt:lpstr>Brainstorming Ideas: Option B.</vt:lpstr>
      <vt:lpstr>Brainstorming Ideas: Option C.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Mensah</dc:creator>
  <cp:lastModifiedBy>Susan Mensah</cp:lastModifiedBy>
  <cp:revision>15</cp:revision>
  <dcterms:created xsi:type="dcterms:W3CDTF">2018-09-13T18:23:36Z</dcterms:created>
  <dcterms:modified xsi:type="dcterms:W3CDTF">2018-09-25T19:00:16Z</dcterms:modified>
</cp:coreProperties>
</file>