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2075" y="100965"/>
                <a:ext cx="11939905" cy="106299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den>
                      </m:f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ru-RU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2075" y="100965"/>
                <a:ext cx="11939905" cy="1062990"/>
              </a:xfrm>
              <a:blipFill rotWithShape="1">
                <a:blip r:embed="rId1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075" y="1163955"/>
                <a:ext cx="11939905" cy="558736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ru-RU">
                    <a:latin typeface="Calibri" panose="020F0502020204030204" charset="0"/>
                  </a:rPr>
                  <a:t>put it together:</a:t>
                </a:r>
                <a:endParaRPr lang="en-US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+...)=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altLang="ru-RU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75" y="1163955"/>
                <a:ext cx="11939905" cy="558736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0655" y="227330"/>
                <a:ext cx="11055350" cy="75184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655" y="227330"/>
                <a:ext cx="11055350" cy="751840"/>
              </a:xfrm>
              <a:blipFill rotWithShape="1">
                <a:blip r:embed="rId1"/>
                <a:stretch>
                  <a:fillRect t="-16047" b="-103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160" y="1470025"/>
                <a:ext cx="11927840" cy="531622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расходится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1470025"/>
                <a:ext cx="11927840" cy="5316220"/>
              </a:xfrm>
              <a:blipFill rotWithShape="1">
                <a:blip r:embed="rId2"/>
                <a:stretch>
                  <a:fillRect t="-2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3355" y="124460"/>
                <a:ext cx="12018645" cy="74104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355" y="124460"/>
                <a:ext cx="12018645" cy="741045"/>
              </a:xfrm>
              <a:blipFill rotWithShape="1">
                <a:blip r:embed="rId1"/>
                <a:stretch>
                  <a:fillRect t="-17052" b="-111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3990" y="866140"/>
                <a:ext cx="12017375" cy="588454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990" y="866140"/>
                <a:ext cx="12017375" cy="588454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8930" y="157480"/>
                <a:ext cx="11024870" cy="90741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8930" y="157480"/>
                <a:ext cx="11024870" cy="907415"/>
              </a:xfrm>
              <a:blipFill rotWithShape="1">
                <a:blip r:embed="rId1"/>
                <a:stretch>
                  <a:fillRect t="-47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565" y="880110"/>
                <a:ext cx="11777345" cy="578294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/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565" y="880110"/>
                <a:ext cx="11777345" cy="5782945"/>
              </a:xfrm>
              <a:blipFill rotWithShape="1">
                <a:blip r:embed="rId2"/>
                <a:stretch>
                  <a:fillRect b="-158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21005" y="133350"/>
                <a:ext cx="10515600" cy="78105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 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 +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1005" y="133350"/>
                <a:ext cx="10515600" cy="781050"/>
              </a:xfrm>
              <a:blipFill rotWithShape="1">
                <a:blip r:embed="rId1"/>
                <a:stretch>
                  <a:fillRect t="-20894" b="-136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6070" y="913765"/>
                <a:ext cx="11997690" cy="594423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log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070" y="913765"/>
                <a:ext cx="11997690" cy="5944235"/>
              </a:xfrm>
              <a:blipFill rotWithShape="1">
                <a:blip r:embed="rId2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7015" y="75565"/>
                <a:ext cx="11848465" cy="53721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 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 +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7015" y="75565"/>
                <a:ext cx="11848465" cy="537210"/>
              </a:xfrm>
              <a:blipFill rotWithShape="1">
                <a:blip r:embed="rId1"/>
                <a:stretch>
                  <a:fillRect t="-42435" b="-343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360" y="612775"/>
                <a:ext cx="12009120" cy="613156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60" y="612775"/>
                <a:ext cx="12009120" cy="6131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2725" y="0"/>
                <a:ext cx="10990580" cy="75882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 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 +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 +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725" y="0"/>
                <a:ext cx="10990580" cy="758825"/>
              </a:xfrm>
              <a:blipFill rotWithShape="1">
                <a:blip r:embed="rId1"/>
                <a:stretch>
                  <a:fillRect t="-15816" b="-98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2725" y="829310"/>
                <a:ext cx="11882755" cy="5927090"/>
              </a:xfrm>
            </p:spPr>
            <p:txBody>
              <a:bodyPr>
                <a:normAutofit lnSpcReduction="10000"/>
              </a:bodyPr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)+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)+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ru-RU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красное </a:t>
                </a:r>
                <a:r>
                  <a:rPr lang="ru-RU" i="1">
                    <a:latin typeface="Cambria Math" panose="02040503050406030204" charset="0"/>
                    <a:cs typeface="Cambria Math" panose="02040503050406030204" charset="0"/>
                  </a:rPr>
                  <a:t>- биноминальные коэфициенты</a:t>
                </a:r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ru-RU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ru-RU" altLang="en-US" i="1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синее 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- биноминальные факторы </a:t>
                </a:r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ru-RU" altLang="en-US" i="1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зелёное 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- надо доделать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725" y="829310"/>
                <a:ext cx="11882755" cy="5927090"/>
              </a:xfrm>
              <a:blipFill rotWithShape="1">
                <a:blip r:embed="rId2"/>
                <a:stretch>
                  <a:fillRect b="-14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5415" y="96520"/>
                <a:ext cx="11209020" cy="83312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5415" y="96520"/>
                <a:ext cx="11209020" cy="833120"/>
              </a:xfrm>
              <a:blipFill rotWithShape="1">
                <a:blip r:embed="rId1"/>
                <a:stretch>
                  <a:fillRect t="-9604" b="-44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415" y="930275"/>
                <a:ext cx="11846560" cy="5761990"/>
              </a:xfrm>
            </p:spPr>
            <p:txBody>
              <a:bodyPr>
                <a:normAutofit fontScale="90000" lnSpcReduction="1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16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16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415" y="930275"/>
                <a:ext cx="11846560" cy="5761990"/>
              </a:xfrm>
              <a:blipFill rotWithShape="1">
                <a:blip r:embed="rId2"/>
                <a:stretch>
                  <a:fillRect t="-99" b="-55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3400</Words>
  <Application>WPS Presentation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26</cp:revision>
  <dcterms:created xsi:type="dcterms:W3CDTF">2022-05-07T19:31:00Z</dcterms:created>
  <dcterms:modified xsi:type="dcterms:W3CDTF">2022-05-09T17:01:18Z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1A74A6BE5FCF4C0084018F9FE28FB137</vt:lpwstr>
  </property>
  <property fmtid="{D5CDD505-2E9C-101B-9397-08002B2CF9AE}" pid="3" name="KSOProductBuildVer">
    <vt:lpwstr>1033-11.2.0.10451</vt:lpwstr>
  </property>
</Properties>
</file>